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6" r:id="rId13"/>
    <p:sldId id="278" r:id="rId14"/>
    <p:sldId id="280" r:id="rId15"/>
    <p:sldId id="282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C5ADE5-BD73-40F7-910C-A364E1510E51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4FBFE3-C2C7-45D1-BB1D-C5A7C6AA4C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Понятие, виды и принципы государственной службы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Федерализм</a:t>
            </a:r>
          </a:p>
          <a:p>
            <a:r>
              <a:rPr lang="ru-RU" dirty="0" smtClean="0"/>
              <a:t>Законность, приоритет прав и свобод человека и гражданина</a:t>
            </a:r>
          </a:p>
          <a:p>
            <a:r>
              <a:rPr lang="ru-RU" dirty="0" smtClean="0"/>
              <a:t>Равный доступ к </a:t>
            </a:r>
            <a:r>
              <a:rPr lang="ru-RU" dirty="0" err="1" smtClean="0"/>
              <a:t>госслужбе</a:t>
            </a:r>
            <a:endParaRPr lang="ru-RU" dirty="0" smtClean="0"/>
          </a:p>
          <a:p>
            <a:r>
              <a:rPr lang="ru-RU" dirty="0" smtClean="0"/>
              <a:t>Единство правовых и организационных основ </a:t>
            </a:r>
            <a:r>
              <a:rPr lang="ru-RU" dirty="0" err="1" smtClean="0"/>
              <a:t>госслужбы</a:t>
            </a:r>
            <a:endParaRPr lang="ru-RU" dirty="0" smtClean="0"/>
          </a:p>
          <a:p>
            <a:r>
              <a:rPr lang="ru-RU" dirty="0" smtClean="0"/>
              <a:t>Взаимосвязь государственной и муниципальной службы</a:t>
            </a:r>
          </a:p>
          <a:p>
            <a:r>
              <a:rPr lang="ru-RU" dirty="0" smtClean="0"/>
              <a:t>Открытость</a:t>
            </a:r>
          </a:p>
          <a:p>
            <a:r>
              <a:rPr lang="ru-RU" dirty="0" smtClean="0"/>
              <a:t>Профессионализм и компетентность госслужащих</a:t>
            </a:r>
          </a:p>
          <a:p>
            <a:r>
              <a:rPr lang="ru-RU" dirty="0" smtClean="0"/>
              <a:t>Защита государственных служащих от неправомерного вмешательства в их профессиональную служебную деятельность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Принципы </a:t>
            </a:r>
            <a:r>
              <a:rPr lang="ru-RU" sz="3200" dirty="0" err="1" smtClean="0"/>
              <a:t>госслужбы</a:t>
            </a:r>
            <a:r>
              <a:rPr lang="ru-RU" sz="3200" dirty="0" smtClean="0"/>
              <a:t> – идеи, определяющие организацию и осуществление </a:t>
            </a:r>
            <a:r>
              <a:rPr lang="ru-RU" sz="3200" dirty="0" err="1" smtClean="0"/>
              <a:t>госслужбы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Федеральная </a:t>
            </a:r>
            <a:r>
              <a:rPr lang="ru-RU" dirty="0" err="1" smtClean="0"/>
              <a:t>госслужба</a:t>
            </a:r>
            <a:endParaRPr lang="ru-RU" dirty="0" smtClean="0"/>
          </a:p>
          <a:p>
            <a:r>
              <a:rPr lang="ru-RU" dirty="0" smtClean="0"/>
              <a:t>- Федеральная государственная </a:t>
            </a:r>
            <a:r>
              <a:rPr lang="ru-RU" dirty="0" err="1" smtClean="0"/>
              <a:t>госслужба</a:t>
            </a:r>
            <a:endParaRPr lang="ru-RU" dirty="0" smtClean="0"/>
          </a:p>
          <a:p>
            <a:r>
              <a:rPr lang="ru-RU" dirty="0" smtClean="0"/>
              <a:t>- Военная служба</a:t>
            </a:r>
          </a:p>
          <a:p>
            <a:r>
              <a:rPr lang="ru-RU" dirty="0" smtClean="0"/>
              <a:t>- Правоохранительная служба</a:t>
            </a:r>
          </a:p>
          <a:p>
            <a:r>
              <a:rPr lang="ru-RU" dirty="0" smtClean="0"/>
              <a:t>Государственная гражданская служба субъектов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госслужбы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 </a:t>
            </a:r>
            <a:r>
              <a:rPr lang="ru-RU" dirty="0" err="1" smtClean="0"/>
              <a:t>госслужбы</a:t>
            </a:r>
            <a:r>
              <a:rPr lang="ru-RU" dirty="0" smtClean="0"/>
              <a:t>, представляющий собой профессиональную служебную деятельность граждан на должностях ГГС по обеспечению исполнения полномочий федеральных органов, государственных органов субъектов РФ, лиц, замещающих государственные должности РФ и лиц, замещающих государственные должности субъектов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Государственная гражданская служба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 федеральной государственной службы, представляющий собой профессиональную деятельность граждан на воинских должностях в Вооруженных Силах РФ, других войсках, воинских формированиях и органах, осуществляющих функции по обеспечению обороны и безопасности государства. Таким гражданам присваиваются воинские звания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Военная служба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Вид федеральной государственной службы, представляющий собой профессиональную служебную деятельность граждан на должностях правоохранительной службы в государственных органах, службах и учреждениях, осуществляющих функции по обеспечению безопасности, законности и правопорядка, по борьбе с преступностью, по свободе прав и свобод человека и гражданина. Таким гражданам присваиваются специальные звания и классные чины.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Правоохранительная служба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Конституция РФ</a:t>
            </a:r>
          </a:p>
          <a:p>
            <a:r>
              <a:rPr lang="ru-RU" dirty="0" smtClean="0"/>
              <a:t>Федеральные конституционные законы («О системе государственной службы РФ», «О государственной гражданской службе РФ», «О воинской обязанности и военной службе»)</a:t>
            </a:r>
          </a:p>
          <a:p>
            <a:r>
              <a:rPr lang="ru-RU" dirty="0" smtClean="0"/>
              <a:t>Указы президента РФ </a:t>
            </a:r>
          </a:p>
          <a:p>
            <a:r>
              <a:rPr lang="ru-RU" dirty="0" smtClean="0"/>
              <a:t>Постановления Правительства РФ</a:t>
            </a:r>
          </a:p>
          <a:p>
            <a:r>
              <a:rPr lang="ru-RU" dirty="0" smtClean="0"/>
              <a:t>Нормативно-правовые акты федеральных органов исполнительной власти (министерств, агентств, служб)</a:t>
            </a:r>
          </a:p>
          <a:p>
            <a:r>
              <a:rPr lang="ru-RU" dirty="0" smtClean="0"/>
              <a:t>Конституции (уставы), законы и иные нормативно-правовые </a:t>
            </a:r>
            <a:r>
              <a:rPr lang="ru-RU" smtClean="0"/>
              <a:t>акты субъектов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Правовая основа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Понятие, задачи, функции и принципы муниципальной службы РФ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профессиональная деятельность граждан, которая осуществляется на постоянной основе на должностях муниципальной службы, замещаемых путем заключения трудового договора (контракта)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Муниципальная служба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Представительный орган муниципального образования</a:t>
            </a:r>
          </a:p>
          <a:p>
            <a:r>
              <a:rPr lang="ru-RU" dirty="0" smtClean="0"/>
              <a:t>Глава муниципального образования</a:t>
            </a:r>
          </a:p>
          <a:p>
            <a:r>
              <a:rPr lang="ru-RU" dirty="0" smtClean="0"/>
              <a:t>Местная администрация</a:t>
            </a:r>
          </a:p>
          <a:p>
            <a:r>
              <a:rPr lang="ru-RU" dirty="0" smtClean="0"/>
              <a:t>Контрольный орган муниципального образования</a:t>
            </a:r>
          </a:p>
          <a:p>
            <a:r>
              <a:rPr lang="ru-RU" dirty="0" smtClean="0"/>
              <a:t>Иные органы и выборные должностные лица местного самоуправления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органов муниципального образования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Конституция РФ</a:t>
            </a:r>
          </a:p>
          <a:p>
            <a:r>
              <a:rPr lang="ru-RU" dirty="0" smtClean="0"/>
              <a:t>ФЗ от 02.03.2007 № 25-ФЗ «О муниципальной службе в Российской Федерации»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Правовая основа муниципальной службы РФ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Государственная служба РФ – это профессиональная служебная деятельность по обеспечению исполнения полномочий:</a:t>
            </a:r>
          </a:p>
          <a:p>
            <a:r>
              <a:rPr lang="ru-RU" dirty="0" smtClean="0"/>
              <a:t>Российской Федерации;</a:t>
            </a:r>
          </a:p>
          <a:p>
            <a:r>
              <a:rPr lang="ru-RU" dirty="0" smtClean="0"/>
              <a:t>федеральных органов государственной власти, иных федеральных государственных органов;</a:t>
            </a:r>
          </a:p>
          <a:p>
            <a:r>
              <a:rPr lang="ru-RU" dirty="0" smtClean="0"/>
              <a:t> субъектов РФ; </a:t>
            </a:r>
          </a:p>
          <a:p>
            <a:r>
              <a:rPr lang="ru-RU" dirty="0" smtClean="0"/>
              <a:t>органов государственной власти субъектов РФ; иных государственных органов субъектов РФ; </a:t>
            </a:r>
          </a:p>
          <a:p>
            <a:r>
              <a:rPr lang="ru-RU" dirty="0" smtClean="0"/>
              <a:t>лиц, замещающих должности, устанавливаемые Конституцией РФ, федеральными законами для непосредственного исполнения полномочий федеральных государственных органов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государственной службы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Обеспечение прав и свобод человека и гражданина на территории муниципального образования</a:t>
            </a:r>
          </a:p>
          <a:p>
            <a:r>
              <a:rPr lang="ru-RU" dirty="0" smtClean="0"/>
              <a:t>Обеспечение реализации положений Конституции РФ, федерального законодательства, законов субъектов РФ, устава муниципального образования, правовых актов органов местного самоуправления и должностных лиц местного самоуправления на территории муниципального образования</a:t>
            </a:r>
          </a:p>
          <a:p>
            <a:r>
              <a:rPr lang="ru-RU" dirty="0" smtClean="0"/>
              <a:t>Организация оптимального, наиболее эффективного обеспечения социально-экономических и иных условий жизни населения муниципального образования исходя из интересов населения, исторических и иных местных традиций</a:t>
            </a:r>
          </a:p>
          <a:p>
            <a:r>
              <a:rPr lang="ru-RU" dirty="0" smtClean="0"/>
              <a:t>Формирование условий для практического осуществления функций органов местного самоуправления и профессиональное обеспечение реализации функций, компетенции и полномочий выборных органов и должностных лиц местного самоуправления</a:t>
            </a:r>
          </a:p>
          <a:p>
            <a:r>
              <a:rPr lang="ru-RU" dirty="0" smtClean="0"/>
              <a:t>Защита прав и интересов населения и органов местного самоуправления муниципального образования</a:t>
            </a:r>
          </a:p>
          <a:p>
            <a:r>
              <a:rPr lang="ru-RU" dirty="0" smtClean="0"/>
              <a:t>Подготовка, принятие, организация исполнения и исполнение решений в пределах полномочий органов местного самоуправления</a:t>
            </a:r>
          </a:p>
          <a:p>
            <a:r>
              <a:rPr lang="ru-RU" dirty="0" smtClean="0"/>
              <a:t>Оказание содействия федеральным органам государственной власти, расположенным на территории муниципального образования, органам государственной власти субъекта РФ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Планирование</a:t>
            </a:r>
          </a:p>
          <a:p>
            <a:r>
              <a:rPr lang="ru-RU" dirty="0" smtClean="0"/>
              <a:t>Регулирование</a:t>
            </a:r>
          </a:p>
          <a:p>
            <a:r>
              <a:rPr lang="ru-RU" dirty="0" smtClean="0"/>
              <a:t>Распорядительство</a:t>
            </a:r>
          </a:p>
          <a:p>
            <a:r>
              <a:rPr lang="ru-RU" dirty="0" smtClean="0"/>
              <a:t>Координация</a:t>
            </a:r>
          </a:p>
          <a:p>
            <a:r>
              <a:rPr lang="ru-RU" dirty="0" smtClean="0"/>
              <a:t>Контроль</a:t>
            </a:r>
          </a:p>
          <a:p>
            <a:r>
              <a:rPr lang="ru-RU" dirty="0" smtClean="0"/>
              <a:t>Учет и информационное обеспечение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24078" indent="-514350">
              <a:buAutoNum type="arabicPeriod"/>
            </a:pPr>
            <a:r>
              <a:rPr lang="ru-RU" dirty="0" smtClean="0"/>
              <a:t>Принципы функционирования муниципальной службы или деятельности муниципальных служащих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приоритета прав и свобод гражданина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профессионализма и компетентности муниципальных служащих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ответственности муниципальных служащих за неисполнение или ненадлежащее исполнение своих должностных обязанностей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правовой и социальной защищенности муниципальных служащих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стабильности муниципальной службы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доступности информации о деятельности муниципальных служащих</a:t>
            </a:r>
          </a:p>
          <a:p>
            <a:pPr marL="624078" indent="-514350">
              <a:buFontTx/>
              <a:buChar char="-"/>
            </a:pPr>
            <a:r>
              <a:rPr lang="ru-RU" dirty="0" smtClean="0"/>
              <a:t>Принцип взаимодействия с общественными объединениями и гражданами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Принципы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2 Принципы организации муниципальной службы</a:t>
            </a:r>
          </a:p>
          <a:p>
            <a:r>
              <a:rPr lang="ru-RU" dirty="0" smtClean="0"/>
              <a:t>- Принцип равного доступа граждан и равных условий прохождения</a:t>
            </a:r>
          </a:p>
          <a:p>
            <a:r>
              <a:rPr lang="ru-RU" dirty="0" smtClean="0"/>
              <a:t>- Принцип единства основных требований к муниципальной службе, учет исторических и иных местных традиций при прохождении муниципальной службы</a:t>
            </a:r>
          </a:p>
          <a:p>
            <a:r>
              <a:rPr lang="ru-RU" dirty="0" smtClean="0"/>
              <a:t>- Принцип внепартийности муниципальной службы</a:t>
            </a:r>
          </a:p>
          <a:p>
            <a:r>
              <a:rPr lang="ru-RU" dirty="0" smtClean="0"/>
              <a:t>- Принцип верховенства Конституции РФ, федеральных законов и законов субъектов РФ над нормативными правовыми актами, должностными инструкциями при исполнении муниципальными служащими должностных обязанностей и обеспечение прав муниципальных служащих</a:t>
            </a:r>
          </a:p>
          <a:p>
            <a:r>
              <a:rPr lang="ru-RU" dirty="0" smtClean="0"/>
              <a:t>- Принцип самостоятельности органов местного самоуправления в пределах их полномочий</a:t>
            </a:r>
          </a:p>
          <a:p>
            <a:r>
              <a:rPr lang="ru-RU" dirty="0" smtClean="0"/>
              <a:t>- Принцип самостоятельности органов местного самоуправления в пределах их полномочий</a:t>
            </a:r>
          </a:p>
          <a:p>
            <a:r>
              <a:rPr lang="ru-RU" dirty="0" smtClean="0"/>
              <a:t>- Принцип обязательности для муниципального служащего правовых актов органов и должностных лиц местного самоуправления</a:t>
            </a:r>
          </a:p>
          <a:p>
            <a:r>
              <a:rPr lang="ru-RU" dirty="0" smtClean="0"/>
              <a:t>- Принцип гласности в осуществлении </a:t>
            </a:r>
            <a:r>
              <a:rPr lang="ru-RU" smtClean="0"/>
              <a:t>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Государственная – сущность и назначение </a:t>
            </a:r>
            <a:r>
              <a:rPr lang="ru-RU" dirty="0" err="1" smtClean="0"/>
              <a:t>госслужбы</a:t>
            </a:r>
            <a:r>
              <a:rPr lang="ru-RU" dirty="0" smtClean="0"/>
              <a:t> определяются сущностью и назначением государства. Госслужащий всегда выступает от имени и по поручению государства</a:t>
            </a:r>
          </a:p>
          <a:p>
            <a:r>
              <a:rPr lang="ru-RU" dirty="0" smtClean="0"/>
              <a:t>Это профессиональная служебная деятельность, осуществляемая на основе специальных теоретических знаний и практических навыков. Это вид профессиональной деятельности, означающий непрерывное, преемственное и компетентное обеспечение исполнения полномочий государственных органов лицами, находящимися на должностях </a:t>
            </a:r>
            <a:r>
              <a:rPr lang="ru-RU" dirty="0" err="1" smtClean="0"/>
              <a:t>госслужбы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Госслужба</a:t>
            </a:r>
            <a:r>
              <a:rPr lang="ru-RU" dirty="0" smtClean="0"/>
              <a:t> проходит в государственных органах – составной части государственного аппарата, образуемых в установленном законом порядке и наделенных государственными полномочиями, необходимыми для осуществления функций государственной власти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Признаки государственной службы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– практическое осуществление функций государства, решение его задач, обеспечение благосостояния общества, удовлетворение публичных интересов на основе принципов и положений, закрепленных в Конституции РФ, федеральных законах и законах субъектов Федерации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 err="1" smtClean="0"/>
              <a:t>госслужбы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Обеспечение конституционного строя</a:t>
            </a:r>
          </a:p>
          <a:p>
            <a:r>
              <a:rPr lang="ru-RU" dirty="0" smtClean="0"/>
              <a:t>Исполнение функций государственного управления</a:t>
            </a:r>
          </a:p>
          <a:p>
            <a:r>
              <a:rPr lang="ru-RU" dirty="0" smtClean="0"/>
              <a:t>Сохранение стабильности в политической и социально-экономической сферах жизни общества</a:t>
            </a:r>
          </a:p>
          <a:p>
            <a:r>
              <a:rPr lang="ru-RU" dirty="0" smtClean="0"/>
              <a:t>Подготовка и выполнение политических решений</a:t>
            </a:r>
          </a:p>
          <a:p>
            <a:r>
              <a:rPr lang="ru-RU" dirty="0" smtClean="0"/>
              <a:t>Обеспечение общественного благосостояния, защита прав и свобод гражданина</a:t>
            </a:r>
          </a:p>
          <a:p>
            <a:r>
              <a:rPr lang="ru-RU" dirty="0" smtClean="0"/>
              <a:t>Обеспечение принципа верности государственных служащих государству</a:t>
            </a:r>
          </a:p>
          <a:p>
            <a:r>
              <a:rPr lang="ru-RU" dirty="0" smtClean="0"/>
              <a:t>Применение в установленных законодательством случаях мер государственного принуждения, то есть осуществление правоохранительной функции в целях обеспечения общественной безопасности и правопорядка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ru-RU" dirty="0" err="1" smtClean="0"/>
              <a:t>госслужбы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50059"/>
          </a:xfrm>
        </p:spPr>
        <p:txBody>
          <a:bodyPr/>
          <a:lstStyle/>
          <a:p>
            <a:r>
              <a:rPr lang="ru-RU" dirty="0" smtClean="0"/>
              <a:t>Осуществление деятельности позитивного характера, которая не требует применения мер государственного принуждения</a:t>
            </a:r>
          </a:p>
          <a:p>
            <a:r>
              <a:rPr lang="ru-RU" dirty="0" smtClean="0"/>
              <a:t>осуществление управления в социально-экономической и культурной сферах жизни общества, финансовая и структурная поддержка отраслей экономики и структурных подразделений, создание и финансирование учреждений культуры</a:t>
            </a:r>
          </a:p>
          <a:p>
            <a:r>
              <a:rPr lang="ru-RU" dirty="0" smtClean="0"/>
              <a:t>Реализация созданного в стране механизма налогообложения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Информационное обеспечение деятельности государственных органов, т.е. сбор, получение, обработка, анализ информации, которая необходима для осуществления государственной деятельности</a:t>
            </a:r>
          </a:p>
          <a:p>
            <a:r>
              <a:rPr lang="ru-RU" dirty="0" smtClean="0"/>
              <a:t>Прогнозирование и моделирование развития системы государственной службы, государственных органов, стандартов государственного управления</a:t>
            </a:r>
          </a:p>
          <a:p>
            <a:r>
              <a:rPr lang="ru-RU" dirty="0" smtClean="0"/>
              <a:t>Планирование – разработка целей, задач, направлений развития и реформы всей государственной деятельности и </a:t>
            </a:r>
            <a:r>
              <a:rPr lang="ru-RU" dirty="0" err="1" smtClean="0"/>
              <a:t>госслужбы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Функции </a:t>
            </a:r>
            <a:r>
              <a:rPr lang="ru-RU" sz="2800" dirty="0" err="1" smtClean="0"/>
              <a:t>госслужбы</a:t>
            </a:r>
            <a:r>
              <a:rPr lang="ru-RU" sz="2800" dirty="0" smtClean="0"/>
              <a:t> – основные направления практической реализации правовых норм института </a:t>
            </a:r>
            <a:r>
              <a:rPr lang="ru-RU" sz="2800" dirty="0" err="1" smtClean="0"/>
              <a:t>госслужбы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Организация – формирование системы </a:t>
            </a:r>
            <a:r>
              <a:rPr lang="ru-RU" dirty="0" err="1" smtClean="0"/>
              <a:t>госсслужбы</a:t>
            </a:r>
            <a:r>
              <a:rPr lang="ru-RU" dirty="0" smtClean="0"/>
              <a:t>, определение структуры управляющей и управляемой систем в </a:t>
            </a:r>
            <a:r>
              <a:rPr lang="ru-RU" dirty="0" err="1" smtClean="0"/>
              <a:t>госслужбе</a:t>
            </a:r>
            <a:r>
              <a:rPr lang="ru-RU" dirty="0" smtClean="0"/>
              <a:t>, установление их компетенции и взаимосвязи</a:t>
            </a:r>
          </a:p>
          <a:p>
            <a:r>
              <a:rPr lang="ru-RU" dirty="0" smtClean="0"/>
              <a:t>Распорядительство – оперативное регулирование государственно-служебных отношений, возникающих по поводу осуществления полномочий государственных органов и должностных обязанностей, обеспечение режима должной государственной деятельности</a:t>
            </a:r>
          </a:p>
          <a:p>
            <a:r>
              <a:rPr lang="ru-RU" dirty="0" smtClean="0"/>
              <a:t>Руководство – установление правил, нормативов, направлений и отдельных действий </a:t>
            </a:r>
            <a:r>
              <a:rPr lang="ru-RU" dirty="0" err="1" smtClean="0"/>
              <a:t>гос</a:t>
            </a:r>
            <a:r>
              <a:rPr lang="ru-RU" dirty="0" smtClean="0"/>
              <a:t>. органов, управляемых объектов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Координация – согласование деятельности различных </a:t>
            </a:r>
            <a:r>
              <a:rPr lang="ru-RU" dirty="0" err="1" smtClean="0"/>
              <a:t>гос</a:t>
            </a:r>
            <a:r>
              <a:rPr lang="ru-RU" dirty="0" smtClean="0"/>
              <a:t>. органов для достижения общих целей и задач </a:t>
            </a:r>
            <a:r>
              <a:rPr lang="ru-RU" dirty="0" err="1" smtClean="0"/>
              <a:t>госслужбы</a:t>
            </a:r>
            <a:endParaRPr lang="ru-RU" dirty="0" smtClean="0"/>
          </a:p>
          <a:p>
            <a:r>
              <a:rPr lang="ru-RU" dirty="0" smtClean="0"/>
              <a:t>Контроль – установление соответствия или несоответствия фактического состояния системы </a:t>
            </a:r>
            <a:r>
              <a:rPr lang="ru-RU" dirty="0" err="1" smtClean="0"/>
              <a:t>госслужбы</a:t>
            </a:r>
            <a:r>
              <a:rPr lang="ru-RU" dirty="0" smtClean="0"/>
              <a:t> и ее структуры требуемому стандарту и уровню, изучение и оценка результатов общего функционирования </a:t>
            </a:r>
            <a:r>
              <a:rPr lang="ru-RU" dirty="0" err="1" smtClean="0"/>
              <a:t>госслужбы</a:t>
            </a:r>
            <a:r>
              <a:rPr lang="ru-RU" dirty="0" smtClean="0"/>
              <a:t> а также конкретных действий </a:t>
            </a:r>
            <a:r>
              <a:rPr lang="ru-RU" dirty="0" err="1" smtClean="0"/>
              <a:t>госю</a:t>
            </a:r>
            <a:r>
              <a:rPr lang="ru-RU" dirty="0" smtClean="0"/>
              <a:t> служащих, установление соотношения намеченного и сделанного в системе </a:t>
            </a:r>
            <a:r>
              <a:rPr lang="ru-RU" dirty="0" err="1" smtClean="0"/>
              <a:t>гос</a:t>
            </a:r>
            <a:r>
              <a:rPr lang="ru-RU" dirty="0" smtClean="0"/>
              <a:t>. Управления и </a:t>
            </a:r>
            <a:r>
              <a:rPr lang="ru-RU" dirty="0" err="1" smtClean="0"/>
              <a:t>гос</a:t>
            </a:r>
            <a:r>
              <a:rPr lang="ru-RU" dirty="0" smtClean="0"/>
              <a:t>. службы</a:t>
            </a:r>
          </a:p>
          <a:p>
            <a:r>
              <a:rPr lang="ru-RU" dirty="0" smtClean="0"/>
              <a:t>Регулирование – использование методов и способов управления в процессе организации системы государственной службы и ее функционирования</a:t>
            </a:r>
          </a:p>
          <a:p>
            <a:r>
              <a:rPr lang="ru-RU" dirty="0" smtClean="0"/>
              <a:t>Учет и фиксация информации – фиксирование в количественном выражении всех факторов, влияющих на организацию и функционирование </a:t>
            </a:r>
            <a:r>
              <a:rPr lang="ru-RU" dirty="0" err="1" smtClean="0"/>
              <a:t>госслужбы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</TotalTime>
  <Words>1188</Words>
  <Application>Microsoft Office PowerPoint</Application>
  <PresentationFormat>Экран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Понятие, виды и принципы государственной службы</vt:lpstr>
      <vt:lpstr>Понятие государственной службы</vt:lpstr>
      <vt:lpstr>Признаки государственной службы</vt:lpstr>
      <vt:lpstr>Цель госслужбы</vt:lpstr>
      <vt:lpstr>Задачи госслужбы</vt:lpstr>
      <vt:lpstr>Слайд 6</vt:lpstr>
      <vt:lpstr>Функции госслужбы – основные направления практической реализации правовых норм института госслужбы</vt:lpstr>
      <vt:lpstr>Слайд 8</vt:lpstr>
      <vt:lpstr>Слайд 9</vt:lpstr>
      <vt:lpstr>Принципы госслужбы – идеи, определяющие организацию и осуществление госслужбы.</vt:lpstr>
      <vt:lpstr>Виды госслужбы</vt:lpstr>
      <vt:lpstr>Государственная гражданская служба</vt:lpstr>
      <vt:lpstr>Военная служба</vt:lpstr>
      <vt:lpstr>Правоохранительная служба</vt:lpstr>
      <vt:lpstr>Правовая основа</vt:lpstr>
      <vt:lpstr>Понятие, задачи, функции и принципы муниципальной службы РФ</vt:lpstr>
      <vt:lpstr>Муниципальная служба</vt:lpstr>
      <vt:lpstr>Структура органов муниципального образования</vt:lpstr>
      <vt:lpstr>Правовая основа муниципальной службы РФ </vt:lpstr>
      <vt:lpstr>Задачи муниципальной службы</vt:lpstr>
      <vt:lpstr>Функции муниципальной службы</vt:lpstr>
      <vt:lpstr>Принципы муниципальной службы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Понятие, виды и принципы государственной службы</dc:title>
  <dc:creator>1</dc:creator>
  <cp:lastModifiedBy>1</cp:lastModifiedBy>
  <cp:revision>33</cp:revision>
  <dcterms:created xsi:type="dcterms:W3CDTF">2013-06-05T11:40:25Z</dcterms:created>
  <dcterms:modified xsi:type="dcterms:W3CDTF">2013-06-06T02:30:21Z</dcterms:modified>
</cp:coreProperties>
</file>