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99" r:id="rId5"/>
    <p:sldId id="261" r:id="rId6"/>
    <p:sldId id="262" r:id="rId7"/>
    <p:sldId id="263" r:id="rId8"/>
    <p:sldId id="264" r:id="rId9"/>
    <p:sldId id="285" r:id="rId10"/>
    <p:sldId id="294" r:id="rId11"/>
    <p:sldId id="286" r:id="rId12"/>
    <p:sldId id="287" r:id="rId13"/>
    <p:sldId id="288" r:id="rId14"/>
    <p:sldId id="289" r:id="rId15"/>
    <p:sldId id="295" r:id="rId16"/>
    <p:sldId id="300" r:id="rId17"/>
    <p:sldId id="265" r:id="rId18"/>
    <p:sldId id="266" r:id="rId19"/>
    <p:sldId id="268" r:id="rId20"/>
    <p:sldId id="269" r:id="rId21"/>
    <p:sldId id="271" r:id="rId22"/>
    <p:sldId id="272" r:id="rId23"/>
    <p:sldId id="279" r:id="rId24"/>
    <p:sldId id="280" r:id="rId25"/>
    <p:sldId id="303" r:id="rId26"/>
    <p:sldId id="281" r:id="rId27"/>
    <p:sldId id="296" r:id="rId28"/>
    <p:sldId id="273" r:id="rId29"/>
    <p:sldId id="274" r:id="rId30"/>
    <p:sldId id="291" r:id="rId31"/>
    <p:sldId id="301" r:id="rId32"/>
    <p:sldId id="275" r:id="rId33"/>
    <p:sldId id="276" r:id="rId34"/>
    <p:sldId id="277" r:id="rId35"/>
    <p:sldId id="278" r:id="rId36"/>
    <p:sldId id="283" r:id="rId37"/>
    <p:sldId id="297" r:id="rId38"/>
    <p:sldId id="302" r:id="rId39"/>
    <p:sldId id="282" r:id="rId40"/>
    <p:sldId id="284" r:id="rId41"/>
    <p:sldId id="292" r:id="rId42"/>
    <p:sldId id="298" r:id="rId43"/>
    <p:sldId id="293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4975-5F2F-442F-A131-3E81F60034EB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F3E69-6EAF-4AE7-924D-6280E90FA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6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A61BB-9197-4C6C-8BFC-F64FA4AAA613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B90BC-3706-4C57-A36B-C43A4280E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B90BC-3706-4C57-A36B-C43A4280E49D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C566B88-090A-4929-BBD2-8FE4CA0228F8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F670F21-66C1-423B-A0E0-9FDECC35FE9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979762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Филиал Московского государственного университета имени М.В. Ломоносова в городе Душанбе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dirty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100" dirty="0">
                <a:latin typeface="Times New Roman" pitchFamily="18" charset="0"/>
                <a:cs typeface="Times New Roman" pitchFamily="18" charset="0"/>
              </a:rPr>
            </a:b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Документационное </a:t>
            </a: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обеспечение </a:t>
            </a: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управления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5157192"/>
            <a:ext cx="6400800" cy="864096"/>
          </a:xfrm>
        </p:spPr>
        <p:txBody>
          <a:bodyPr>
            <a:normAutofit fontScale="40000" lnSpcReduction="20000"/>
          </a:bodyPr>
          <a:lstStyle/>
          <a:p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6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Анварзода</a:t>
            </a:r>
            <a: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С.А.</a:t>
            </a:r>
            <a:endParaRPr lang="ru-RU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5" cy="4425355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финансово-бухгалтерские документы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предприятия (главная книга, годовые отчеты, бухгалтерские балансы, счета прибылей и убытков, акты ревизий, инвентаризаций, планы, отчеты, сметы, счета, кассовые книги и др.);</a:t>
            </a:r>
          </a:p>
          <a:p>
            <a:pPr lvl="0" algn="just" fontAlgn="base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информационно-справочные документы предприятия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(акты, письма, факсы, справки, телефонограммы, докладные записки, объяснительные записки, протоколы и др.).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Основные группы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документов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7155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217443"/>
          </a:xfrm>
        </p:spPr>
        <p:txBody>
          <a:bodyPr>
            <a:normAutofit/>
          </a:bodyPr>
          <a:lstStyle/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От государственных и муниципальных организаций могут поступать на предприятие документы, регулирующие различные вопросы его деятельности (налоги, охрана окружающей среды и т. п.). Эти документы составляют отдельную группу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нормативные документы вышестоящих органов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самостоятельную группу можно выделить коммерческие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контракты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(договоры), которые являются основными документами предпринимательской деятельности.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435280" cy="3705275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Все перечисленные документы относятся к управленческим или организационно-распорядительным документам (ОРД). Исключением являются финансово-бухгалтерские документы, имеющие специфические особенности составления и обработки.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5" y="2276872"/>
            <a:ext cx="8424936" cy="3849291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Положение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 службе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это правовой акт, определяющий порядок образования, обязанности и организацию работы данного подразделения, а также правовой статус и компетенцию должностных лиц, осуществляющих работу в службе ДОУ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78504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Основные нормативные документы, регламентирующие деятельность службы </a:t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ДОУ организации</a:t>
            </a:r>
            <a:endParaRPr lang="ru-RU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916832"/>
            <a:ext cx="8568952" cy="4464496"/>
          </a:xfrm>
        </p:spPr>
        <p:txBody>
          <a:bodyPr>
            <a:normAutofit/>
          </a:bodyPr>
          <a:lstStyle/>
          <a:p>
            <a:pPr algn="just" fontAlgn="base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основной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организационный документ, регламентирующий разграничения обязанностей и прав между сотрудниками, служащий основой для устранения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дублирования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выполнении отдельных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операций.</a:t>
            </a:r>
          </a:p>
          <a:p>
            <a:pPr algn="just" fontAlgn="base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Источниками для разработки должностных инструкций являются:</a:t>
            </a:r>
          </a:p>
          <a:p>
            <a:pPr lvl="0" algn="just" fontAlgn="base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Квалификационный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справочник должностей руководителей, специалистов и других служащих, который содержит регламентированный перечень требований к квалификации специалистов различных категорий.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Должностная инструкция</a:t>
            </a:r>
            <a:r>
              <a:rPr lang="ru-RU" dirty="0" smtClean="0"/>
              <a:t> 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1" y="1628800"/>
            <a:ext cx="8640960" cy="4608512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Унифицированная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система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ОРД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(УСОРД), Государственная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система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ДОУ (ГСДОУ) и другие нормативные документы, в которых закреплены формуляр и структура текста должностной инструкции.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Типовые должностные инструкции. Они разработаны для отдельных категорий служащих однотипных учреждений или структурных подразделений. Типовые инструкции не могут заменить индивидуальные.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Должностная инструкция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3478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348880"/>
            <a:ext cx="8424935" cy="3777283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Положение о структурном подразделении организации. Положение и должностные инструкции – это взаимосвязанные и взаимозаменяемые документы, т. к. обязанности каждого работника устанавливаются исходя из всего комплекса функций, выполняемых службой ДОУ.</a:t>
            </a:r>
          </a:p>
          <a:p>
            <a:pPr algn="just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Должностная инструкция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48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5" y="2132856"/>
            <a:ext cx="8352928" cy="3993307"/>
          </a:xfrm>
        </p:spPr>
        <p:txBody>
          <a:bodyPr/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Делопроизводство (или ДОУ)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предполагает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 только создание документов, но также 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организацию работы 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 ними, которая включает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себя: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Организация документооборота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Хранение 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использование документов в текущей деятельности учреждения.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Организация  работы</a:t>
            </a:r>
            <a:r>
              <a:rPr lang="ru-RU" b="1" dirty="0" smtClean="0">
                <a:solidFill>
                  <a:srgbClr val="FF0000"/>
                </a:solidFill>
              </a:rPr>
              <a:t> 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1916832"/>
            <a:ext cx="8496944" cy="4209331"/>
          </a:xfrm>
        </p:spPr>
        <p:txBody>
          <a:bodyPr/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движение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документов в организации с момента их создания или получения до завершения исполнения или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отправления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Наряду с организацией документооборота в понятие “организация работы с документами” входит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хранение документов 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их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использование в текущей деятельности учреждения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Документооборот организации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3" y="1916832"/>
            <a:ext cx="8352928" cy="4209331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Под системой хранения документов в данном случае подразумевается совокупность средств, способов и приемов учета и систематизации документов с целью их поиска и использования в текущей деятельности.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Система хранения документов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60" cy="4752528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Делопроизводство или документационное обеспечение управления (ДОУ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важным аспектом работы любого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предприятия.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организациях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создаются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документы: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отражающие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результаты и ведение производственной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деятельности, финансовое состояние, работу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персоналом, материально-техническое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обеспечение и т.п.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Организация документооборота и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делопроизводства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353347"/>
          </a:xfrm>
        </p:spPr>
        <p:txBody>
          <a:bodyPr>
            <a:normAutofit/>
          </a:bodyPr>
          <a:lstStyle/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Подытожив вышесказанное, можно выделить две составные части делопроизводства (или ДОУ):</a:t>
            </a:r>
          </a:p>
          <a:p>
            <a:pPr lvl="0" algn="just" fontAlgn="base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Документирование деятельности;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Организация работы с официальными документами.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Эти составные части взаимосвязаны и для создания эффективной системы делопроизводства в организации необходимы они обе, причем функционирующие в тандеме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1988840"/>
            <a:ext cx="8496944" cy="43204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Получение информации;</a:t>
            </a:r>
          </a:p>
          <a:p>
            <a:pPr fontAlgn="base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Ее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переработку;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Анализ;</a:t>
            </a:r>
          </a:p>
          <a:p>
            <a:pPr fontAlgn="base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Подготовку; </a:t>
            </a:r>
          </a:p>
          <a:p>
            <a:pPr fontAlgn="base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Принятие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решения.</a:t>
            </a:r>
          </a:p>
          <a:p>
            <a:pPr marL="0" indent="0" algn="just" fontAlgn="base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Эти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составные части самым тесным образом связаны с документационным обеспечением управления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Процесс принятия управленческого решения включает в себя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1628800"/>
            <a:ext cx="8496944" cy="4497363"/>
          </a:xfrm>
        </p:spPr>
        <p:txBody>
          <a:bodyPr>
            <a:normAutofit lnSpcReduction="10000"/>
          </a:bodyPr>
          <a:lstStyle/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Документирование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(составление, оформление, согласование и изготовление документов).</a:t>
            </a:r>
          </a:p>
          <a:p>
            <a:pPr lvl="0"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Организация работы с документами в процессе осуществления управления (обеспечение движения, контроля исполнения, хранения и использования документов).</a:t>
            </a:r>
          </a:p>
          <a:p>
            <a:pPr lvl="0"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Систематизация архива документов.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Три основные задачи, решаемые в делопроизводстве (ДОУ)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916832"/>
            <a:ext cx="8568952" cy="4209331"/>
          </a:xfrm>
        </p:spPr>
        <p:txBody>
          <a:bodyPr>
            <a:normAutofit/>
          </a:bodyPr>
          <a:lstStyle/>
          <a:p>
            <a:pPr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проектирование бланков, обеспечения их изготовления;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Обеспечение изготовления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документов, копирования и тиражирования;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Контроль качества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подготовки и оформления документов, соблюдение установленной процедуры согласования и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удостоверение документов.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Задачи, стоящие перед службой ДОУ, определяют ее функции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2132856"/>
            <a:ext cx="8496944" cy="3993307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Установление единого порядка прохождения документов (документооборота учреждения);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Экспедиционная обработка входящих и исходящих документов;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Регистрация и учет поступающих, отправляемых и внутренних документов;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Контроль за исполнением документов;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Задачи организации работы с документами в учреждении решаются выполнением следующих функций: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7" cy="4752528"/>
          </a:xfrm>
        </p:spPr>
        <p:txBody>
          <a:bodyPr/>
          <a:lstStyle/>
          <a:p>
            <a:pPr lvl="0"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Систематизация документов, обеспечение их хранение и использование; </a:t>
            </a:r>
          </a:p>
          <a:p>
            <a:pPr lvl="0"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Организация работы с обращениями граждан;</a:t>
            </a:r>
          </a:p>
          <a:p>
            <a:pPr lvl="0"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Обеспечение защиты информации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Разработку и переработку нормативных, инструктивных, методических документов и доведение их до сведения работников организации;</a:t>
            </a:r>
          </a:p>
          <a:p>
            <a:pPr lvl="0" algn="just" fontAlgn="base"/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78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616624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Методическое руководство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и контроль за соблюдением установленных правил работы с документами в структурных подразделениях организации;</a:t>
            </a:r>
          </a:p>
          <a:p>
            <a:pPr lvl="0" algn="just" fontAlgn="base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Повышение квалификации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работников организации и их консультирование по вопросам работы с документами;</a:t>
            </a:r>
          </a:p>
          <a:p>
            <a:pPr lvl="0" algn="just" fontAlgn="base"/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Упорядочение документации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организации, проведение работ по унификации документов, разработка Табеля и Альбома форм документов, применяемых в деятельности организации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Разработку 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внедрение новых форм и методов работы с документами, совершенствование документооборота организации, повышение исполнительной дисциплины;</a:t>
            </a:r>
          </a:p>
          <a:p>
            <a:pPr lvl="0" algn="just" fontAlgn="base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Постановку задач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разработки и совершенствования автоматизированных информационных систем и баз данных для работы с документами.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70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28736"/>
            <a:ext cx="8640960" cy="4952592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Делопроизводство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(документационное обеспечение управления)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вид государственной, муниципальной, научной, коммерческой и некоммерческой деятельности, связанной с вопросами документирования и организации работы с документами.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Российской Федерации данная деятельность регламентирована ГОСТ Р 7.0.97-2016.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Делопроизводство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подразделяется на три стадии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документов (документирование);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Организация движения и учёта документов (документооборот);</a:t>
            </a:r>
          </a:p>
          <a:p>
            <a:pPr lvl="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Хранение документов (архивное дело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Делопроизводство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 (ДОУ)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 организационно-распорядительных документов определяется в соответствии с Общероссийским классификатором управленческой документации (ОКУД).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Общие рекомендации по документированию управленческой деятельности и организации работы с документами в России установлены национальный стандарт РФ ГОСТ Р 7.0.97-2016  «Система стандартов по информации, библиотечному и издательскому делу. Организационно-распорядительная документация. Требования к оформлению документов»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713387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Документы обеспечивают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реализацию управленческих функций, в них определяются планы, фиксируются учетные и отчетные показатели и другая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информация.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От того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как налажена работа с документами, во многом зависят оперативность и качество принимаемых решений, эффективность их выполнения и деятельность организации в целом.</a:t>
            </a:r>
          </a:p>
          <a:p>
            <a:pPr algn="just"/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628800"/>
            <a:ext cx="8640960" cy="4497363"/>
          </a:xfrm>
        </p:spPr>
        <p:txBody>
          <a:bodyPr>
            <a:normAutofit/>
          </a:bodyPr>
          <a:lstStyle/>
          <a:p>
            <a:pPr algn="just" fontAlgn="base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Это основной нормативный документ, регламентирующий правила, приемы, процессы создания документов, технологию работы с документами. Для эффективной работы службы ДОУ и всех подразделений организации, для четкого понимания и представления всех этапов работы с документами в каждой организации должна быть составлена инструкция по делопроизводству с учетом специфики ее деятельности.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Инструкция по делопроизводству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Источниками для составления инструкции по делопроизводству организации служат: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Типовая инструкция по делопроизводству в Федеральных органах исполнительной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власти.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Инструкция по делопроизводству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0866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340768"/>
            <a:ext cx="8568952" cy="511256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 организации движения документов на предприятии с момента их создания или получения до завершения исполнения: отправки из организации и (или) направления в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архив. </a:t>
            </a: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Различают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три основных потока документации:</a:t>
            </a:r>
          </a:p>
          <a:p>
            <a:pPr lvl="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документы, поступающие из других организаций (входящие);</a:t>
            </a:r>
          </a:p>
          <a:p>
            <a:pPr lvl="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документы, отправляемые в другие организации (исходящие);</a:t>
            </a:r>
          </a:p>
          <a:p>
            <a:pPr lvl="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документы, создаваемые в организации и используемые работниками организации в управленческом процессе (внутренние).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8012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Документооборот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первичную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обработку;</a:t>
            </a:r>
          </a:p>
          <a:p>
            <a:pPr lvl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предварительное рассмотрение;</a:t>
            </a:r>
          </a:p>
          <a:p>
            <a:pPr lvl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регистрацию;</a:t>
            </a:r>
          </a:p>
          <a:p>
            <a:pPr lvl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рассмотрение руководством;</a:t>
            </a:r>
          </a:p>
          <a:p>
            <a:pPr lvl="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передачу на исполнение.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Документы, поступающие в организацию, проходят: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700808"/>
            <a:ext cx="8640960" cy="4896544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документа в момент совершения хозяйственной операции;</a:t>
            </a:r>
          </a:p>
          <a:p>
            <a:pPr lvl="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Передача документа в бухгалтерию;</a:t>
            </a:r>
          </a:p>
          <a:p>
            <a:pPr lvl="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Проверка принятых документов бухгалтером по форме, по содержанию и арифметическая проверка;</a:t>
            </a:r>
          </a:p>
          <a:p>
            <a:pPr lvl="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Обработка документов в бухгалтерии, которая включает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 таксировку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(расчёт стоимости хозяйственной операции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); группировку;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контировку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(указание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первичном документе корреспонденции счетов);</a:t>
            </a:r>
          </a:p>
          <a:p>
            <a:pPr lvl="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Сдача документов на хранение в архив.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 бухгалтерском учёте существует пять основных этапов документооборота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700808"/>
            <a:ext cx="8568952" cy="4680520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секретные документы проходят через специальные подразделения предприятий или ведомств. Учёт и документооборот ведется по специальным правилам, в России регламентируется законом «О государственной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тайне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Автоматизация секретного документооборота и делопроизводства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режимно-секретных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подразделениях осуществляется с помощью программы автоматизированной системы секретного делопроизводства (АС СДП).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Секретный документооборот</a:t>
            </a:r>
            <a:endParaRPr lang="ru-RU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160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ru-RU" sz="4900" b="1" dirty="0"/>
          </a:p>
          <a:p>
            <a:pPr algn="just"/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Документооборот -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движение документов в организации с момента их создания или получения до завершения исполнения или отправления (ГОСТ Р 7.0.8-2013); </a:t>
            </a:r>
            <a:endParaRPr lang="ru-RU" sz="1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комплекс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работ с документами: </a:t>
            </a:r>
            <a:endParaRPr lang="ru-RU" sz="1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приём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1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регистрация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1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рассылка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ru-RU" sz="1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контроль исполнения,</a:t>
            </a: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дел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хранение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и повторное использование документации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справочная 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работа.</a:t>
            </a:r>
          </a:p>
          <a:p>
            <a:endParaRPr lang="ru-RU" sz="5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Основные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понятия электронного документооборота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Электронный документооборот (ЭДО) 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единый механизм по работе с документами, представленными в электронном виде, с реализацией концепции «безбумажного делопроизводства».</a:t>
            </a:r>
          </a:p>
          <a:p>
            <a:pPr algn="just"/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Машиночитаемый документ 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документ, пригодный для автоматического считывания содержащейся в нём информации, записанный на магнитных, оптических и других носителях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9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1" y="1124744"/>
            <a:ext cx="8640960" cy="5001419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Электронный документ (ЭД) - документ, созданный с помощью средств компьютерной обработки информации, который может быть подписан электронной подписью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ЭП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и сохранён на машинном носителе в виде файла соответствующего формата.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Электронная подпись (ЭП) - аналог собственноручной подписи, являющийся средством защиты информации, обеспечивающим возможность контроля целостности и подтверждения подлинности электронных документов.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044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700808"/>
            <a:ext cx="8568952" cy="4425355"/>
          </a:xfrm>
        </p:spPr>
        <p:txBody>
          <a:bodyPr>
            <a:noAutofit/>
          </a:bodyPr>
          <a:lstStyle/>
          <a:p>
            <a:pPr lvl="0" algn="just" fontAlgn="base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средства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правила создания документов,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ведения их электронного архива,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поддержки документооборота и при этом базироваться на программно-технических платформах предприятия.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точки зрения комплексной автоматизации деятельности предприятий их прикладные информационные системы должны опираться на программно-технические платформы и систему автоматизации делопроизводства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Основные функциональные части (компоненты) системы автоматизации делопроизводства в управлении предприятиями и организациями: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2492896"/>
            <a:ext cx="8496944" cy="3633267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делопроизводство 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или 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документационное обеспечение управления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– это отрасль деятельности, обеспечивающая документирование и организацию работы с официальными документами.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2252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 соответствии с ГОСТом Р 51141-98 “Делопроизводство и архивное дело.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Термины и определения”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93555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автоматизации такого, казалось бы, простого предмета, как работа с документами, приходится использовать последние технологические достижения: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системы управления базами данных;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системы поиска документов и анализа текстов;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системы сканирования и распознавания документов (печатных и рукописных);</a:t>
            </a:r>
          </a:p>
          <a:p>
            <a:pPr lvl="0"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среду клиент-сервер;</a:t>
            </a:r>
          </a:p>
          <a:p>
            <a:pPr lvl="0" algn="just" fontAlgn="base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intranet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628800"/>
            <a:ext cx="8568952" cy="4824536"/>
          </a:xfrm>
        </p:spPr>
        <p:txBody>
          <a:bodyPr>
            <a:normAutofit/>
          </a:bodyPr>
          <a:lstStyle/>
          <a:p>
            <a:pPr algn="just" fontAlgn="base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Общий отдел является службой по работе с документами в исполнительных органах власти и исполнительных структурах (мэрия, префектура, муниципалитет) местного самоуправления.</a:t>
            </a:r>
          </a:p>
          <a:p>
            <a:pPr algn="just" fontAlgn="base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Протокольная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группа создается в составе учреждений, имеющих в своей структуре постоянно действующий коллегиальный орган. Выполняет функции:</a:t>
            </a:r>
          </a:p>
          <a:p>
            <a:pPr lvl="0" algn="just" fontAlgn="base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подготовка проектов нормативно-распорядительных документов (редактирование, оформление и выпуск), писем, справок, их согласование со структурными подразделениями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Общий отдел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59" cy="4752528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документов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подготовленных структурными подразделениями; подготовка заключений по документам, подготовленным структурными подразделениями; организация и проведение заседаний коллегиального органа, документирование их деятельности.</a:t>
            </a:r>
          </a:p>
          <a:p>
            <a:pPr algn="just" fontAlgn="base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Секретарь учреждения выполняет всю работу с документами в небольших учреждениях и организациях, не имеющих внутренней организационной структуры.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Общий отдел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990296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628800"/>
            <a:ext cx="8640960" cy="4497363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Действующие нормативно-методические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документы регламентируют наименование и примерную структуру службы ДОУ государственных предприятий, учреждений,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организаций.</a:t>
            </a:r>
          </a:p>
          <a:p>
            <a:pPr algn="just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43448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Термины “Делопроизводство” и “ДОУ” в соответствии с ГОСТом Р 51141-98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13"/>
          </p:nvPr>
        </p:nvSpPr>
        <p:spPr>
          <a:xfrm>
            <a:off x="179512" y="1772816"/>
            <a:ext cx="3888432" cy="44644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Делопроизводство,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преимущественно используется при описании организационной стороны и традиционных приемов работы с документами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4"/>
          </p:nvPr>
        </p:nvSpPr>
        <p:spPr>
          <a:xfrm>
            <a:off x="4067944" y="1700808"/>
            <a:ext cx="4824536" cy="453650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ДОУ подчеркивает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информационно-технологическую составляющую в современной организации делопроизводства и его лучше употреблять, когда речь идет о компьютерных технологиях работы с документами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611560" y="2564904"/>
            <a:ext cx="8208911" cy="3561259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Документирование -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запись информации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на различных носителях по установленным правилам, которые закрепляются в правовых актах и нормативно-методических документах.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5051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соответствии с ГОСТом Р 51141-98 делопроизводство (или ДОУ) предполагает, прежде всего, создание документов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9" y="1988840"/>
            <a:ext cx="8496944" cy="4137323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Документ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зафиксированная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на материальном носителе информация с реквизитами, позволяющими ее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идентифицировать.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Носителем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при этом может выступать любой материальный объект, используемый для закрепления и хранения на нем речевой, звуковой или изобразительной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информации.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Результатом документирования: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7" y="2276872"/>
            <a:ext cx="8496944" cy="3849291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документировании необходимо помнить, что данный процесс записи информации на бумаге или ином носителе является строго регламентированным, что, в свою очередь, обеспечивает юридическую силу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документа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06496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Регламентация –</a:t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обеспечивает юридическую силу документа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1" y="1628800"/>
            <a:ext cx="8640960" cy="449736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ru-RU" dirty="0">
                <a:latin typeface="Times New Roman" pitchFamily="18" charset="0"/>
                <a:cs typeface="Times New Roman" pitchFamily="18" charset="0"/>
              </a:rPr>
              <a:t>Вне зависимости от специфики предприятия можно выделить следующие основные группы документов:</a:t>
            </a:r>
          </a:p>
          <a:p>
            <a:pPr lvl="0" algn="just" fontAlgn="base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организационные документы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предприятия (устав, положения, учредительный договор, структура и штатная численность, штатное расписание, должностные инструкции, правила внутреннего трудового распорядка);</a:t>
            </a:r>
          </a:p>
          <a:p>
            <a:pPr lvl="0" algn="just" fontAlgn="base"/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распорядительные документы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предприятия (приказы по основной деятельности, распоряжения, решения);</a:t>
            </a:r>
          </a:p>
          <a:p>
            <a:pPr lvl="0" algn="just" fontAlgn="base"/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документы по личному составу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предприятия (приказы по личному составу, трудовые контракты (договоры), личные дела, личные карточки ф. Т-2, лицевые счета по зарплате, трудовые книжки);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Основные группы документов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343</TotalTime>
  <Words>1341</Words>
  <Application>Microsoft Office PowerPoint</Application>
  <PresentationFormat>Экран (4:3)</PresentationFormat>
  <Paragraphs>159</Paragraphs>
  <Slides>43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Волна</vt:lpstr>
      <vt:lpstr>Филиал Московского государственного университета имени М.В. Ломоносова в городе Душанбе   Документационное обеспечение управления </vt:lpstr>
      <vt:lpstr>Организация документооборота и делопроизводства</vt:lpstr>
      <vt:lpstr>Презентация PowerPoint</vt:lpstr>
      <vt:lpstr>В соответствии с ГОСТом Р 51141-98 “Делопроизводство и архивное дело.  Термины и определения”</vt:lpstr>
      <vt:lpstr>Термины “Делопроизводство” и “ДОУ” в соответствии с ГОСТом Р 51141-98</vt:lpstr>
      <vt:lpstr>В соответствии с ГОСТом Р 51141-98 делопроизводство (или ДОУ) предполагает, прежде всего, создание документов </vt:lpstr>
      <vt:lpstr>Результатом документирования:</vt:lpstr>
      <vt:lpstr>Регламентация –  обеспечивает юридическую силу документа</vt:lpstr>
      <vt:lpstr>Основные группы документов</vt:lpstr>
      <vt:lpstr>Основные группы документов</vt:lpstr>
      <vt:lpstr>Презентация PowerPoint</vt:lpstr>
      <vt:lpstr>Презентация PowerPoint</vt:lpstr>
      <vt:lpstr>Основные нормативные документы, регламентирующие деятельность службы  ДОУ организации</vt:lpstr>
      <vt:lpstr>Должностная инструкция </vt:lpstr>
      <vt:lpstr>Должностная инструкция</vt:lpstr>
      <vt:lpstr>Должностная инструкция</vt:lpstr>
      <vt:lpstr> Организация  работы </vt:lpstr>
      <vt:lpstr>Документооборот организации</vt:lpstr>
      <vt:lpstr>Система хранения документов</vt:lpstr>
      <vt:lpstr>Презентация PowerPoint</vt:lpstr>
      <vt:lpstr>Процесс принятия управленческого решения включает в себя:</vt:lpstr>
      <vt:lpstr>Три основные задачи, решаемые в делопроизводстве (ДОУ)</vt:lpstr>
      <vt:lpstr>Задачи, стоящие перед службой ДОУ, определяют ее функции</vt:lpstr>
      <vt:lpstr>Задачи организации работы с документами в учреждении решаются выполнением следующих функций:</vt:lpstr>
      <vt:lpstr>Презентация PowerPoint</vt:lpstr>
      <vt:lpstr>Презентация PowerPoint</vt:lpstr>
      <vt:lpstr>Презентация PowerPoint</vt:lpstr>
      <vt:lpstr>Делопроизводство (ДОУ)</vt:lpstr>
      <vt:lpstr>Презентация PowerPoint</vt:lpstr>
      <vt:lpstr>Инструкция по делопроизводству</vt:lpstr>
      <vt:lpstr>Инструкция по делопроизводству</vt:lpstr>
      <vt:lpstr>Документооборот</vt:lpstr>
      <vt:lpstr>Документы, поступающие в организацию, проходят:</vt:lpstr>
      <vt:lpstr>В бухгалтерском учёте существует пять основных этапов документооборота</vt:lpstr>
      <vt:lpstr>Секретный документооборот</vt:lpstr>
      <vt:lpstr>Основные понятия электронного документооборота</vt:lpstr>
      <vt:lpstr>Презентация PowerPoint</vt:lpstr>
      <vt:lpstr>Презентация PowerPoint</vt:lpstr>
      <vt:lpstr>Основные функциональные части (компоненты) системы автоматизации делопроизводства в управлении предприятиями и организациями:</vt:lpstr>
      <vt:lpstr>Презентация PowerPoint</vt:lpstr>
      <vt:lpstr>Общий отдел</vt:lpstr>
      <vt:lpstr>Общий отдел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Документационное обеспечение управления.</dc:title>
  <dc:creator>Анварзода</dc:creator>
  <cp:lastModifiedBy>Деканат</cp:lastModifiedBy>
  <cp:revision>74</cp:revision>
  <cp:lastPrinted>2019-02-27T03:27:37Z</cp:lastPrinted>
  <dcterms:created xsi:type="dcterms:W3CDTF">2019-02-25T15:26:08Z</dcterms:created>
  <dcterms:modified xsi:type="dcterms:W3CDTF">2020-02-10T05:05:31Z</dcterms:modified>
</cp:coreProperties>
</file>