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Требования к бланкам документов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51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Бланки структурного подразделения и должностного лица создаются в тех случаях, когда руководитель данного подразделения или конкретное должностное лицо имеют право подписи. На персональном бланке в подписи должность не указывается.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57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бланк имеет строго определенный перечень реквизитов и схему их расположения на бланке. Расположение реквизитов бланка может быть угловым и продольным.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Организация сама выбирает расположение реквизитов бланка из соображений удобства. Угловое расположение реквизитов считается более рациональным при изготовлении бланка для писем. Бланки с продольным расположением реквизитов применяют в случаях, когда наименование организации содержит большое число печатных знаков или реквизиты бланка даются на двух языках.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13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организация в обязательном порядке должна иметь общий бланк для изготовления любого вида документа (кроме письма) и отдельный бланк для писем. Оформление организационно-распорядительных документов на бланке для писем не допускается и считается нарушением ГОСТа.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16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изготовления </a:t>
            </a:r>
            <a:r>
              <a:rPr lang="ru-RU" i="1" dirty="0"/>
              <a:t>общего бланка</a:t>
            </a:r>
            <a:r>
              <a:rPr lang="ru-RU" dirty="0"/>
              <a:t> используются следующие реквизиты: о Государственный герб РФ или герб субъекта РФ; о эмблема организации или товарный знак (знак обслуживания); о код организации по ОКРО (Общероссийский классификатор предприятий и организаций); о наименование организации; о наименование вида документа; о место составления или издания документа.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Кроме этих реквизитов в виде уголков или других обозначений наносятся ограничительные отметки для расположения реквизитов: о код организации по ОКУД; о дата документа</a:t>
            </a:r>
            <a:r>
              <a:rPr lang="ru-RU" dirty="0" smtClean="0"/>
              <a:t>; </a:t>
            </a:r>
            <a:r>
              <a:rPr lang="ru-RU" dirty="0"/>
              <a:t>о регистрационный номер документа; о заголовок к тексту; о отметка о контроле.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39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Бланки конкретных видов документов</a:t>
            </a:r>
            <a:r>
              <a:rPr lang="ru-RU" dirty="0"/>
              <a:t> целесообразно применять при издании в организации большого числа документов данных видов (например, справок, протоколов, приказов). При разработке этих бланков общий бланк типографским способом дополняется наименованием соответствующего вида документа, например: «РАСПОРЯЖЕНИЕ», «ПРИКАЗ»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18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Бланк письма</a:t>
            </a:r>
            <a:r>
              <a:rPr lang="ru-RU" dirty="0"/>
              <a:t> может включать следующие реквизиты: о Государственный герб РФ или герб субъекта РФ; о эмблема организации или товарный знак (знак обслуживания); о код организации по ОКПО; о код формы документа по ОКУД; о наименование организации; о ОГРН; о ИНН/КПП;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53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Кроме этих реквизитов в бланке письма могут быть даны ограничительные отметки для следующих реквизитов: о дата документа;</a:t>
            </a:r>
          </a:p>
          <a:p>
            <a:r>
              <a:rPr lang="ru-RU" dirty="0"/>
              <a:t>о регистрационный номер документа; о ссылка на регистрационный номер и дату документа; о адресат;</a:t>
            </a:r>
          </a:p>
          <a:p>
            <a:r>
              <a:rPr lang="ru-RU" dirty="0"/>
              <a:t>о заголовок к тексту; о отметка о контроле.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35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образец </a:t>
            </a:r>
            <a:r>
              <a:rPr lang="ru-RU" dirty="0"/>
              <a:t>оформления </a:t>
            </a:r>
            <a:r>
              <a:rPr lang="ru-RU" dirty="0" smtClean="0"/>
              <a:t>бланков</a:t>
            </a:r>
            <a:endParaRPr lang="ru-RU" dirty="0"/>
          </a:p>
        </p:txBody>
      </p:sp>
      <p:pic>
        <p:nvPicPr>
          <p:cNvPr id="4" name="Объект 3" descr="ÐÐ°ÑÑÐ¸Ð½ÐºÐ¸ Ð¿Ð¾ Ð·Ð°Ð¿ÑÐ¾ÑÑ Ð¾Ð±ÑÐ°Ð·ÐµÑ Ð¾ÑÐ¾ÑÐ¼Ð»ÐµÐ½Ð¸Ñ Ð±Ð»Ð°Ð½ÐºÐ° Ð¿Ð¸ÑÑÐ¼Ð°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56084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30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Бланк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набор </a:t>
            </a:r>
            <a:r>
              <a:rPr lang="ru-RU" sz="3200" dirty="0"/>
              <a:t>реквизитов, идентифицирующих автора официального письменного документа.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617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Правильно оформленный бланк позволяет получить полную и оперативную информацию об адресанте, его правовой основе, функциях и месте в системе органов власти и управления. 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1434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Бланк придает информации, запечатленной в документе, официальный характер, упрощает исполнение и дальнейшее использование документа. Применение бланков обязательно при направлении документа в сторонние организации.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39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Установлены два стандартных формата бланков документов: А4 (210x297 мм) и А5 (148x210 мм). Допускается также использовать формат АЗ (297x420 мм) для документов, текстовая содержательная часть которых оформлена в виде таблицы (например, бухгалтерские и финансовые отчеты, планы).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32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Допускается использовать бумагу формата А6 (105x148 мм) для оформления резолюций руководителя.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85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ГОСТ Р 7.09.97—2016 указывается, что каждый лист документа, оформленный как на бланке, так и без него, должен иметь поля: левое — не менее 20 мм, правое — не менее 10 мм, верхнее — не менее 20 мм, нижнее — не менее 20 мм.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Бланки могут выполняться средствами полиграфии или на персональном компьютере. Бланки документов с воспроизведением Государственного герба РФ и субъектов РФ являются полиграфической продукцией строгой отчетности и должны выполняться исключительно типографским способом. Не допускается использование ксерокопий таких бланков при создании документов.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21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ru-RU" dirty="0"/>
              <a:t>Бланки организаций подлежат строгому учету, особенно бланки с воспроизведением Государственного герба РФ и гербов субъектов РФ</a:t>
            </a:r>
            <a:r>
              <a:rPr lang="ru-RU" dirty="0" smtClean="0"/>
              <a:t>.</a:t>
            </a:r>
          </a:p>
          <a:p>
            <a:r>
              <a:rPr lang="ru-RU" dirty="0"/>
              <a:t>Для организации, ее структурного подразделения, должностного лица установлены следующие виды бланков документов: общий бланк (для изготовления любого вида документа, кроме письма); бланк письма; бланк конкретного вида документа (кроме письма).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0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</TotalTime>
  <Words>520</Words>
  <Application>Microsoft Office PowerPoint</Application>
  <PresentationFormat>Экран (4:3)</PresentationFormat>
  <Paragraphs>23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Аптека</vt:lpstr>
      <vt:lpstr>Требования к бланкам документов </vt:lpstr>
      <vt:lpstr>Бланк документа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образец оформления бланков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бланкам документов </dc:title>
  <dc:creator>user</dc:creator>
  <cp:lastModifiedBy>user</cp:lastModifiedBy>
  <cp:revision>3</cp:revision>
  <dcterms:created xsi:type="dcterms:W3CDTF">2019-03-02T02:24:26Z</dcterms:created>
  <dcterms:modified xsi:type="dcterms:W3CDTF">2019-03-02T02:42:29Z</dcterms:modified>
</cp:coreProperties>
</file>