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01213-3775-4877-8269-D1BAD393B92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70985B8-24EA-44B4-904B-BBCF49B5F36B}">
      <dgm:prSet phldrT="[Текст]"/>
      <dgm:spPr>
        <a:solidFill>
          <a:srgbClr val="FF0000"/>
        </a:solidFill>
      </dgm:spPr>
      <dgm:t>
        <a:bodyPr/>
        <a:lstStyle/>
        <a:p>
          <a:r>
            <a:rPr lang="ru-RU" dirty="0" smtClean="0"/>
            <a:t>Обязанности</a:t>
          </a:r>
          <a:endParaRPr lang="ru-RU" dirty="0"/>
        </a:p>
      </dgm:t>
    </dgm:pt>
    <dgm:pt modelId="{1C1136CC-FAD4-447F-BD59-A3A5A4A99E84}" type="parTrans" cxnId="{18D2A1E9-758B-4D50-AD2D-31EDC112DCDE}">
      <dgm:prSet/>
      <dgm:spPr/>
      <dgm:t>
        <a:bodyPr/>
        <a:lstStyle/>
        <a:p>
          <a:endParaRPr lang="ru-RU"/>
        </a:p>
      </dgm:t>
    </dgm:pt>
    <dgm:pt modelId="{4B90021F-8A0D-497D-BBDF-99A1C1061D20}" type="sibTrans" cxnId="{18D2A1E9-758B-4D50-AD2D-31EDC112DCDE}">
      <dgm:prSet/>
      <dgm:spPr/>
      <dgm:t>
        <a:bodyPr/>
        <a:lstStyle/>
        <a:p>
          <a:r>
            <a:rPr lang="ru-RU" dirty="0" smtClean="0"/>
            <a:t>общее положение</a:t>
          </a:r>
          <a:endParaRPr lang="ru-RU" dirty="0"/>
        </a:p>
      </dgm:t>
    </dgm:pt>
    <dgm:pt modelId="{C90477F2-239C-4B26-BF8A-A303BE5C6682}">
      <dgm:prSet phldrT="[Текст]" phldr="1"/>
      <dgm:spPr/>
      <dgm:t>
        <a:bodyPr/>
        <a:lstStyle/>
        <a:p>
          <a:endParaRPr lang="ru-RU"/>
        </a:p>
      </dgm:t>
    </dgm:pt>
    <dgm:pt modelId="{256224F6-EADD-45E4-AA7D-10590CBD0E5E}" type="parTrans" cxnId="{7869850A-7FDD-4F9F-AA75-F1D3DB9C9745}">
      <dgm:prSet/>
      <dgm:spPr/>
      <dgm:t>
        <a:bodyPr/>
        <a:lstStyle/>
        <a:p>
          <a:endParaRPr lang="ru-RU"/>
        </a:p>
      </dgm:t>
    </dgm:pt>
    <dgm:pt modelId="{BBDB133F-CF3A-49F4-B646-846857742C24}" type="sibTrans" cxnId="{7869850A-7FDD-4F9F-AA75-F1D3DB9C9745}">
      <dgm:prSet/>
      <dgm:spPr/>
      <dgm:t>
        <a:bodyPr/>
        <a:lstStyle/>
        <a:p>
          <a:endParaRPr lang="ru-RU"/>
        </a:p>
      </dgm:t>
    </dgm:pt>
    <dgm:pt modelId="{BC941A84-5731-4A5E-978F-9CBA839D90B2}">
      <dgm:prSet phldrT="[Текст]"/>
      <dgm:spPr/>
      <dgm:t>
        <a:bodyPr/>
        <a:lstStyle/>
        <a:p>
          <a:r>
            <a:rPr lang="ru-RU" dirty="0" smtClean="0"/>
            <a:t>Должностная инструкция</a:t>
          </a:r>
          <a:endParaRPr lang="ru-RU" dirty="0"/>
        </a:p>
      </dgm:t>
    </dgm:pt>
    <dgm:pt modelId="{29198D71-77B5-4F56-AC8C-655E79F8E8E6}" type="parTrans" cxnId="{5080A8AF-3889-4FAD-884E-092BC86E7910}">
      <dgm:prSet/>
      <dgm:spPr/>
      <dgm:t>
        <a:bodyPr/>
        <a:lstStyle/>
        <a:p>
          <a:endParaRPr lang="ru-RU"/>
        </a:p>
      </dgm:t>
    </dgm:pt>
    <dgm:pt modelId="{11DC0EBE-D61F-4539-B9C1-BC292752B3AB}" type="sibTrans" cxnId="{5080A8AF-3889-4FAD-884E-092BC86E7910}">
      <dgm:prSet/>
      <dgm:spPr/>
      <dgm:t>
        <a:bodyPr/>
        <a:lstStyle/>
        <a:p>
          <a:r>
            <a:rPr lang="ru-RU" dirty="0" smtClean="0"/>
            <a:t>функции</a:t>
          </a:r>
          <a:endParaRPr lang="ru-RU" dirty="0"/>
        </a:p>
      </dgm:t>
    </dgm:pt>
    <dgm:pt modelId="{3D294C84-F900-498C-93DB-A83A23FA1FFE}">
      <dgm:prSet phldrT="[Текст]" phldr="1"/>
      <dgm:spPr/>
      <dgm:t>
        <a:bodyPr/>
        <a:lstStyle/>
        <a:p>
          <a:endParaRPr lang="ru-RU" dirty="0"/>
        </a:p>
      </dgm:t>
    </dgm:pt>
    <dgm:pt modelId="{9CFBEA1F-B3EA-4DE7-9DE0-0F6488CC21DE}" type="parTrans" cxnId="{31AA12F0-9502-4432-8757-8FDA9F0C067D}">
      <dgm:prSet/>
      <dgm:spPr/>
      <dgm:t>
        <a:bodyPr/>
        <a:lstStyle/>
        <a:p>
          <a:endParaRPr lang="ru-RU"/>
        </a:p>
      </dgm:t>
    </dgm:pt>
    <dgm:pt modelId="{9FB76FDD-C860-43D7-AC87-F69D228B82AE}" type="sibTrans" cxnId="{31AA12F0-9502-4432-8757-8FDA9F0C067D}">
      <dgm:prSet/>
      <dgm:spPr/>
      <dgm:t>
        <a:bodyPr/>
        <a:lstStyle/>
        <a:p>
          <a:endParaRPr lang="ru-RU"/>
        </a:p>
      </dgm:t>
    </dgm:pt>
    <dgm:pt modelId="{CF31C81F-A049-4DFE-B2A2-5030459EF9BA}">
      <dgm:prSet phldrT="[Текст]"/>
      <dgm:spPr/>
      <dgm:t>
        <a:bodyPr/>
        <a:lstStyle/>
        <a:p>
          <a:r>
            <a:rPr lang="ru-RU" dirty="0" smtClean="0"/>
            <a:t>Права</a:t>
          </a:r>
          <a:endParaRPr lang="ru-RU" dirty="0"/>
        </a:p>
      </dgm:t>
    </dgm:pt>
    <dgm:pt modelId="{2C5E10A0-6EF4-4E82-A8D9-DD3BBA05B868}" type="parTrans" cxnId="{25D89E42-4ECF-499B-8A9E-DCA29DC735A7}">
      <dgm:prSet/>
      <dgm:spPr/>
      <dgm:t>
        <a:bodyPr/>
        <a:lstStyle/>
        <a:p>
          <a:endParaRPr lang="ru-RU"/>
        </a:p>
      </dgm:t>
    </dgm:pt>
    <dgm:pt modelId="{0AECCB55-BE4F-4FBE-A967-080D4CC0D24F}" type="sibTrans" cxnId="{25D89E42-4ECF-499B-8A9E-DCA29DC735A7}">
      <dgm:prSet/>
      <dgm:spPr/>
      <dgm:t>
        <a:bodyPr/>
        <a:lstStyle/>
        <a:p>
          <a:r>
            <a:rPr lang="ru-RU" dirty="0" smtClean="0"/>
            <a:t>Ответственность</a:t>
          </a:r>
          <a:endParaRPr lang="ru-RU" dirty="0"/>
        </a:p>
      </dgm:t>
    </dgm:pt>
    <dgm:pt modelId="{9F691F8C-2FC1-4838-AA42-66BA1D9CD587}">
      <dgm:prSet phldrT="[Текст]" phldr="1"/>
      <dgm:spPr/>
      <dgm:t>
        <a:bodyPr/>
        <a:lstStyle/>
        <a:p>
          <a:endParaRPr lang="ru-RU"/>
        </a:p>
      </dgm:t>
    </dgm:pt>
    <dgm:pt modelId="{F215D008-016F-421F-B8E7-53D8DEBD2BCB}" type="parTrans" cxnId="{B5A12985-3131-4777-9CDF-BF834F1DA5B7}">
      <dgm:prSet/>
      <dgm:spPr/>
      <dgm:t>
        <a:bodyPr/>
        <a:lstStyle/>
        <a:p>
          <a:endParaRPr lang="ru-RU"/>
        </a:p>
      </dgm:t>
    </dgm:pt>
    <dgm:pt modelId="{F1D5B0B0-E389-467D-B4BF-3A503A288C45}" type="sibTrans" cxnId="{B5A12985-3131-4777-9CDF-BF834F1DA5B7}">
      <dgm:prSet/>
      <dgm:spPr/>
      <dgm:t>
        <a:bodyPr/>
        <a:lstStyle/>
        <a:p>
          <a:endParaRPr lang="ru-RU"/>
        </a:p>
      </dgm:t>
    </dgm:pt>
    <dgm:pt modelId="{F4674E6A-E513-4DB5-A832-395B5BFB01B0}" type="pres">
      <dgm:prSet presAssocID="{F5701213-3775-4877-8269-D1BAD393B92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DD31DCDA-7EBD-4EDE-AF7B-2EC89B4F63CE}" type="pres">
      <dgm:prSet presAssocID="{170985B8-24EA-44B4-904B-BBCF49B5F36B}" presName="composite" presStyleCnt="0"/>
      <dgm:spPr/>
    </dgm:pt>
    <dgm:pt modelId="{D9AE6482-031F-4908-90C9-BD2EA966485B}" type="pres">
      <dgm:prSet presAssocID="{170985B8-24EA-44B4-904B-BBCF49B5F36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E19E98-B333-400C-BC46-DC3399D2108B}" type="pres">
      <dgm:prSet presAssocID="{170985B8-24EA-44B4-904B-BBCF49B5F36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05DF0A-3076-481B-B699-DD1D68C34506}" type="pres">
      <dgm:prSet presAssocID="{170985B8-24EA-44B4-904B-BBCF49B5F36B}" presName="BalanceSpacing" presStyleCnt="0"/>
      <dgm:spPr/>
    </dgm:pt>
    <dgm:pt modelId="{4C98C119-548C-45DC-A355-79302340C391}" type="pres">
      <dgm:prSet presAssocID="{170985B8-24EA-44B4-904B-BBCF49B5F36B}" presName="BalanceSpacing1" presStyleCnt="0"/>
      <dgm:spPr/>
    </dgm:pt>
    <dgm:pt modelId="{41181AFF-3268-439D-9A8A-A6D5E940BC9C}" type="pres">
      <dgm:prSet presAssocID="{4B90021F-8A0D-497D-BBDF-99A1C1061D20}" presName="Accent1Text" presStyleLbl="node1" presStyleIdx="1" presStyleCnt="6"/>
      <dgm:spPr/>
      <dgm:t>
        <a:bodyPr/>
        <a:lstStyle/>
        <a:p>
          <a:endParaRPr lang="ru-RU"/>
        </a:p>
      </dgm:t>
    </dgm:pt>
    <dgm:pt modelId="{7FDC9ABF-FF0C-4C3B-8563-C0A1E91196B5}" type="pres">
      <dgm:prSet presAssocID="{4B90021F-8A0D-497D-BBDF-99A1C1061D20}" presName="spaceBetweenRectangles" presStyleCnt="0"/>
      <dgm:spPr/>
    </dgm:pt>
    <dgm:pt modelId="{AF8B1E93-47D2-4F1F-8DE5-A964D6C5D543}" type="pres">
      <dgm:prSet presAssocID="{BC941A84-5731-4A5E-978F-9CBA839D90B2}" presName="composite" presStyleCnt="0"/>
      <dgm:spPr/>
    </dgm:pt>
    <dgm:pt modelId="{85080DA5-0565-4C79-BF3F-47A1BE73C504}" type="pres">
      <dgm:prSet presAssocID="{BC941A84-5731-4A5E-978F-9CBA839D90B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9B25EC-418B-499E-ACC1-F69E7C2F8BE3}" type="pres">
      <dgm:prSet presAssocID="{BC941A84-5731-4A5E-978F-9CBA839D90B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F0ACE6-B261-434D-8C92-23EAE02A4477}" type="pres">
      <dgm:prSet presAssocID="{BC941A84-5731-4A5E-978F-9CBA839D90B2}" presName="BalanceSpacing" presStyleCnt="0"/>
      <dgm:spPr/>
    </dgm:pt>
    <dgm:pt modelId="{CA36DFF9-7999-491D-AC0A-9796D11F85AF}" type="pres">
      <dgm:prSet presAssocID="{BC941A84-5731-4A5E-978F-9CBA839D90B2}" presName="BalanceSpacing1" presStyleCnt="0"/>
      <dgm:spPr/>
    </dgm:pt>
    <dgm:pt modelId="{323CA2CA-123B-4A0E-9D0C-5F565C7B0010}" type="pres">
      <dgm:prSet presAssocID="{11DC0EBE-D61F-4539-B9C1-BC292752B3AB}" presName="Accent1Text" presStyleLbl="node1" presStyleIdx="3" presStyleCnt="6"/>
      <dgm:spPr/>
      <dgm:t>
        <a:bodyPr/>
        <a:lstStyle/>
        <a:p>
          <a:endParaRPr lang="ru-RU"/>
        </a:p>
      </dgm:t>
    </dgm:pt>
    <dgm:pt modelId="{E5FD40A7-86B5-4DE6-84A1-651A6ABC514D}" type="pres">
      <dgm:prSet presAssocID="{11DC0EBE-D61F-4539-B9C1-BC292752B3AB}" presName="spaceBetweenRectangles" presStyleCnt="0"/>
      <dgm:spPr/>
    </dgm:pt>
    <dgm:pt modelId="{531F3FC4-7296-46E6-90C8-92DF4D9F3EAF}" type="pres">
      <dgm:prSet presAssocID="{CF31C81F-A049-4DFE-B2A2-5030459EF9BA}" presName="composite" presStyleCnt="0"/>
      <dgm:spPr/>
    </dgm:pt>
    <dgm:pt modelId="{05732905-7E0D-4F9A-9904-A82F5CA6031C}" type="pres">
      <dgm:prSet presAssocID="{CF31C81F-A049-4DFE-B2A2-5030459EF9BA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B870A9-8326-4756-8A6E-69B1E4AAAED4}" type="pres">
      <dgm:prSet presAssocID="{CF31C81F-A049-4DFE-B2A2-5030459EF9B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550668-3A19-4E9A-B9F2-36A65A2B48D5}" type="pres">
      <dgm:prSet presAssocID="{CF31C81F-A049-4DFE-B2A2-5030459EF9BA}" presName="BalanceSpacing" presStyleCnt="0"/>
      <dgm:spPr/>
    </dgm:pt>
    <dgm:pt modelId="{0AEEA682-20D7-4456-BBC2-48D7546C7F9B}" type="pres">
      <dgm:prSet presAssocID="{CF31C81F-A049-4DFE-B2A2-5030459EF9BA}" presName="BalanceSpacing1" presStyleCnt="0"/>
      <dgm:spPr/>
    </dgm:pt>
    <dgm:pt modelId="{0248E9F4-DD8E-438F-85BC-1A9F15A15128}" type="pres">
      <dgm:prSet presAssocID="{0AECCB55-BE4F-4FBE-A967-080D4CC0D24F}" presName="Accent1Text" presStyleLbl="node1" presStyleIdx="5" presStyleCnt="6"/>
      <dgm:spPr/>
      <dgm:t>
        <a:bodyPr/>
        <a:lstStyle/>
        <a:p>
          <a:endParaRPr lang="ru-RU"/>
        </a:p>
      </dgm:t>
    </dgm:pt>
  </dgm:ptLst>
  <dgm:cxnLst>
    <dgm:cxn modelId="{18D2A1E9-758B-4D50-AD2D-31EDC112DCDE}" srcId="{F5701213-3775-4877-8269-D1BAD393B92F}" destId="{170985B8-24EA-44B4-904B-BBCF49B5F36B}" srcOrd="0" destOrd="0" parTransId="{1C1136CC-FAD4-447F-BD59-A3A5A4A99E84}" sibTransId="{4B90021F-8A0D-497D-BBDF-99A1C1061D20}"/>
    <dgm:cxn modelId="{2002758C-F38F-4968-8C38-89002824D5CF}" type="presOf" srcId="{CF31C81F-A049-4DFE-B2A2-5030459EF9BA}" destId="{05732905-7E0D-4F9A-9904-A82F5CA6031C}" srcOrd="0" destOrd="0" presId="urn:microsoft.com/office/officeart/2008/layout/AlternatingHexagons"/>
    <dgm:cxn modelId="{2F0FB525-361E-41DC-9012-84C322D9EC8E}" type="presOf" srcId="{BC941A84-5731-4A5E-978F-9CBA839D90B2}" destId="{85080DA5-0565-4C79-BF3F-47A1BE73C504}" srcOrd="0" destOrd="0" presId="urn:microsoft.com/office/officeart/2008/layout/AlternatingHexagons"/>
    <dgm:cxn modelId="{E0A58A51-3308-4B0B-A86D-8D0A14F1A3E6}" type="presOf" srcId="{0AECCB55-BE4F-4FBE-A967-080D4CC0D24F}" destId="{0248E9F4-DD8E-438F-85BC-1A9F15A15128}" srcOrd="0" destOrd="0" presId="urn:microsoft.com/office/officeart/2008/layout/AlternatingHexagons"/>
    <dgm:cxn modelId="{D010275D-538D-4256-8338-33AC40B5A16A}" type="presOf" srcId="{11DC0EBE-D61F-4539-B9C1-BC292752B3AB}" destId="{323CA2CA-123B-4A0E-9D0C-5F565C7B0010}" srcOrd="0" destOrd="0" presId="urn:microsoft.com/office/officeart/2008/layout/AlternatingHexagons"/>
    <dgm:cxn modelId="{CB39F834-F467-43FA-942C-71C74BFA1353}" type="presOf" srcId="{4B90021F-8A0D-497D-BBDF-99A1C1061D20}" destId="{41181AFF-3268-439D-9A8A-A6D5E940BC9C}" srcOrd="0" destOrd="0" presId="urn:microsoft.com/office/officeart/2008/layout/AlternatingHexagons"/>
    <dgm:cxn modelId="{842D1418-6973-446D-9B5F-56D5F3C8351A}" type="presOf" srcId="{170985B8-24EA-44B4-904B-BBCF49B5F36B}" destId="{D9AE6482-031F-4908-90C9-BD2EA966485B}" srcOrd="0" destOrd="0" presId="urn:microsoft.com/office/officeart/2008/layout/AlternatingHexagons"/>
    <dgm:cxn modelId="{9439A32E-050C-4CD1-BA28-7D3198F7AC3E}" type="presOf" srcId="{C90477F2-239C-4B26-BF8A-A303BE5C6682}" destId="{4FE19E98-B333-400C-BC46-DC3399D2108B}" srcOrd="0" destOrd="0" presId="urn:microsoft.com/office/officeart/2008/layout/AlternatingHexagons"/>
    <dgm:cxn modelId="{5080A8AF-3889-4FAD-884E-092BC86E7910}" srcId="{F5701213-3775-4877-8269-D1BAD393B92F}" destId="{BC941A84-5731-4A5E-978F-9CBA839D90B2}" srcOrd="1" destOrd="0" parTransId="{29198D71-77B5-4F56-AC8C-655E79F8E8E6}" sibTransId="{11DC0EBE-D61F-4539-B9C1-BC292752B3AB}"/>
    <dgm:cxn modelId="{1F2A922A-C600-465A-A45B-EB00ED8232EB}" type="presOf" srcId="{F5701213-3775-4877-8269-D1BAD393B92F}" destId="{F4674E6A-E513-4DB5-A832-395B5BFB01B0}" srcOrd="0" destOrd="0" presId="urn:microsoft.com/office/officeart/2008/layout/AlternatingHexagons"/>
    <dgm:cxn modelId="{25D89E42-4ECF-499B-8A9E-DCA29DC735A7}" srcId="{F5701213-3775-4877-8269-D1BAD393B92F}" destId="{CF31C81F-A049-4DFE-B2A2-5030459EF9BA}" srcOrd="2" destOrd="0" parTransId="{2C5E10A0-6EF4-4E82-A8D9-DD3BBA05B868}" sibTransId="{0AECCB55-BE4F-4FBE-A967-080D4CC0D24F}"/>
    <dgm:cxn modelId="{31AA12F0-9502-4432-8757-8FDA9F0C067D}" srcId="{BC941A84-5731-4A5E-978F-9CBA839D90B2}" destId="{3D294C84-F900-498C-93DB-A83A23FA1FFE}" srcOrd="0" destOrd="0" parTransId="{9CFBEA1F-B3EA-4DE7-9DE0-0F6488CC21DE}" sibTransId="{9FB76FDD-C860-43D7-AC87-F69D228B82AE}"/>
    <dgm:cxn modelId="{B5A12985-3131-4777-9CDF-BF834F1DA5B7}" srcId="{CF31C81F-A049-4DFE-B2A2-5030459EF9BA}" destId="{9F691F8C-2FC1-4838-AA42-66BA1D9CD587}" srcOrd="0" destOrd="0" parTransId="{F215D008-016F-421F-B8E7-53D8DEBD2BCB}" sibTransId="{F1D5B0B0-E389-467D-B4BF-3A503A288C45}"/>
    <dgm:cxn modelId="{7869850A-7FDD-4F9F-AA75-F1D3DB9C9745}" srcId="{170985B8-24EA-44B4-904B-BBCF49B5F36B}" destId="{C90477F2-239C-4B26-BF8A-A303BE5C6682}" srcOrd="0" destOrd="0" parTransId="{256224F6-EADD-45E4-AA7D-10590CBD0E5E}" sibTransId="{BBDB133F-CF3A-49F4-B646-846857742C24}"/>
    <dgm:cxn modelId="{FB0F04D7-7AB3-4D3E-BF47-32D2794E6B4B}" type="presOf" srcId="{3D294C84-F900-498C-93DB-A83A23FA1FFE}" destId="{BE9B25EC-418B-499E-ACC1-F69E7C2F8BE3}" srcOrd="0" destOrd="0" presId="urn:microsoft.com/office/officeart/2008/layout/AlternatingHexagons"/>
    <dgm:cxn modelId="{351CA442-AD21-4839-A5AD-54931796DB12}" type="presOf" srcId="{9F691F8C-2FC1-4838-AA42-66BA1D9CD587}" destId="{6CB870A9-8326-4756-8A6E-69B1E4AAAED4}" srcOrd="0" destOrd="0" presId="urn:microsoft.com/office/officeart/2008/layout/AlternatingHexagons"/>
    <dgm:cxn modelId="{174A5E3B-BF60-4EDC-BDBD-3283225D54AE}" type="presParOf" srcId="{F4674E6A-E513-4DB5-A832-395B5BFB01B0}" destId="{DD31DCDA-7EBD-4EDE-AF7B-2EC89B4F63CE}" srcOrd="0" destOrd="0" presId="urn:microsoft.com/office/officeart/2008/layout/AlternatingHexagons"/>
    <dgm:cxn modelId="{8773467E-7654-48AF-8E53-DCB39121A5D0}" type="presParOf" srcId="{DD31DCDA-7EBD-4EDE-AF7B-2EC89B4F63CE}" destId="{D9AE6482-031F-4908-90C9-BD2EA966485B}" srcOrd="0" destOrd="0" presId="urn:microsoft.com/office/officeart/2008/layout/AlternatingHexagons"/>
    <dgm:cxn modelId="{0F3DD73D-0E21-47EE-AD0A-5D08164CA2FC}" type="presParOf" srcId="{DD31DCDA-7EBD-4EDE-AF7B-2EC89B4F63CE}" destId="{4FE19E98-B333-400C-BC46-DC3399D2108B}" srcOrd="1" destOrd="0" presId="urn:microsoft.com/office/officeart/2008/layout/AlternatingHexagons"/>
    <dgm:cxn modelId="{562E35BE-380F-4A61-AB9C-1BBD7BA4FAAF}" type="presParOf" srcId="{DD31DCDA-7EBD-4EDE-AF7B-2EC89B4F63CE}" destId="{4D05DF0A-3076-481B-B699-DD1D68C34506}" srcOrd="2" destOrd="0" presId="urn:microsoft.com/office/officeart/2008/layout/AlternatingHexagons"/>
    <dgm:cxn modelId="{FE4A7B7C-2864-4F69-8D53-0AF01D747BCF}" type="presParOf" srcId="{DD31DCDA-7EBD-4EDE-AF7B-2EC89B4F63CE}" destId="{4C98C119-548C-45DC-A355-79302340C391}" srcOrd="3" destOrd="0" presId="urn:microsoft.com/office/officeart/2008/layout/AlternatingHexagons"/>
    <dgm:cxn modelId="{799E5545-9B9E-4DC1-A586-122F38A817FB}" type="presParOf" srcId="{DD31DCDA-7EBD-4EDE-AF7B-2EC89B4F63CE}" destId="{41181AFF-3268-439D-9A8A-A6D5E940BC9C}" srcOrd="4" destOrd="0" presId="urn:microsoft.com/office/officeart/2008/layout/AlternatingHexagons"/>
    <dgm:cxn modelId="{7A433E05-AB42-40B8-9EA8-5ECC079AFCB4}" type="presParOf" srcId="{F4674E6A-E513-4DB5-A832-395B5BFB01B0}" destId="{7FDC9ABF-FF0C-4C3B-8563-C0A1E91196B5}" srcOrd="1" destOrd="0" presId="urn:microsoft.com/office/officeart/2008/layout/AlternatingHexagons"/>
    <dgm:cxn modelId="{4E50AD66-31F4-4579-B208-47525BA0411A}" type="presParOf" srcId="{F4674E6A-E513-4DB5-A832-395B5BFB01B0}" destId="{AF8B1E93-47D2-4F1F-8DE5-A964D6C5D543}" srcOrd="2" destOrd="0" presId="urn:microsoft.com/office/officeart/2008/layout/AlternatingHexagons"/>
    <dgm:cxn modelId="{94390870-B46B-404E-AE7A-D012A8D92D9A}" type="presParOf" srcId="{AF8B1E93-47D2-4F1F-8DE5-A964D6C5D543}" destId="{85080DA5-0565-4C79-BF3F-47A1BE73C504}" srcOrd="0" destOrd="0" presId="urn:microsoft.com/office/officeart/2008/layout/AlternatingHexagons"/>
    <dgm:cxn modelId="{7BF345D7-D0AB-45DC-B25D-4581F16628DC}" type="presParOf" srcId="{AF8B1E93-47D2-4F1F-8DE5-A964D6C5D543}" destId="{BE9B25EC-418B-499E-ACC1-F69E7C2F8BE3}" srcOrd="1" destOrd="0" presId="urn:microsoft.com/office/officeart/2008/layout/AlternatingHexagons"/>
    <dgm:cxn modelId="{0C88C99B-696F-42EF-825A-969F178C9278}" type="presParOf" srcId="{AF8B1E93-47D2-4F1F-8DE5-A964D6C5D543}" destId="{B4F0ACE6-B261-434D-8C92-23EAE02A4477}" srcOrd="2" destOrd="0" presId="urn:microsoft.com/office/officeart/2008/layout/AlternatingHexagons"/>
    <dgm:cxn modelId="{F6ABE9C7-4C56-43E9-9F81-7C274B844119}" type="presParOf" srcId="{AF8B1E93-47D2-4F1F-8DE5-A964D6C5D543}" destId="{CA36DFF9-7999-491D-AC0A-9796D11F85AF}" srcOrd="3" destOrd="0" presId="urn:microsoft.com/office/officeart/2008/layout/AlternatingHexagons"/>
    <dgm:cxn modelId="{7A9979C4-3A66-402C-AE7D-6F52F88FBC53}" type="presParOf" srcId="{AF8B1E93-47D2-4F1F-8DE5-A964D6C5D543}" destId="{323CA2CA-123B-4A0E-9D0C-5F565C7B0010}" srcOrd="4" destOrd="0" presId="urn:microsoft.com/office/officeart/2008/layout/AlternatingHexagons"/>
    <dgm:cxn modelId="{11DA737B-CA5E-4189-BA0D-572A848F5B24}" type="presParOf" srcId="{F4674E6A-E513-4DB5-A832-395B5BFB01B0}" destId="{E5FD40A7-86B5-4DE6-84A1-651A6ABC514D}" srcOrd="3" destOrd="0" presId="urn:microsoft.com/office/officeart/2008/layout/AlternatingHexagons"/>
    <dgm:cxn modelId="{98563E00-60FE-4A75-8332-724B0AAFFC71}" type="presParOf" srcId="{F4674E6A-E513-4DB5-A832-395B5BFB01B0}" destId="{531F3FC4-7296-46E6-90C8-92DF4D9F3EAF}" srcOrd="4" destOrd="0" presId="urn:microsoft.com/office/officeart/2008/layout/AlternatingHexagons"/>
    <dgm:cxn modelId="{C1BF4588-CB36-4D4B-AFEB-5B6E123F44B1}" type="presParOf" srcId="{531F3FC4-7296-46E6-90C8-92DF4D9F3EAF}" destId="{05732905-7E0D-4F9A-9904-A82F5CA6031C}" srcOrd="0" destOrd="0" presId="urn:microsoft.com/office/officeart/2008/layout/AlternatingHexagons"/>
    <dgm:cxn modelId="{D8C140B4-6BFE-416B-8579-442C3D0335A0}" type="presParOf" srcId="{531F3FC4-7296-46E6-90C8-92DF4D9F3EAF}" destId="{6CB870A9-8326-4756-8A6E-69B1E4AAAED4}" srcOrd="1" destOrd="0" presId="urn:microsoft.com/office/officeart/2008/layout/AlternatingHexagons"/>
    <dgm:cxn modelId="{439E22C9-E14A-470E-8D01-89EB4DA1FFFD}" type="presParOf" srcId="{531F3FC4-7296-46E6-90C8-92DF4D9F3EAF}" destId="{B6550668-3A19-4E9A-B9F2-36A65A2B48D5}" srcOrd="2" destOrd="0" presId="urn:microsoft.com/office/officeart/2008/layout/AlternatingHexagons"/>
    <dgm:cxn modelId="{BCC3500A-FDB9-4125-8DBE-2B2FED8E5971}" type="presParOf" srcId="{531F3FC4-7296-46E6-90C8-92DF4D9F3EAF}" destId="{0AEEA682-20D7-4456-BBC2-48D7546C7F9B}" srcOrd="3" destOrd="0" presId="urn:microsoft.com/office/officeart/2008/layout/AlternatingHexagons"/>
    <dgm:cxn modelId="{8955D400-8DFA-4E98-9217-A90AC82FBD32}" type="presParOf" srcId="{531F3FC4-7296-46E6-90C8-92DF4D9F3EAF}" destId="{0248E9F4-DD8E-438F-85BC-1A9F15A1512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E6482-031F-4908-90C9-BD2EA966485B}">
      <dsp:nvSpPr>
        <dsp:cNvPr id="0" name=""/>
        <dsp:cNvSpPr/>
      </dsp:nvSpPr>
      <dsp:spPr>
        <a:xfrm rot="5400000">
          <a:off x="3813952" y="120507"/>
          <a:ext cx="1825984" cy="1588606"/>
        </a:xfrm>
        <a:prstGeom prst="hexagon">
          <a:avLst>
            <a:gd name="adj" fmla="val 25000"/>
            <a:gd name="vf" fmla="val 11547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Обязанности</a:t>
          </a:r>
          <a:endParaRPr lang="ru-RU" sz="1300" kern="1200" dirty="0"/>
        </a:p>
      </dsp:txBody>
      <dsp:txXfrm rot="-5400000">
        <a:off x="4180199" y="286367"/>
        <a:ext cx="1093490" cy="1256886"/>
      </dsp:txXfrm>
    </dsp:sp>
    <dsp:sp modelId="{4FE19E98-B333-400C-BC46-DC3399D2108B}">
      <dsp:nvSpPr>
        <dsp:cNvPr id="0" name=""/>
        <dsp:cNvSpPr/>
      </dsp:nvSpPr>
      <dsp:spPr>
        <a:xfrm>
          <a:off x="5569453" y="367014"/>
          <a:ext cx="2037798" cy="1095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>
        <a:off x="5569453" y="367014"/>
        <a:ext cx="2037798" cy="1095590"/>
      </dsp:txXfrm>
    </dsp:sp>
    <dsp:sp modelId="{41181AFF-3268-439D-9A8A-A6D5E940BC9C}">
      <dsp:nvSpPr>
        <dsp:cNvPr id="0" name=""/>
        <dsp:cNvSpPr/>
      </dsp:nvSpPr>
      <dsp:spPr>
        <a:xfrm rot="5400000">
          <a:off x="2098257" y="120507"/>
          <a:ext cx="1825984" cy="15886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общее положение</a:t>
          </a:r>
          <a:endParaRPr lang="ru-RU" sz="1700" kern="1200" dirty="0"/>
        </a:p>
      </dsp:txBody>
      <dsp:txXfrm rot="-5400000">
        <a:off x="2464504" y="286367"/>
        <a:ext cx="1093490" cy="1256886"/>
      </dsp:txXfrm>
    </dsp:sp>
    <dsp:sp modelId="{85080DA5-0565-4C79-BF3F-47A1BE73C504}">
      <dsp:nvSpPr>
        <dsp:cNvPr id="0" name=""/>
        <dsp:cNvSpPr/>
      </dsp:nvSpPr>
      <dsp:spPr>
        <a:xfrm rot="5400000">
          <a:off x="2952817" y="1670402"/>
          <a:ext cx="1825984" cy="15886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Должностная инструкция</a:t>
          </a:r>
          <a:endParaRPr lang="ru-RU" sz="1300" kern="1200" dirty="0"/>
        </a:p>
      </dsp:txBody>
      <dsp:txXfrm rot="-5400000">
        <a:off x="3319064" y="1836262"/>
        <a:ext cx="1093490" cy="1256886"/>
      </dsp:txXfrm>
    </dsp:sp>
    <dsp:sp modelId="{BE9B25EC-418B-499E-ACC1-F69E7C2F8BE3}">
      <dsp:nvSpPr>
        <dsp:cNvPr id="0" name=""/>
        <dsp:cNvSpPr/>
      </dsp:nvSpPr>
      <dsp:spPr>
        <a:xfrm>
          <a:off x="1033708" y="1916910"/>
          <a:ext cx="1972062" cy="1095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 dirty="0"/>
        </a:p>
      </dsp:txBody>
      <dsp:txXfrm>
        <a:off x="1033708" y="1916910"/>
        <a:ext cx="1972062" cy="1095590"/>
      </dsp:txXfrm>
    </dsp:sp>
    <dsp:sp modelId="{323CA2CA-123B-4A0E-9D0C-5F565C7B0010}">
      <dsp:nvSpPr>
        <dsp:cNvPr id="0" name=""/>
        <dsp:cNvSpPr/>
      </dsp:nvSpPr>
      <dsp:spPr>
        <a:xfrm rot="5400000">
          <a:off x="4668512" y="1670402"/>
          <a:ext cx="1825984" cy="15886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функции</a:t>
          </a:r>
          <a:endParaRPr lang="ru-RU" sz="2300" kern="1200" dirty="0"/>
        </a:p>
      </dsp:txBody>
      <dsp:txXfrm rot="-5400000">
        <a:off x="5034759" y="1836262"/>
        <a:ext cx="1093490" cy="1256886"/>
      </dsp:txXfrm>
    </dsp:sp>
    <dsp:sp modelId="{05732905-7E0D-4F9A-9904-A82F5CA6031C}">
      <dsp:nvSpPr>
        <dsp:cNvPr id="0" name=""/>
        <dsp:cNvSpPr/>
      </dsp:nvSpPr>
      <dsp:spPr>
        <a:xfrm rot="5400000">
          <a:off x="3813952" y="3220297"/>
          <a:ext cx="1825984" cy="15886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Права</a:t>
          </a:r>
          <a:endParaRPr lang="ru-RU" sz="1300" kern="1200" dirty="0"/>
        </a:p>
      </dsp:txBody>
      <dsp:txXfrm rot="-5400000">
        <a:off x="4180199" y="3386157"/>
        <a:ext cx="1093490" cy="1256886"/>
      </dsp:txXfrm>
    </dsp:sp>
    <dsp:sp modelId="{6CB870A9-8326-4756-8A6E-69B1E4AAAED4}">
      <dsp:nvSpPr>
        <dsp:cNvPr id="0" name=""/>
        <dsp:cNvSpPr/>
      </dsp:nvSpPr>
      <dsp:spPr>
        <a:xfrm>
          <a:off x="5569453" y="3466805"/>
          <a:ext cx="2037798" cy="1095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>
        <a:off x="5569453" y="3466805"/>
        <a:ext cx="2037798" cy="1095590"/>
      </dsp:txXfrm>
    </dsp:sp>
    <dsp:sp modelId="{0248E9F4-DD8E-438F-85BC-1A9F15A15128}">
      <dsp:nvSpPr>
        <dsp:cNvPr id="0" name=""/>
        <dsp:cNvSpPr/>
      </dsp:nvSpPr>
      <dsp:spPr>
        <a:xfrm rot="5400000">
          <a:off x="2098257" y="3220297"/>
          <a:ext cx="1825984" cy="15886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Ответственность</a:t>
          </a:r>
          <a:endParaRPr lang="ru-RU" sz="1100" kern="1200" dirty="0"/>
        </a:p>
      </dsp:txBody>
      <dsp:txXfrm rot="-5400000">
        <a:off x="2464504" y="3386157"/>
        <a:ext cx="1093490" cy="1256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E5AC4-C13C-41F9-89C8-B8148D60C372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1C101-3174-4797-B656-F1E0CBEB0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48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4E9C2-0629-4ED1-A834-22C0B20E0E58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D269E-8C04-4D27-B7A6-824AE4C14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78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A50B-112A-43BD-BE6D-ED4F58C6C2A7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9FC9-4CD8-4B00-A15F-257ED5EB68F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A50B-112A-43BD-BE6D-ED4F58C6C2A7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9FC9-4CD8-4B00-A15F-257ED5EB68F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A50B-112A-43BD-BE6D-ED4F58C6C2A7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9FC9-4CD8-4B00-A15F-257ED5EB68F1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A50B-112A-43BD-BE6D-ED4F58C6C2A7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9FC9-4CD8-4B00-A15F-257ED5EB68F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A50B-112A-43BD-BE6D-ED4F58C6C2A7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9FC9-4CD8-4B00-A15F-257ED5EB68F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A50B-112A-43BD-BE6D-ED4F58C6C2A7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9FC9-4CD8-4B00-A15F-257ED5EB68F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A50B-112A-43BD-BE6D-ED4F58C6C2A7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9FC9-4CD8-4B00-A15F-257ED5EB68F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A50B-112A-43BD-BE6D-ED4F58C6C2A7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9FC9-4CD8-4B00-A15F-257ED5EB68F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A50B-112A-43BD-BE6D-ED4F58C6C2A7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9FC9-4CD8-4B00-A15F-257ED5EB68F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A50B-112A-43BD-BE6D-ED4F58C6C2A7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9FC9-4CD8-4B00-A15F-257ED5EB68F1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A50B-112A-43BD-BE6D-ED4F58C6C2A7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9FC9-4CD8-4B00-A15F-257ED5EB68F1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B02A50B-112A-43BD-BE6D-ED4F58C6C2A7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9509FC9-4CD8-4B00-A15F-257ED5EB68F1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8134672" cy="21876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Бланки документов и требования, предъявляемые к ним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600" dirty="0" smtClean="0"/>
              <a:t>Должностные инструкции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008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3" y="1772816"/>
            <a:ext cx="8352928" cy="4353347"/>
          </a:xfrm>
        </p:spPr>
        <p:txBody>
          <a:bodyPr>
            <a:noAutofit/>
          </a:bodyPr>
          <a:lstStyle/>
          <a:p>
            <a:r>
              <a:rPr lang="ru-RU" sz="3200" dirty="0"/>
              <a:t> – это совокупность действий работника, направленных на достижение целей системы управления и обязательных для выполнения. </a:t>
            </a:r>
            <a:endParaRPr lang="ru-RU" sz="3200" dirty="0" smtClean="0"/>
          </a:p>
          <a:p>
            <a:r>
              <a:rPr lang="ru-RU" sz="3200" dirty="0" smtClean="0"/>
              <a:t>Они устанавливаются</a:t>
            </a:r>
            <a:r>
              <a:rPr lang="ru-RU" sz="3200" dirty="0"/>
              <a:t> </a:t>
            </a:r>
            <a:r>
              <a:rPr lang="ru-RU" sz="3200" b="1" dirty="0"/>
              <a:t>должностными</a:t>
            </a:r>
            <a:r>
              <a:rPr lang="ru-RU" sz="3200" dirty="0"/>
              <a:t> 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инструкциями</a:t>
            </a:r>
            <a:r>
              <a:rPr lang="ru-RU" sz="3200" dirty="0"/>
              <a:t>, положениями или уставами организаций, правилами внутреннего трудового распорядка.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Должностные обязанности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60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10 профессий?</a:t>
            </a:r>
          </a:p>
          <a:p>
            <a:r>
              <a:rPr lang="ru-RU" sz="3600" strike="sngStrike" dirty="0" smtClean="0"/>
              <a:t>2 профессии</a:t>
            </a:r>
          </a:p>
          <a:p>
            <a:r>
              <a:rPr lang="ru-RU" sz="3600" strike="sngStrike" dirty="0" smtClean="0"/>
              <a:t>2 профессии</a:t>
            </a:r>
          </a:p>
          <a:p>
            <a:r>
              <a:rPr lang="ru-RU" sz="3600" strike="sngStrike" dirty="0" smtClean="0"/>
              <a:t>2 профессии</a:t>
            </a:r>
          </a:p>
          <a:p>
            <a:pPr marL="0" indent="0">
              <a:buNone/>
            </a:pPr>
            <a:endParaRPr lang="ru-RU" strike="sngStrike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Профессия и требование к ней?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045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613073"/>
              </p:ext>
            </p:extLst>
          </p:nvPr>
        </p:nvGraphicFramePr>
        <p:xfrm>
          <a:off x="251520" y="1196752"/>
          <a:ext cx="8640960" cy="49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Требование к профессии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1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420888"/>
            <a:ext cx="8352927" cy="3705275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Обязанности работника</a:t>
            </a:r>
          </a:p>
          <a:p>
            <a:r>
              <a:rPr lang="ru-RU" sz="3600" dirty="0" smtClean="0"/>
              <a:t>Каковы функции этой профессии</a:t>
            </a:r>
          </a:p>
          <a:p>
            <a:r>
              <a:rPr lang="ru-RU" sz="3600" dirty="0" smtClean="0"/>
              <a:t>Какие  права работника</a:t>
            </a:r>
          </a:p>
          <a:p>
            <a:r>
              <a:rPr lang="ru-RU" sz="3600" dirty="0" smtClean="0"/>
              <a:t>Каковы </a:t>
            </a:r>
            <a:r>
              <a:rPr lang="ru-RU" sz="3600" dirty="0" smtClean="0"/>
              <a:t>ответственности  </a:t>
            </a:r>
            <a:r>
              <a:rPr lang="ru-RU" sz="3600" dirty="0" smtClean="0"/>
              <a:t>работника</a:t>
            </a:r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Определите что входит в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786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134</TotalTime>
  <Words>54</Words>
  <Application>Microsoft Office PowerPoint</Application>
  <PresentationFormat>Экран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Волна</vt:lpstr>
      <vt:lpstr>Бланки документов и требования, предъявляемые к ним </vt:lpstr>
      <vt:lpstr>Должностные обязанности</vt:lpstr>
      <vt:lpstr>Профессия и требование к ней?</vt:lpstr>
      <vt:lpstr>Требование к профессии </vt:lpstr>
      <vt:lpstr>Определите что входит в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Бланки документов и требования, предъявляемые к ним</dc:title>
  <dc:creator>user</dc:creator>
  <cp:lastModifiedBy>user</cp:lastModifiedBy>
  <cp:revision>9</cp:revision>
  <cp:lastPrinted>2019-03-05T15:57:48Z</cp:lastPrinted>
  <dcterms:created xsi:type="dcterms:W3CDTF">2019-03-05T13:43:24Z</dcterms:created>
  <dcterms:modified xsi:type="dcterms:W3CDTF">2019-03-09T07:22:34Z</dcterms:modified>
</cp:coreProperties>
</file>