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2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18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34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5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8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0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9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CA89-6FAC-4044-95CD-EA146C59D00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47D8-E585-4EA4-8AE5-2C085B4784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3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vfp://rgn=12122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9614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 5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12274"/>
            <a:ext cx="9144000" cy="2845526"/>
          </a:xfrm>
        </p:spPr>
        <p:txBody>
          <a:bodyPr/>
          <a:lstStyle/>
          <a:p>
            <a:r>
              <a:rPr lang="ru-RU" altLang="ru-RU" dirty="0" smtClean="0"/>
              <a:t> 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УПРАВЛЕНИЕ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СФЕРЕ</a:t>
            </a:r>
            <a:b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И ОХРАНЫ ЗЕМЕЛЬ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67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Компетенция Правительства Республики Таджикистан в области регулирования земельных отношений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изъятие и предоставление земельных участков на территории Республики Таджикистан в общегосударственных целях;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б) организация разработки и реализации государствен­ных и межгосударственных программ по рациональному использованию земель, повышению плодородия почв, охране земельных ресурсов в комплексе с другими природоохран­ными мероприятиями;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координация работы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местных исполнительных органов государственной власти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по реализации государственных программ по использованию и охране земель;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г) обеспечение в процессе разработки и представления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Маджлиси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намояндагон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Маджлиси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Оли Республики Таджикистан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государственного бюджета финансирования мероприятий по использованию </a:t>
            </a:r>
            <a:r>
              <a:rPr lang="ru-R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охране земель;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(ЗРТ от 16.04.2012г., №819)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д) установление границ особо охраняемых природных территорий по согласованию с соответствующими органами исполнительной власти на местах;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е)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утверждение порядка установления публичных (принудительных) сервитутов на земельные участки;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08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ж) общее управление землеустройством, установление порядка организации и ведения государственного земельного кадастра и мониторинга земель;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з) утверждение землеустроительной документации, связанной с выполнением  работ, имеющих государственное значение.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и) установление порядка предоставления землепользователям безвозмездного и возмездного права пользования земельными участками с правом отчуждения, размера земельных участков, подлежащих безвозмездному или возмездному предоставлению, минимального размера земельного участка, не подлежащего разделению, а также порядка предоставления (приобретения) и изъятия земельных участков; .(ЗРТ от 01.08.2012., №891)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8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Компетенция местных исполнительных органов государственной власти Горно-Бадахшанской автономной области, областей городов и районов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организация и осуществление землеустройства, утверждение землеустроительной документации, связанной с выполнением работ, имеющих региональное значение и на землях, отнесённых к их ведению, ведение государственного земельного кадастра и мониторинга земель;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предоставление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изъятие и закрепление земель для несельскохозяй­ственных нужд;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защита прав землепользователей и арендаторов;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г) прекращение права пользования земельным участком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соответствии со статьей 37 настоящего Кодекса.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(ЗРТ от 5.01.08 №357)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е). обеспечение равного доступа женщин и мужчин к земельным участкам;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ж) установление минимального размера арендной плати за пользование земельным участком, установление публичных (принудительных) сервитутов на земельные участки;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з) безвозмездное или возмездное предоставление физическим и юридическим лицам Республики Таджикистан прав пользования земельными участками с правом отчуждения в порядке, установленном Правительством Республики Таджикистан.(ЗРТ от 01.08.2012., №891)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27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Приусадебные земельные участки и личные дополнительные подсобные земли, выделенные в установленном порядке, представляются городскими и районными местными исполнительными органами государственной власти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26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Органы общего управления делятся на органы общей и специальной компетенции. К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федеральным органам общей компетенции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Правительство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РФ, которое призвано обеспечить проведение единой гос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политики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области охраны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среды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обеспечения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экологической безопасности; организовать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по охране и рациональному использованию природных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ресурсов, регулированию природопользования.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1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органам спец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компетенции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относятся: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эконом. развития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РФ, Ф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служба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регистрации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кадастра и картографии, Ф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агентство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управлению гос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имуществом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Мин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природных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ресурсов и экологии. Ф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агентство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лесного хозяйства, Ф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служба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надзору в сфере природопользования и др.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кадастр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систематизированным сводом сведений об учтенном недвижимом имуществе, а также сведений о прохождении Гос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границы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РФ, о границах между субъектами РФ, границах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мун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образований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границах населенных пунктов, о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терр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зонах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зонах с особыми условиями использования территорий, иных предусмотренных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фед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законом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7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со ст. 7 Ф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закона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 гос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кадастре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недвижимости» в кадастр недвижимости вносятся следующие 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об уникальных характеристиках ЗУ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кадастровый номер и дата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внесения данного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кадастрового номера в гос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кадастр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недвижимости; описание местоположения границ объекта недвижимости; площадь, определенная с учетом установленных в соответствии с данным законом требований.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8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кадастровым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учетом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 признаются действия уполномоченного органа по внесению в гос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кадастр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 сведений 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ЗУ,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подтверждают существование такого объекта с характеристиками, позволяющими определить такой ЗУ в качестве индивидуально-определенной вещи, или подтверждают прекращение его существования, а также иных предусмотренных законом сведений о ЗУ.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5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ПОЛОЖЕНИЕ о Государственном комитете по землеустройству и геодезии Республики Таджикистан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комитет по земельному управлению и геодезии Республики Таджикистан (далее Комитет) является центральным органом исполнительной власти, ответственным за разработку и проведение единой государственной политики в области отношений государственных землеустроительных работ, земельного кадастра,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топографогеодезических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аэрокосмических, картографических работ, государственной регистрации недвижимого имущества и прав на него, государственный контроль за использованием и охраной земель, государственный контроль топографо-геодезических, картографических работ (в редакции постановления Правительства РТ от 28.02.2014г.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Ссылка на Пост. Правительства РТ О внесении измен-й и допол-й в постановление Правительства РТ от 3 мая 2010 года, №225"/>
              </a:rPr>
              <a:t>№134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89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План: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государственного управления в сфере земельных отношений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Уполномоченные органы государственного управления в сфере земельных отношений  </a:t>
            </a:r>
          </a:p>
          <a:p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земельный надзор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сфере своей деятельности имеет следующие полномочия: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160" y="193012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разрабатывает проекты законов, других нормативных правовых актов Республики Таджикистан по вопросам, относящимся к сфере деятельности Комитета;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самостоятельно принимать нормативные правовые акты и постановления, относящиеся к установленной сфере деятельности;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выступает государственным заказчиком и исполнителем на выполнение проектно-изыскательских, научно-исследовательских и других работ, связанных с проведением земельной реформы, землеустройства, ведением государственного земельного кадастра, мониторинга земель, топографо-геодезических, аэрокосмических, картографических, кадастровых работ и государственного регистрации недвижимого имущества и прав на него;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осуществление государственного контроля за использованием и охраной земли и государственного геодезического надзора;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осуществление работ по государственному регистрации недвижимого имущества и прав на него, согласно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законодтельства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осуществление работ по землеустройства, ведение государственного земельного кадастра, проведение мониторинга земель,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84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/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топографо-геодезических, аэрокосмических, картографических и кадастровых работ;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выполнение и осуществление государственного регистрацию недвижимого имущества и прав на него,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выполнение работ по инвентаризации всех категорий земель, выявление неиспользуемых земель и представлению по организацию специального земельного фонда для его последующего перераспределения;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участие в разработке и реализации государственных программ, связанных с регулированием земельных отношений, проведением земельной реформы, использованием и охраной земли, государственных топографо-геодезических, аэрокосмических, картографических работ и государственного регистрации недвижимого имущества и прав на него;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совершенствование и развитие экономических методов управления земельными ресурсами, создание условий для равноправного развития новых форм хозяйствования;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ведет государственную регистрацию права пользования землей;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72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5623"/>
            <a:ext cx="10515600" cy="473134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обеспечение отраслей экономики и оборонного комплекса республики топографо-геодезической, картографической продукцией, аэрокосмическими, кадастровыми и другими материалами;</a:t>
            </a:r>
          </a:p>
          <a:p>
            <a:pPr algn="just"/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участие и обеспечение работ по делимитации и демаркации линии Государственной границы;</a:t>
            </a:r>
          </a:p>
          <a:p>
            <a:pPr algn="just"/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определение и восстановление административных границ областей, городов, районов, поселков и </a:t>
            </a:r>
            <a:r>
              <a:rPr lang="ru-RU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дехотов</a:t>
            </a:r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обследование и восстановление геодезических пунктов, в том числе размещение постоянно действующих станций с целью использования системы глобального позиционирования;</a:t>
            </a:r>
          </a:p>
          <a:p>
            <a:pPr algn="just"/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создание, использование и обеспечение секретности единой государственной системы координат в соответствии с законодательством Республики Таджикистан;</a:t>
            </a:r>
          </a:p>
          <a:p>
            <a:pPr algn="just"/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геодезических сетей специального назначения для целей землеустройства, кадастра и прочее;</a:t>
            </a:r>
          </a:p>
          <a:p>
            <a:pPr algn="just"/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учет, восстановление, ремонт и надзор за сохранностью геодезических пунктов на территории республики;</a:t>
            </a:r>
          </a:p>
          <a:p>
            <a:pPr algn="just"/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составление и издание топографических и других карт и атласов;</a:t>
            </a:r>
          </a:p>
          <a:p>
            <a:pPr algn="just"/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осуществление деятельности в области наименования и переименования географических объектов;</a:t>
            </a:r>
          </a:p>
          <a:p>
            <a:pPr algn="just"/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внесение предложений в Правительство Республики Таджикистан, местную власть или суд об отмене актов, противоречащих земельному законодательству;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21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175477"/>
          </a:xfrm>
        </p:spPr>
        <p:txBody>
          <a:bodyPr>
            <a:no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выполнение международных обязательств Республики Таджикистан в области регулирования земельных отношений, земельного кадастра, топографо-геодезических, картографических, кадастровых работ и государственного регистрации недвижимого имущества и прав на него, в установленном порядке;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сотрудничество с министерствами и ведомствами в вопросах разработки и участия в национальных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геоэкологических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программах, прогнозирование и мониторинг чрезвычайных ситуаций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природнотехногенного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характера на основе использования космических материалов и приборов дистанционного зондирования;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исследование природных ресурсов путем дистанционного зондирования Земли, участие в космических программах Содружества Независимых Государств по дистанционному зондированию Земли;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регистрационных округов;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обеспечивает проведение единой государственной политики в области государственной регистрации недвижимого имущества и прав на него;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 основании действующий нормативно правовых актах ведёт единый государственный реестр недвижимого имущества и прав на него;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организация единой системы государственного регистрации недвижимого имущества и прав на него в электронной системе;</a:t>
            </a: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определяет размеры, порядок, сроки и формы внесения платы за предоставление землеустроительных, земельно-кадастровых,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топографогеодезических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аэрокосмических, картографических, кадастровых сведений, а также по государственной регистрации недвижимого имущества и прав на него;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7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земельный надзор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деятельность уполномоченных ФОИВ по систематическому наблюдению за исполнением требований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законодательства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анализу и прогнозированию состояния исполнения требований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законодательства, а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деятельность, направленная на предупреждение, выявление и пресечение нарушений требований, установленных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законодательством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4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гос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надзора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являются: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выявление и обеспечение устранения нарушений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законодательства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установление отсутствия таких нарушений;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исполнение нарушителями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законодательства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предписаний об устранении нарушений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законодательства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привлечение виновных лиц к административной ответственности.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управление земельных отношений понимается деятельность органов публичной власти и других уполномоченных государственных органов, посредством которых обеспечивается эффективное использование и правильная охрана земли в обществе. 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0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земельными ресурсами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организующая деятельность компетентных органов исполнительной власти по обеспечению рационального использования и охраны земель всеми субъектами земельных отношений.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управление земельными ресурсами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территориальный характер, т. е. распространяется на земли (независимо от их категории и прав на конкретный ЗУ) в пределах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территории РТ 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РФ, ее субъектов или местного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0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Такое управление осуществляют: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органы общей компетенции: Правительство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РТ, парламент, исполнительные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органы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государственной власти,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исполнительные органы местного самоуправления;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6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Органы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специальной компетенции: Федеральная служба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государственной регистрации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кадастра и картографии, Федеральная служба по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надзору в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сфере природопользования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др.</a:t>
            </a:r>
          </a:p>
          <a:p>
            <a:pPr marL="0" indent="0">
              <a:buNone/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комитет по земельному управлению и геодезии РТ. Министерства и ведомства.</a:t>
            </a:r>
          </a:p>
          <a:p>
            <a:pPr marL="0" indent="0" algn="just">
              <a:buNone/>
            </a:pP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Ведомственное (отраслевое) управление </a:t>
            </a:r>
            <a:r>
              <a:rPr lang="ru-RU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зем</a:t>
            </a:r>
            <a:r>
              <a:rPr lang="ru-RU" alt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ресурсами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возложено на федеральные агентства и службы, а также в случаях, устанавливаемых указами Президента РФ или постановлениями Правительства РФ, на министерства и распространяется на земли определенных отраслей народного хозяйства.</a:t>
            </a:r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62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управления:</a:t>
            </a:r>
            <a:r>
              <a:rPr lang="ru-RU" altLang="ru-RU" i="1" dirty="0"/>
              <a:t/>
            </a:r>
            <a:br>
              <a:rPr lang="ru-RU" altLang="ru-RU" i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гос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кадастра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недвижимости;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землеустройство;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использования земельных ресурсов;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земель;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гос.земельный надзор;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земельный контроль.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2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Компетенци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Маджлиси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Оли РТ в области регулирования земельных отношений.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компетенции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Маджлиси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милли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Маджлиси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намояндагон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Маджлиси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Оли Республики Таджикистан в области регулирования земельных отношений относится образование, упразднение и изменения границы административно-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териториальных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единиц (Горно-Бадахшанская автономная область, областей, городов, районов, посёлок и сёл).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компетенции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Маджлиси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намояндагон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Маджлиси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Оли Республики Таджикистан в области регулирования земельных отношений относятся образование территорий с особым правовым режимом, установление и изменение их границ.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45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1497</Words>
  <Application>Microsoft Office PowerPoint</Application>
  <PresentationFormat>Широкоэкранный</PresentationFormat>
  <Paragraphs>77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Тема Office</vt:lpstr>
      <vt:lpstr>Лекция № 5</vt:lpstr>
      <vt:lpstr>План: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управления: </vt:lpstr>
      <vt:lpstr>Компетенци Маджлиси Оли РТ в области регулирования земельных отношений.</vt:lpstr>
      <vt:lpstr>Компетенция Правительства Республики Таджикистан в области регулирования земельных отношений </vt:lpstr>
      <vt:lpstr>Презентация PowerPoint</vt:lpstr>
      <vt:lpstr>Компетенция местных исполнительных органов государственной власти Горно-Бадахшанской автономной области, областей городов и районов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ПОЛОЖЕНИЕ о Государственном комитете по землеустройству и геодезии Республики Таджикистан</vt:lpstr>
      <vt:lpstr>Комитет в сфере своей деятельности имеет следующие полномочия: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 5</dc:title>
  <dc:creator>Парвиз Мирзоев</dc:creator>
  <cp:lastModifiedBy>Парвиз Мирзоев</cp:lastModifiedBy>
  <cp:revision>10</cp:revision>
  <dcterms:created xsi:type="dcterms:W3CDTF">2019-10-01T07:53:03Z</dcterms:created>
  <dcterms:modified xsi:type="dcterms:W3CDTF">2019-10-01T10:11:52Z</dcterms:modified>
</cp:coreProperties>
</file>