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0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90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6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7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85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0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54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53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BA41-0BFF-4F57-9129-B8D0BE69DF40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71E0D-6611-4262-AF85-D72600C8B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7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ПРАВО СОБСТВЕННОСТИ НА </a:t>
            </a:r>
            <a:r>
              <a:rPr lang="ru-RU" dirty="0" smtClean="0"/>
              <a:t>ЗЕМЛЮ ПО ЗАКОНОДАТЕЛЬСТВУ РФ  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ja-JP" b="1" dirty="0" smtClean="0"/>
              <a:t>Объектом права государственной собственности </a:t>
            </a:r>
            <a:r>
              <a:rPr lang="ru-RU" altLang="ja-JP" dirty="0" smtClean="0"/>
              <a:t>выступают индивидуально обособленные земельные участки, не находящиеся в собственности граждан, юридических лиц и муниципальных образований (ст. 214 ГК). </a:t>
            </a:r>
          </a:p>
          <a:p>
            <a:r>
              <a:rPr lang="ru-RU" altLang="ja-JP" dirty="0" smtClean="0"/>
              <a:t>Право государственной собственности существует в виде: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ja-JP" dirty="0" smtClean="0"/>
              <a:t>- федеральной собственности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ja-JP" dirty="0" smtClean="0"/>
              <a:t>- собственности субъектов РФ (субъектной).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6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ja-JP" dirty="0" smtClean="0"/>
              <a:t>Наряду с федеральной и субъектной собственностью на землю </a:t>
            </a:r>
            <a:r>
              <a:rPr lang="ru-RU" altLang="ja-JP" i="1" dirty="0" smtClean="0"/>
              <a:t>легально, но вне закона </a:t>
            </a:r>
            <a:r>
              <a:rPr lang="ru-RU" altLang="ja-JP" dirty="0" smtClean="0"/>
              <a:t>существует еще один вид права государственной собственности – право некой «общей» (не разграниченной физически и юридически) государственной собственности. </a:t>
            </a:r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ja-JP" b="1" i="1" dirty="0"/>
              <a:t>Понятие муниципальной  собственности  на  землю</a:t>
            </a:r>
            <a:r>
              <a:rPr lang="ru-RU" altLang="ja-JP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соответствии со ст. 19 ЗК РФ муниципальная собственность включает в себя земельные участки:</a:t>
            </a:r>
          </a:p>
          <a:p>
            <a:r>
              <a:rPr lang="ru-RU" dirty="0" smtClean="0"/>
              <a:t>- которые признаны таковыми федеральными законами и принятыми в соответствии с ними законами субъекта Российской Федерации;</a:t>
            </a:r>
          </a:p>
          <a:p>
            <a:r>
              <a:rPr lang="ru-RU" dirty="0" smtClean="0"/>
              <a:t>- право муниципальной собственности на которые возникло при разграничении государственной собственности на землю;</a:t>
            </a:r>
          </a:p>
          <a:p>
            <a:r>
              <a:rPr lang="ru-RU" dirty="0" smtClean="0"/>
              <a:t>- которые приобретены по основаниям, установленным гражданским законодательством.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4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ja-JP" b="1" dirty="0" smtClean="0"/>
              <a:t>Объектами права муниципальной собственности</a:t>
            </a:r>
            <a:r>
              <a:rPr lang="ru-RU" altLang="ja-JP" dirty="0" smtClean="0"/>
              <a:t> являются земельные участки, переданные РФ или субъектами РФ в муниципальную собственность, либо на основании законов РФ и субъектов РФ, при разграничении государственной собственности на землю. </a:t>
            </a:r>
          </a:p>
          <a:p>
            <a:r>
              <a:rPr lang="ru-RU" altLang="ja-JP" dirty="0" smtClean="0"/>
              <a:t>В муниципальной собственности могут находиться земельные участки, расположенные как на территории, т.е. в границах, муниципальных образований, так и за их пределами.</a:t>
            </a:r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ja-JP" b="1" dirty="0"/>
              <a:t>Основное назначение муниципальных земель – </a:t>
            </a:r>
            <a:r>
              <a:rPr lang="ru-RU" altLang="ja-JP" dirty="0"/>
              <a:t>обеспечение проживания, работы и отдыха населения. Муниципальные земли преимущественно относятся к категории земель поселений, за исключением земель, расположенных за их чертой. </a:t>
            </a:r>
          </a:p>
          <a:p>
            <a:pPr>
              <a:buNone/>
            </a:pPr>
            <a:endParaRPr lang="ru-RU" altLang="ja-JP" dirty="0"/>
          </a:p>
          <a:p>
            <a:r>
              <a:rPr lang="ru-RU" altLang="ja-JP" dirty="0"/>
              <a:t>Допускается приватизация муниципальных земель. Условия приватизации определяются местными органами самоуправления в порядке, установленном ЗК. Средства от продажи муниципальной собственности поступают в полном объеме в местный бюджет. Не допускается приватизация земель общего пользования в поселениях. 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Частная собственность на землю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ru-RU" dirty="0" smtClean="0"/>
              <a:t>Частная собственность на землю подразделяется на несколько видов в зависимости от правообладателя: индивидуальная собственность граждан и юридических лиц; общая собственность, подразделяемая на общую совместную, т.е. без определения долей, принадлежащих каждому участнику общей совместной собственности, и общую долевую собственность, когда доля каждого сособственника известна заранее.</a:t>
            </a:r>
          </a:p>
          <a:p>
            <a:pPr marL="0" indent="0">
              <a:buNone/>
            </a:pPr>
            <a:r>
              <a:rPr lang="ru-RU" dirty="0" smtClean="0"/>
              <a:t>Право владения землей означает физическое обладание предметом собственности, т.е. землей.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ja-JP" dirty="0"/>
              <a:t>Право частной собственности возникает в результате различного рода сделок – купли-продажи земельных участков, приватизации, мены, дарения, наследования, ипотеки, приобретения права собственности на земельный участок, находящийся в государственной или муниципальной собственности (приватизации). </a:t>
            </a:r>
          </a:p>
          <a:p>
            <a:pPr>
              <a:buNone/>
            </a:pPr>
            <a:endParaRPr lang="ru-RU" altLang="ja-JP" dirty="0"/>
          </a:p>
          <a:p>
            <a:r>
              <a:rPr lang="ru-RU" altLang="ja-JP" dirty="0"/>
              <a:t>Право частной собственности удостоверяется свидетельством о государственной регистрации права частной собственности, выдаваемым учреждениями юстиции. </a:t>
            </a:r>
          </a:p>
          <a:p>
            <a:pPr>
              <a:buNone/>
            </a:pPr>
            <a:endParaRPr lang="ru-RU" altLang="ja-JP" dirty="0"/>
          </a:p>
          <a:p>
            <a:r>
              <a:rPr lang="ru-RU" altLang="ja-JP" dirty="0"/>
              <a:t>Право частной собственности возникает с момента такой регистрации 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20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 startAt="2"/>
            </a:pPr>
            <a:r>
              <a:rPr lang="ru-RU" dirty="0" smtClean="0"/>
              <a:t> Иностранные граждане, лица без гражданства и иностранные юридические лица не могут обладать на праве собственности земельными участками, находящимися на приграничных территориях, перечень которых устанавливается Президентом РФ в соответствии с федеральным законодательством о Государственной границе РФ.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 startAt="3"/>
            </a:pPr>
            <a:r>
              <a:rPr lang="ru-RU" dirty="0" smtClean="0"/>
              <a:t>Общая собственность на земельные участки возникает в случаях, предусмотренных законодательством, или путем добровольного объединения собственниками принадлежащих им земельных участков.</a:t>
            </a:r>
          </a:p>
          <a:p>
            <a:pPr marL="0" indent="0">
              <a:buNone/>
            </a:pPr>
            <a:r>
              <a:rPr lang="ru-RU" dirty="0" smtClean="0"/>
              <a:t>Земельные участки, расположенные под многоквартирными жилыми домами, являются общей долевой собственностью всех собственников помещений в многоквартирном доме.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10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ja-JP" b="1" dirty="0"/>
              <a:t>Право общей собственности на земельные участки </a:t>
            </a:r>
            <a:r>
              <a:rPr lang="ru-RU" altLang="ja-JP" dirty="0"/>
              <a:t>означает принадлежность правомочий владения, пользования, распоряжения конкретным земельным участком двум и более индивидуально определенным физическим и юридическим лицам, которые выступают сособственниками.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ja-JP" dirty="0"/>
          </a:p>
          <a:p>
            <a:pPr>
              <a:lnSpc>
                <a:spcPct val="80000"/>
              </a:lnSpc>
            </a:pPr>
            <a:r>
              <a:rPr lang="ru-RU" altLang="ja-JP" b="1" dirty="0"/>
              <a:t>Объектами права общей собственности </a:t>
            </a:r>
            <a:r>
              <a:rPr lang="ru-RU" altLang="ja-JP" dirty="0"/>
              <a:t>выступают земельные участки, образуемые путем добровольного объединения гражданами или юридическими лицами принадлежащих им на праве частной собственности земельных участков (долей). 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00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ja-JP" dirty="0" smtClean="0"/>
              <a:t>Право общей долевой и совместной собственности удостоверяется свидетельством о регистрации права собственности на часть земельного участка (долю) в общей собственности, выдаваемым каждому собственнику отдельно. </a:t>
            </a:r>
          </a:p>
          <a:p>
            <a:r>
              <a:rPr lang="ru-RU" altLang="ja-JP" dirty="0" smtClean="0"/>
              <a:t>Право общей совместной собственности удостоверяется свидетельством о регистрации права, оформляемым в соответствии с Законом «О государственной регистрации прав на недвижимое имущество и сделок с ним».</a:t>
            </a:r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2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	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ja-JP" b="1" i="1" dirty="0"/>
              <a:t>1.Содержание  права  собственности  на  землю. Формы  собственности на землю. </a:t>
            </a:r>
          </a:p>
          <a:p>
            <a:r>
              <a:rPr lang="ru-RU" altLang="ja-JP" b="1" i="1" dirty="0"/>
              <a:t>2.Понятие  государственной  собственности  на  землю,  основания  ее возникновения.  </a:t>
            </a:r>
          </a:p>
          <a:p>
            <a:r>
              <a:rPr lang="ru-RU" altLang="ja-JP" b="1" i="1" dirty="0" smtClean="0"/>
              <a:t>3.Понятие </a:t>
            </a:r>
            <a:r>
              <a:rPr lang="ru-RU" altLang="ja-JP" b="1" i="1" dirty="0"/>
              <a:t>муниципальной  собственности  на  землю,  основания  ее  возникновения. Владение,  пользование  и  распоряжение  земельными  участками, находящимися в муниципальной собственности. </a:t>
            </a:r>
            <a:endParaRPr lang="ru-RU" altLang="ja-JP" b="1" i="1" dirty="0" smtClean="0"/>
          </a:p>
          <a:p>
            <a:r>
              <a:rPr lang="ru-RU" altLang="ja-JP" b="1" i="1" dirty="0" smtClean="0"/>
              <a:t>4.Понятие  </a:t>
            </a:r>
            <a:r>
              <a:rPr lang="ru-RU" altLang="ja-JP" b="1" i="1" dirty="0"/>
              <a:t>частной  собственности  на  земельные  участки.  Владение,</a:t>
            </a:r>
            <a:r>
              <a:rPr lang="ru-RU" altLang="ja-JP" dirty="0"/>
              <a:t> </a:t>
            </a:r>
            <a:r>
              <a:rPr lang="ru-RU" altLang="ja-JP" b="1" i="1" dirty="0"/>
              <a:t>пользование  и  распоряжение  земельными  участками,  находящимися  в частной собственности. </a:t>
            </a:r>
          </a:p>
          <a:p>
            <a:endParaRPr lang="ru-RU" altLang="ja-JP" b="1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0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Право собственности на земельные участки подразделяется на три основные формы в зависимости от субъектов права - правообладателей. Выделяют: </a:t>
            </a:r>
          </a:p>
          <a:p>
            <a:pPr marL="0" indent="0">
              <a:buClr>
                <a:srgbClr val="FF0000"/>
              </a:buClr>
              <a:buNone/>
            </a:pPr>
            <a:endParaRPr lang="ru-RU" dirty="0" smtClean="0"/>
          </a:p>
          <a:p>
            <a:r>
              <a:rPr lang="ru-RU" dirty="0" smtClean="0"/>
              <a:t>Государственную, </a:t>
            </a:r>
          </a:p>
          <a:p>
            <a:r>
              <a:rPr lang="ru-RU" dirty="0" smtClean="0"/>
              <a:t>Муниципальную,</a:t>
            </a:r>
          </a:p>
          <a:p>
            <a:r>
              <a:rPr lang="ru-RU" dirty="0" smtClean="0"/>
              <a:t> Частную собственность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этом право собственности, и в особенности право частной собственности, носит ограниченный характер.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2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832400"/>
            <a:ext cx="9309463" cy="5835555"/>
          </a:xfrm>
        </p:spPr>
      </p:pic>
    </p:spTree>
    <p:extLst>
      <p:ext uri="{BB962C8B-B14F-4D97-AF65-F5344CB8AC3E}">
        <p14:creationId xmlns:p14="http://schemas.microsoft.com/office/powerpoint/2010/main" val="12966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ja-JP" b="1" i="1" dirty="0"/>
              <a:t>1.Содержание  права  собственности  на  землю. Формы  собственности на землю.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ja-JP" dirty="0"/>
              <a:t>Земля приобрела сложный правовой статус, став </a:t>
            </a:r>
            <a:r>
              <a:rPr lang="ru-RU" altLang="ja-JP" b="1" dirty="0"/>
              <a:t>недвижимым имуществом особого рода, </a:t>
            </a:r>
            <a:r>
              <a:rPr lang="ru-RU" altLang="ja-JP" dirty="0"/>
              <a:t>в котором сочетаются черты природного объекта и товарно-материальной ценности. Это означает, что земля теперь является объектом не только земельных, но и гражданских отношений. </a:t>
            </a:r>
          </a:p>
          <a:p>
            <a:pPr algn="just"/>
            <a:r>
              <a:rPr lang="ru-RU" altLang="ja-JP" dirty="0"/>
              <a:t>В частности, содержание права собственности на землю составляют правомочия владения, пользования, распоряжения (ст. 209 ГК). 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2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ja-JP" b="1" dirty="0" smtClean="0"/>
              <a:t>Право владения </a:t>
            </a:r>
            <a:r>
              <a:rPr lang="ru-RU" altLang="ja-JP" dirty="0" smtClean="0"/>
              <a:t>означает право собственника обладать земельным участком, т.е. беспрепятственно входить на участок, находиться на нем, держать под контролем земельный участок, включая право не допускать на него иных лиц. </a:t>
            </a:r>
            <a:endParaRPr lang="ru-RU" altLang="ja-JP" b="1" dirty="0" smtClean="0"/>
          </a:p>
          <a:p>
            <a:r>
              <a:rPr lang="ru-RU" altLang="ja-JP" b="1" dirty="0" smtClean="0"/>
              <a:t>Право пользования </a:t>
            </a:r>
            <a:r>
              <a:rPr lang="ru-RU" altLang="ja-JP" dirty="0" smtClean="0"/>
              <a:t>предполагает возможность собственника извлекать пользу из земельного участка для удовлетворения различных собственных материальных и нематериальных потребностей </a:t>
            </a:r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7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ja-JP" b="1" dirty="0"/>
              <a:t>Право распоряжения, </a:t>
            </a:r>
            <a:r>
              <a:rPr lang="ru-RU" altLang="ja-JP" dirty="0"/>
              <a:t>или право определять юридическую судьбу земельного участка, включает право отчуждать земельный участок путем совершения сделок купли-продажи, мены, дарения, право передавать земельный участок в пользование, в некоторых случаях в доверительное управление, передавать по наследству, а также право залога. Новеллой земельного законодательства служит появление обязанности произвести отчуждение земельного участка либо доли в праве общей собственности, т.е. совершить обязательную земельно-правовую сделку. Условия такого отчуждения установлены ст.5 Закона «Об обороте земель сельскохозяйственного назначения».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6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ja-JP" dirty="0" smtClean="0"/>
              <a:t>Полного, законченного перечня форм собственности на землю не существует. В регулировании этого вопроса используется гибкий подход, в соответствии с которым допускается установление любых форм собственности.</a:t>
            </a:r>
          </a:p>
          <a:p>
            <a:r>
              <a:rPr lang="ru-RU" altLang="ja-JP" dirty="0" smtClean="0"/>
              <a:t>Статья 9 Конституции РФ предусматривает: земля и другие природные ресурсы могут находиться в частной, государственной, муниципальной и иных формах собственности. </a:t>
            </a:r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ja-JP" b="1" i="1" dirty="0"/>
              <a:t>Понятие  государственной  собственности  на  землю</a:t>
            </a:r>
            <a:r>
              <a:rPr lang="ru-RU" altLang="ja-JP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ja-JP" b="1" dirty="0" smtClean="0"/>
              <a:t>Право государственной собственности </a:t>
            </a:r>
            <a:r>
              <a:rPr lang="ru-RU" altLang="ja-JP" dirty="0" smtClean="0"/>
              <a:t>означает принадлежность правомочий владения, пользования, распоряжения государству. Государство как субъект права государственной собственности представлено не одним ведомством, а целым рядом различных органов государственной власти, между которыми распределяются правомочия собственности. </a:t>
            </a:r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1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1022</Words>
  <Application>Microsoft Office PowerPoint</Application>
  <PresentationFormat>Широкоэкранный</PresentationFormat>
  <Paragraphs>54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游ゴシック</vt:lpstr>
      <vt:lpstr>游ゴシック Light</vt:lpstr>
      <vt:lpstr>Arial</vt:lpstr>
      <vt:lpstr>Calibri</vt:lpstr>
      <vt:lpstr>Calibri Light</vt:lpstr>
      <vt:lpstr>Wingdings</vt:lpstr>
      <vt:lpstr>Тема Office</vt:lpstr>
      <vt:lpstr>ПРАВО СОБСТВЕННОСТИ НА ЗЕМЛЮ ПО ЗАКОНОДАТЕЛЬСТВУ РФ   </vt:lpstr>
      <vt:lpstr>План   </vt:lpstr>
      <vt:lpstr>Презентация PowerPoint</vt:lpstr>
      <vt:lpstr>Презентация PowerPoint</vt:lpstr>
      <vt:lpstr>1.Содержание  права  собственности  на  землю. Формы  собственности на землю.</vt:lpstr>
      <vt:lpstr>Презентация PowerPoint</vt:lpstr>
      <vt:lpstr>Презентация PowerPoint</vt:lpstr>
      <vt:lpstr>Презентация PowerPoint</vt:lpstr>
      <vt:lpstr>Понятие  государственной  собственности  на  землю </vt:lpstr>
      <vt:lpstr>Презентация PowerPoint</vt:lpstr>
      <vt:lpstr>Презентация PowerPoint</vt:lpstr>
      <vt:lpstr>Понятие муниципальной  собственности  на  землю </vt:lpstr>
      <vt:lpstr>Презентация PowerPoint</vt:lpstr>
      <vt:lpstr>Презентация PowerPoint</vt:lpstr>
      <vt:lpstr>Частная собственность на землю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 СОБСТВЕННОСТИ НА ЗЕМЛЮ ПО ЗАКОНОДАТЕЛЬСТВУ РФ и РТ</dc:title>
  <dc:creator>Парвиз Мирзоев</dc:creator>
  <cp:lastModifiedBy>Парвиз Мирзоев</cp:lastModifiedBy>
  <cp:revision>5</cp:revision>
  <dcterms:created xsi:type="dcterms:W3CDTF">2019-09-17T08:11:32Z</dcterms:created>
  <dcterms:modified xsi:type="dcterms:W3CDTF">2019-09-17T10:33:48Z</dcterms:modified>
</cp:coreProperties>
</file>