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8" r:id="rId21"/>
    <p:sldId id="274" r:id="rId22"/>
    <p:sldId id="276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B00C-3A55-468F-86D3-2DA16D58ECEF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52A9-7CCD-4E03-B478-0A7D20F15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70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B00C-3A55-468F-86D3-2DA16D58ECEF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52A9-7CCD-4E03-B478-0A7D20F15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74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B00C-3A55-468F-86D3-2DA16D58ECEF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52A9-7CCD-4E03-B478-0A7D20F15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26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B00C-3A55-468F-86D3-2DA16D58ECEF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52A9-7CCD-4E03-B478-0A7D20F15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53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B00C-3A55-468F-86D3-2DA16D58ECEF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52A9-7CCD-4E03-B478-0A7D20F15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28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B00C-3A55-468F-86D3-2DA16D58ECEF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52A9-7CCD-4E03-B478-0A7D20F15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43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B00C-3A55-468F-86D3-2DA16D58ECEF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52A9-7CCD-4E03-B478-0A7D20F15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27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B00C-3A55-468F-86D3-2DA16D58ECEF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52A9-7CCD-4E03-B478-0A7D20F15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58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B00C-3A55-468F-86D3-2DA16D58ECEF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52A9-7CCD-4E03-B478-0A7D20F15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2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B00C-3A55-468F-86D3-2DA16D58ECEF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52A9-7CCD-4E03-B478-0A7D20F15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4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B00C-3A55-468F-86D3-2DA16D58ECEF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52A9-7CCD-4E03-B478-0A7D20F15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2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B00C-3A55-468F-86D3-2DA16D58ECEF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952A9-7CCD-4E03-B478-0A7D20F15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Правовой режим земель населенный пунктов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94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Жилые зоны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жилых зонах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допускается размещение отдельно стоящих, встроенных или пристроенных объектов социального и коммунально-бытового назначения, объектов здравоохранения, объектов дошкольного, начального общего и среднего (полного) общего образования, культовых зданий, стоянок автомобильного транспорта, гаражей, объектов, связанных с проживанием граждан и не оказывающих негативного воздействия на окружающую среду. В состав жилых зон могут включаться также территории, предназначенные для ведения садоводства и дачного хозяйства.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75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Общественно-деловые зоны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состав общественно-деловых зон могут включаться: зоны делового, общественного и коммерческого назначения; зоны размещения объектов социального и коммунально-бытового назначения; зоны обслуживания объектов, необходимых для осуществления производственной и предпринимательской деятельности; общественно-деловые зоны иных видов.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76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769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состав производственных зон, зон инженерной и транспортной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могут включаться: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ромышленных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коммунальных и складских объектов, объектов инженерной и транспортной инфраструктур, в том числе сооружений и коммуникаций железнодорожного, автомобильного, речного, морского, воздушного и трубопроводного транспорта, связи. Для защиты жилых, общественно-деловых и рекреационных зон, а также зон с ограниченным использованием территории вокруг производственных зон в случае необходимости устанавливаются санитарно-защитные зоны.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67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сельскохозяйственного использования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состав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зон сельскохозяйственного использования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могут включаться: зоны сельскохозяйственных угодий - пашни, сенокосы, пастбища, залежи, земли, занятые многолетними насаждениями (садами, виноградниками и др.); зоны, занятые объектами сельскохозяйственного назначения и предназначенные для ведения сельского хозяйства, дачного хозяйства, садоводства, личного подсобного хозяйства, развития объектов сельскохозяйственного назначения. Зоны сельскохозяйственного использования являются своего рода резервными территориями для дальнейшей застройки городских и сельских населенных пунктов.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382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Рекреационные зоны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состав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зон рекреационного назначения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могут включаться зоны в границах территорий, занятых городскими лесами, скверами, парками, городскими садами, прудами, озерами, водохранилищами, пляжами, а также в границах иных территорий, используемых и предназначенных для отдыха, туризма, занятий физической культурой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спортом. 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рекреационных зонах не допускаются строительство и расширение действующих промышленных, коммунальных и складских объектов, непосредственно не связанных с эксплуатацией объектов оздоровительного и рекреационного назначения.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18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Специальные зоны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состав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зон специального назначения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могут включаться зоны, занятые кладбищами, крематориями, скотомогильниками, объектами размещения отходов потребления и иными объектами, размещение которых может быть обеспечено только путем выделения указанных зон и недопустимо в других территориальных зонах. </a:t>
            </a:r>
          </a:p>
        </p:txBody>
      </p:sp>
    </p:spTree>
    <p:extLst>
      <p:ext uri="{BB962C8B-B14F-4D97-AF65-F5344CB8AC3E}">
        <p14:creationId xmlns:p14="http://schemas.microsoft.com/office/powerpoint/2010/main" val="1150044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Зоны военных объектов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Зоны военных объектов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предназначены для размещения войсковых частей, под военные лагеря, стрельбища, полигоны, аэродромы и для других целей, связанных с нуждами обороны. На территории зон военных объектов могут располагаться и организации оборонного комплекса. Приведенный перечень не является исчерпывающим. Зоны военных объектов и иные режимные территории предназначены для размещения объектов, имеющих особый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810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Земли общего пользования в городе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Земли общего пользования состоят из земель дорог, проездов, парков отдыха, бульваров, площадей, земель культурно-бытового назначения, кладбищ и других земель общего пользования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(ст. 76, 6 ЗК РТ)</a:t>
            </a:r>
          </a:p>
          <a:p>
            <a:pPr algn="just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дается определение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территорий общего пользования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как территорий, которыми беспрепятственно пользуется неограниченный круг лиц (среди них площади, улицы, проезды,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набережные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скверы, бульвары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99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земель общего пользования под строительство зданий и сооружений облегченного типа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Земельные участки из земель общего пользования могут предоставляться физическим и юридическим лицам в срочное и бессрочное пользование под строительство зданий и сооружений облегченного типа (торговые палатки, киоски, рекламные сооружения и т.д.) без ущерба для общего пользования на основании решения председателя города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(ст. 77, 7 ЗК РТ)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787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Земли пригородных и зеленых зон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3емли за пределами городской черты, служащие резер­вом для расширения территории города, местом размещения и строительства необходимых сооружений, связанных с благоустройством и нормальным функционированием городс­кого хозяйства, а также занятые лесами, лесопарками и другими зелеными насаждениями, выполняющими защитные и санитарно-гигиенические функции и являющимися мес­том отдыха населения, выделяются соответственно в приго­родную и зеленую зону города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(ст. 78 ЗК РТ)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49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характеристика земель населенных пунктов и особенности их правового режима 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 состав земель населенных пунктов 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Правовой режим пригородных зон</a:t>
            </a:r>
          </a:p>
        </p:txBody>
      </p:sp>
    </p:spTree>
    <p:extLst>
      <p:ext uri="{BB962C8B-B14F-4D97-AF65-F5344CB8AC3E}">
        <p14:creationId xmlns:p14="http://schemas.microsoft.com/office/powerpoint/2010/main" val="407516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Пригородные и зеленые зоны выделяются по постановле­нию Правительства Республики Таджикистан с определением размера  и границ зон, а также порядок землепользования в них.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земельных участков в пригородную или зеле­ную зону не влечет их изъятия, землепользователи сохраняют право на эти участки.</a:t>
            </a:r>
          </a:p>
          <a:p>
            <a:pPr algn="just"/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Земли пригородных и зеленых зон подлежат особой охране. На этих землях не допускается возведение сооружений и строений, не связанных с защитными, санитарно-гигиеническими функциями пригородных и зеленых зон и целями  организации отдыха населения.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81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Земли поселков городского типа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землям поселков городского типа относятся все земли, находящиеся в пределах поселковой черты.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Земли  поселков городского типа находятся в ведении органов самоуправления поселков городского типа.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земли поселков городского типа  распространяются положения статьей  76-80 настоящего Кодекса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937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Земли сельских населенных пунктов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землям сельских населенных пунктов относятся все земли, находящиеся в пределах границ, установленных для этих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сельских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населенных пунктов.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Земли сельских населенных пунктов находятся в ведении органов местной власти.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Земли сельских населенных пунктов в соответствии с проектами строительства и хозяйственным планом используются для создания личных подсобных хозяйств, строительства жилищных, культурных, бытовых, производственных объектов и иных целей.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Территория сельского населенного пункта устанавливается и изменяется по предоставлению органа сельского самоуправления соответствующим органом местной власти в пределах их полномочий.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36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6687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КОНСТИТУЦИОННЫЙ ЗАКОН О ПОРЯДКЕ РЕШЕНИЯ ВОПРОСОВ АДМИНИСТРАТИВНО - ТЕРРИТОРИАЛЬНОГО УСТРОЙСТВА РЕСПУБЛИКИ ТАДЖИКИСТАН</a:t>
            </a:r>
            <a:r>
              <a:rPr lang="ru-RU" dirty="0"/>
              <a:t/>
            </a:r>
            <a:br>
              <a:rPr lang="ru-RU" dirty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населённый пункт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определенная территория проживания населения, где формируются экономические и социальные процессы, демографическая структура населения, его занятость, осуществляется строительство и реконструкция жилых помещений, иных зданий и сооружений, для обеспечения жизнедеятельности населения, имеющая своё наименование и определенные в установленном порядке территориальные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пределы 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76. Земли городов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землям городов относятся все земли в пределах городских административных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границ.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городов находятся в ведении местной власти городов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Границы 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городских, сельских населенных пунктов отделяют земли населенных пунктов от земель иных категорий. Границы городских, сельских населенных пунктов не могут пересекать границы муниципальных образований или выходить за их границы, а также пересекать границы земельных участков, предоставленных гражданам или юридическим лицам.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70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Планировка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застройка и использование земельных ресурсов населенных пунктов осуществляется с учетом вида территориальных зон, на которые делятся земли населенных пунктов.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Правилами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землепользования и застройки устанавливается градостроительный регламент для каждой территориальной зоны индивидуально, с учетом особенностей ее расположения и развития, а также возможности территориального сочетания различных видов использования земельных участков (жилого, общественно-делового, производственного, рекреационного и иных видов использования земельных участков).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0997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77. Состав земель городов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земель городов входят: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земли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жилых зон городов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б) земли общего пользования;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в) земли сельскохозяйственного использования;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г) земли, занятые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садами,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лесами и кустарниками;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д) земли промышленности, транспорта, связи, магистральных  трубопроводов и иного назначения;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е) земли под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водой и водоемами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ж) земли запаса городов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99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Земли городов используются в соответствии с генеральными планами городов, проектами детальной планировки и застройки, а также планами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земельно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хозяйственного устройства территорий городов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.(ст. 77)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27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территориальной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зоны устанавливается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градостроительный регламент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это виды разрешенного использования земельных участков, равно как всего, что находится над и под поверхностью земельных участков и используется в процессе их застройки и последующей эксплуатации объектов капитального строительства, предельные (минимальные и (или) максимальные) размеры земельных участков и предельные параметры разрешенного строительства, реконструкции объектов капитального строительства, а также ограничения использования земельных участков и объектов капитального строительства.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92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Земли населенных пунктов делятся на определенные зоны.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жилым;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общественно-деловым;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производственным;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инженерных и транспортных инфраструктур;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рекреационным;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сельскохозяйственного использования;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специального назначения;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9829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621</Words>
  <Application>Microsoft Office PowerPoint</Application>
  <PresentationFormat>Широкоэкранный</PresentationFormat>
  <Paragraphs>69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Тема Office</vt:lpstr>
      <vt:lpstr>Правовой режим земель населенный пунктов </vt:lpstr>
      <vt:lpstr>Вопросы:</vt:lpstr>
      <vt:lpstr>КОНСТИТУЦИОННЫЙ ЗАКОН О ПОРЯДКЕ РЕШЕНИЯ ВОПРОСОВ АДМИНИСТРАТИВНО - ТЕРРИТОРИАЛЬНОГО УСТРОЙСТВА РЕСПУБЛИКИ ТАДЖИКИСТАН </vt:lpstr>
      <vt:lpstr>Статья 76. Земли городов </vt:lpstr>
      <vt:lpstr>Презентация PowerPoint</vt:lpstr>
      <vt:lpstr>Статья 77. Состав земель городов </vt:lpstr>
      <vt:lpstr>Презентация PowerPoint</vt:lpstr>
      <vt:lpstr>Презентация PowerPoint</vt:lpstr>
      <vt:lpstr>Земли населенных пунктов делятся на определенные зоны.</vt:lpstr>
      <vt:lpstr>Жилые зоны </vt:lpstr>
      <vt:lpstr>Общественно-деловые зоны </vt:lpstr>
      <vt:lpstr>В состав производственных зон, зон инженерной и транспортной инфраструктур могут включаться: </vt:lpstr>
      <vt:lpstr>Зон сельскохозяйственного использования </vt:lpstr>
      <vt:lpstr>Рекреационные зоны </vt:lpstr>
      <vt:lpstr>Специальные зоны  </vt:lpstr>
      <vt:lpstr>Зоны военных объектов </vt:lpstr>
      <vt:lpstr>Земли общего пользования в городе</vt:lpstr>
      <vt:lpstr>Предоставление земель общего пользования под строительство зданий и сооружений облегченного типа</vt:lpstr>
      <vt:lpstr>Земли пригородных и зеленых зон</vt:lpstr>
      <vt:lpstr>Презентация PowerPoint</vt:lpstr>
      <vt:lpstr>Земли поселков городского типа</vt:lpstr>
      <vt:lpstr>Земли сельских населенных пунктов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Правовой режим земель населенный пунктов</dc:title>
  <dc:creator>Парвиз Мирзоев</dc:creator>
  <cp:lastModifiedBy>Парвиз Мирзоев</cp:lastModifiedBy>
  <cp:revision>13</cp:revision>
  <dcterms:created xsi:type="dcterms:W3CDTF">2019-11-05T10:40:32Z</dcterms:created>
  <dcterms:modified xsi:type="dcterms:W3CDTF">2019-11-12T10:43:35Z</dcterms:modified>
</cp:coreProperties>
</file>