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9" r:id="rId6"/>
    <p:sldId id="260" r:id="rId7"/>
    <p:sldId id="261" r:id="rId8"/>
    <p:sldId id="262" r:id="rId9"/>
    <p:sldId id="263" r:id="rId10"/>
    <p:sldId id="270" r:id="rId11"/>
    <p:sldId id="264" r:id="rId12"/>
    <p:sldId id="271" r:id="rId13"/>
    <p:sldId id="272" r:id="rId14"/>
    <p:sldId id="265" r:id="rId15"/>
    <p:sldId id="273" r:id="rId16"/>
    <p:sldId id="266" r:id="rId17"/>
    <p:sldId id="267" r:id="rId18"/>
    <p:sldId id="275" r:id="rId19"/>
    <p:sldId id="276" r:id="rId20"/>
    <p:sldId id="277" r:id="rId21"/>
    <p:sldId id="274" r:id="rId22"/>
    <p:sldId id="268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497F1-1166-4D4B-AFE0-3529732B76F6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A33C-6BD2-471D-B563-5834CD5A3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577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497F1-1166-4D4B-AFE0-3529732B76F6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A33C-6BD2-471D-B563-5834CD5A3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64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497F1-1166-4D4B-AFE0-3529732B76F6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A33C-6BD2-471D-B563-5834CD5A3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3879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497F1-1166-4D4B-AFE0-3529732B76F6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A33C-6BD2-471D-B563-5834CD5A3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489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497F1-1166-4D4B-AFE0-3529732B76F6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A33C-6BD2-471D-B563-5834CD5A3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14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497F1-1166-4D4B-AFE0-3529732B76F6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A33C-6BD2-471D-B563-5834CD5A3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718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497F1-1166-4D4B-AFE0-3529732B76F6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A33C-6BD2-471D-B563-5834CD5A3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881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497F1-1166-4D4B-AFE0-3529732B76F6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A33C-6BD2-471D-B563-5834CD5A3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89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497F1-1166-4D4B-AFE0-3529732B76F6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A33C-6BD2-471D-B563-5834CD5A3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944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497F1-1166-4D4B-AFE0-3529732B76F6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A33C-6BD2-471D-B563-5834CD5A3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449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497F1-1166-4D4B-AFE0-3529732B76F6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A33C-6BD2-471D-B563-5834CD5A3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4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497F1-1166-4D4B-AFE0-3529732B76F6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6A33C-6BD2-471D-B563-5834CD5A3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89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s://ru.wikipedia.org/wiki/%D0%9C%D0%B0%D1%82%D0%B5%D1%80%D0%B8%D0%B0%D0%BB%D1%8C%D0%BD%D0%B0%D1%8F_%D0%BA%D1%83%D0%BB%D1%8C%D1%82%D1%83%D1%80%D0%B0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A0%D0%B0%D0%BC%D0%B8%D1%82" TargetMode="External"/><Relationship Id="rId2" Type="http://schemas.openxmlformats.org/officeDocument/2006/relationships/hyperlink" Target="https://ru.wikipedia.org/wiki/%D0%A2%D0%B8%D0%B3%D1%80%D0%BE%D0%B2%D0%B0%D1%8F_%D0%B1%D0%B0%D0%BB%D0%BA%D0%B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.wikipedia.org/wiki/%D0%97%D0%BE%D1%80%D0%BA%D1%83%D0%BB%D1%8C_(%D0%B7%D0%B0%D0%BF%D0%BE%D0%B2%D0%B5%D0%B4%D0%BD%D0%B8%D0%BA)" TargetMode="External"/><Relationship Id="rId4" Type="http://schemas.openxmlformats.org/officeDocument/2006/relationships/hyperlink" Target="https://ru.wikipedia.org/wiki/%D0%94%D0%B0%D1%88%D1%82%D0%B8%D0%B4%D0%B6%D1%83%D0%BC_(%D0%B7%D0%B0%D0%BF%D0%BE%D0%B2%D0%B5%D0%B4%D0%BD%D0%B8%D0%BA)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467925"/>
          </a:xfrm>
        </p:spPr>
        <p:txBody>
          <a:bodyPr>
            <a:noAutofit/>
          </a:bodyPr>
          <a:lstStyle/>
          <a:p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Правовой режим земель природоохранного, оздоровительного, рекреационного и историко-культурного назначения 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626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Картинки по запросу ботанический сад душанбе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7" y="365125"/>
            <a:ext cx="6400801" cy="368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Картинки по запросу ботанический сад душанб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809" y="1371601"/>
            <a:ext cx="5727192" cy="353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590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utoShape 42" descr="Картинки по запросу дендрологический парк это"/>
          <p:cNvSpPr>
            <a:spLocks noGrp="1" noChangeAspect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риродный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заказник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AutoShape 44" descr="Картинки по запросу дендрологический парк это"/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ерритория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выделенная на определённый период с целью охраны и восстановления отдельных компонентов природы и природных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комплексов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687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279481"/>
            <a:ext cx="10271760" cy="6513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808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Картинки по запросу заказники таджикистан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3585"/>
            <a:ext cx="10515600" cy="581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363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Земли оздоровительного назначения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землям оздоровительного назначения относятся земельные участки, обладающие природными лечебными факторами (минеральными источниками, залежами лечебных грязей, климатическими и другими условиями), благоприятными для организации профилактики и лечения.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Земли курортов подлежат особой охране. С целью охраны природных лечебных факторов на всех курортах устанавливаются округа санитарной охраны. Земельные участки, на которых устанавливаются указанные округа, у землепользователей не изымаются. В пределах этих округов запреща­ется предоставлять земельные участки в пользование тем предприятиям, учреждениям, организациям, деятельность которых несовместима с охраной природных лечебных свойств и благоприятных условий  для отдыха населения.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445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AutoShape 6" descr="Картинки по запросу оздоровительные земли таджикистана"/>
          <p:cNvSpPr>
            <a:spLocks noChangeAspect="1" noChangeArrowheads="1"/>
          </p:cNvSpPr>
          <p:nvPr/>
        </p:nvSpPr>
        <p:spPr bwMode="auto">
          <a:xfrm>
            <a:off x="155575" y="-457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11096" y="708915"/>
            <a:ext cx="8586216" cy="564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97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Земли рекреационного назначения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Землями рекреационного назначения признаются земли, предназначенные и используемые для организованного массового отдыха и туризма населения.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ним относятся земельные участки, занятые территориями домов отдыха, пансионатов, санаториев, кемпингов, туристических баз, стационарных и палаточных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туристическо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оздоровительных лагерей, домов рыболова и охотника, детских туристических станций, парков, пионерских и спортивных лагерей, расположенных вне земель оздоровительного назначения.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Земли историко-культурного назначения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землям историко-культурного назначения относятся земли историко-культурных заповедников, мемориальных парков, погребений, археологических памятников.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этих землях запрещается любая деятельность, противоречащая их целевому назначению. Порядок использования указанных земель определяется законодательством Республики Таджикистан.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621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Историко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культурным заповедником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является территория или часть территории достопримечательного места с расположенными в его пределах памятниками, ансамблями и комплексами памятников, объектами археологического наследия, зданиями и сооружениями, с сохранившимся 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историко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культурным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и природным ландшафтом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833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Похожее изображение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24" y="365140"/>
            <a:ext cx="8988552" cy="655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9548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 землям особо охраняемых территорий и их объектов относятся земельные участки, которые имеют особое природоохранное, научное, историко-культурное, эстетическое, рекреационное, оздоровительное и иное ценное значение. Они выделяются решениями органов государственной власти для использования в специальных эколого-социальных целях: сохранения и улучшения состояния окружающей среды, охраны и воспроизводства природных ресурсов, защиты природных лечебных ресурсов, лечебно-оздоровительных местностей, удовлетворения потребностей населения в местах массового отдыха, сохранения историко-культурного наследия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241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Археологический памятник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объект 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tooltip="Материальная культура"/>
              </a:rPr>
              <a:t>материальной культуры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несущий в себе определённый объём информации о прошлом.</a:t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048000" y="29673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dirty="0"/>
          </a:p>
        </p:txBody>
      </p:sp>
      <p:sp>
        <p:nvSpPr>
          <p:cNvPr id="5" name="AutoShape 2" descr="Картинки по запросу археологические памятники таджикистана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04288" y="1690688"/>
            <a:ext cx="7132320" cy="431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525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Картинки по запросу историко-культурные земли таджикистана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41081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Похожее изображени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960" y="208756"/>
            <a:ext cx="5663408" cy="425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835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Следует напомнить, что в эту категорию земель не могут быть включены земельные участки, расположенные в городах и других поселениях, хотя в силу понятных причин множество памятников истории и культуры находятся именно на таких землях. Соответственно земельные участки, на которых расположены такие объекты в черте поселений, входят в состав земель поселений, а их правовой режим определяется ЗК, градостроительным законодательством и законодательством о культуре, памятниках истории и культуры. Вместе с тем очевидно, что существенных различий в правовом режиме земель, занятых памятниками истории и культуры, как внутри поселений, так и за их пределами, не может возникнуть, так как законодательство о памятниках истории и культуры едино независимо от категории земель.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979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Общие требования к использованию и охране земель особо охраняемых природных территорий: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Земельным кодексом установлен приоритет сохранения земель особо охраняемых территорий, согласно которому их изъятие для иных целей ограничивается или запрещается. Они полностью или частично изъяты из хозяйственного использования и оборота. На их территориях устанавливается такой порядок природопользования и хозяйствования, который не вызывает снижения или утраты экологической, лечебно-оздоровительной, рекреационной, историко-культурной ценности взятых под охрану земель. Охранный режим устанавливается на землях, переданных пользователям: природоохранным учреждениям, организациям хранения памятников истории и культуры, а также на землях, не изъятых у собственни­ков, владельцев, пользователей, арендаторов. Все пользователи особо охраняемых территорий обязаны соблюдать установленный режим.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Земли природоохранного назначения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землям природоохранного назначения относятся земли заповедников, национальных и дендрологических парков, ботанических садов, заказников (за исключением охотничьих), памятников природы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8821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риродный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заповедник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ерритория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земли или водное пространство, изъятое полностью из хозяйственной деятельности, предназначенное для сохранения и изучения типичных и уникальных природных комплексов, генофонда растений и животных, проведения мониторинга динамики природных процессов и явлений;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170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Заповедник  в Таджикистане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hlinkClick r:id="rId2" tooltip="Тигровая балка"/>
              </a:rPr>
              <a:t>Государственный природный заповедник «Тигровая балка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 tooltip="Тигровая балка"/>
              </a:rPr>
              <a:t>»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площадь 49700 га.</a:t>
            </a:r>
            <a:r>
              <a:rPr lang="ru-RU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ru-RU" dirty="0" smtClean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tooltip="Рамит"/>
              </a:rPr>
              <a:t>Государственный </a:t>
            </a:r>
            <a:r>
              <a:rPr lang="ru-RU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tooltip="Рамит"/>
              </a:rPr>
              <a:t>природный заповедник «</a:t>
            </a:r>
            <a:r>
              <a:rPr lang="ru-RU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tooltip="Рамит"/>
              </a:rPr>
              <a:t>Рамит</a:t>
            </a:r>
            <a:r>
              <a:rPr lang="ru-RU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tooltip="Рамит"/>
              </a:rPr>
              <a:t>»</a:t>
            </a:r>
            <a:r>
              <a:rPr lang="ru-RU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- 16200</a:t>
            </a:r>
            <a:r>
              <a:rPr lang="ru-RU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dirty="0" smtClean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tooltip="Даштиджум (заповедник)"/>
              </a:rPr>
              <a:t>Государственный </a:t>
            </a:r>
            <a:r>
              <a:rPr lang="ru-RU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tooltip="Даштиджум (заповедник)"/>
              </a:rPr>
              <a:t>природный заповедник «</a:t>
            </a:r>
            <a:r>
              <a:rPr lang="ru-RU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tooltip="Даштиджум (заповедник)"/>
              </a:rPr>
              <a:t>Дашти</a:t>
            </a:r>
            <a:r>
              <a:rPr lang="ru-RU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tooltip="Даштиджум (заповедник)"/>
              </a:rPr>
              <a:t> </a:t>
            </a:r>
            <a:r>
              <a:rPr lang="ru-RU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tooltip="Даштиджум (заповедник)"/>
              </a:rPr>
              <a:t>Джум</a:t>
            </a:r>
            <a:r>
              <a:rPr lang="ru-RU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tooltip="Даштиджум (заповедник)"/>
              </a:rPr>
              <a:t>»</a:t>
            </a:r>
            <a:r>
              <a:rPr lang="ru-RU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- 19700</a:t>
            </a:r>
          </a:p>
          <a:p>
            <a:r>
              <a:rPr lang="ru-RU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 tooltip="Зоркуль (заповедник)"/>
              </a:rPr>
              <a:t>Государственный природный заповедник «Зоркуль</a:t>
            </a:r>
            <a:r>
              <a:rPr lang="ru-RU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 tooltip="Зоркуль (заповедник)"/>
              </a:rPr>
              <a:t>»</a:t>
            </a:r>
            <a:r>
              <a:rPr lang="ru-RU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-87700</a:t>
            </a:r>
            <a:endParaRPr lang="ru-RU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707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обеспечения режима заповедников, национальных и дендрологических парков, ботанических садов, заказников (за исключением охотничьих), памятников природы учреждаются охранные зоны с запрещением на землях этих зон деятельности, вредно влияющей на обеспечение соблюдения их режима.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516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Картинки по запросу заповедники таджикистана презентация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09" y="435613"/>
            <a:ext cx="5850359" cy="375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Картинки по запросу заповедники таджикистана презентац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368" y="365126"/>
            <a:ext cx="5687569" cy="3821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921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ендрологические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парки и ботанические сады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чреждения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 задачу которых входит создание коллекции деревьев и кустарников с целью сохранения биоразнообразия и обогащения растительного мира, интродукции и акклиматизации новых видов растений, а также в научных, учебных и культурно-просветительных целях.</a:t>
            </a:r>
          </a:p>
        </p:txBody>
      </p:sp>
    </p:spTree>
    <p:extLst>
      <p:ext uri="{BB962C8B-B14F-4D97-AF65-F5344CB8AC3E}">
        <p14:creationId xmlns:p14="http://schemas.microsoft.com/office/powerpoint/2010/main" val="23658846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721</Words>
  <Application>Microsoft Office PowerPoint</Application>
  <PresentationFormat>Широкоэкранный</PresentationFormat>
  <Paragraphs>30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Тема Office</vt:lpstr>
      <vt:lpstr>Правовой режим земель природоохранного, оздоровительного, рекреационного и историко-культурного назначения </vt:lpstr>
      <vt:lpstr>Презентация PowerPoint</vt:lpstr>
      <vt:lpstr>Общие требования к использованию и охране земель особо охраняемых природных территорий:</vt:lpstr>
      <vt:lpstr>Земли природоохранного назначения</vt:lpstr>
      <vt:lpstr>Природный заповедник </vt:lpstr>
      <vt:lpstr>Заповедник  в Таджикистане </vt:lpstr>
      <vt:lpstr>Презентация PowerPoint</vt:lpstr>
      <vt:lpstr>Презентация PowerPoint</vt:lpstr>
      <vt:lpstr>Дендрологические парки и ботанические сады </vt:lpstr>
      <vt:lpstr>Презентация PowerPoint</vt:lpstr>
      <vt:lpstr>Природный заказник </vt:lpstr>
      <vt:lpstr>Презентация PowerPoint</vt:lpstr>
      <vt:lpstr>Презентация PowerPoint</vt:lpstr>
      <vt:lpstr>Земли оздоровительного назначения</vt:lpstr>
      <vt:lpstr>Презентация PowerPoint</vt:lpstr>
      <vt:lpstr>Земли рекреационного назначения</vt:lpstr>
      <vt:lpstr>Земли историко-культурного назначения</vt:lpstr>
      <vt:lpstr>Презентация PowerPoint</vt:lpstr>
      <vt:lpstr>Презентация PowerPoint</vt:lpstr>
      <vt:lpstr>Археологический памятник — объект материальной культуры, несущий в себе определённый объём информации о прошлом. 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Правовой режим земель природоохранного, оздоровительного, рекреационного и историко-культурного назначения</dc:title>
  <dc:creator>Парвиз Мирзоев</dc:creator>
  <cp:lastModifiedBy>Парвиз Мирзоев</cp:lastModifiedBy>
  <cp:revision>13</cp:revision>
  <dcterms:created xsi:type="dcterms:W3CDTF">2019-11-19T09:58:23Z</dcterms:created>
  <dcterms:modified xsi:type="dcterms:W3CDTF">2019-11-20T10:58:04Z</dcterms:modified>
</cp:coreProperties>
</file>