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4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9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8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6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6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9679-F3F0-4EE3-88BA-4F264DA40644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CF38-11A6-4B1F-BC0D-0EA4224C2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6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Правовой режим земель сельскохозяйственного назначения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6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 на создание дехканского хозяйства и его формы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 indent="365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создание дехканского хозяйства имеют право дееспособные граждане Республики Таджикистан, достигшие 18 -летнего возраста.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365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Дехканское хозяйство создаётся в установленном законодательством Республики Таджикистан порядке одним лицом или группой физических лиц в следующих формах: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65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образования юридического лица с численностью его членов от 1 до 50 человек: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65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образованием юридического лица без учета количества членов.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65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Дехканское хозяйство, создаваемое без образования юридического лица одним и (или) от 2 до 50 физическими лицами на основе договора о совместной деятельности, осуществляет свою деятельность с момента государственной регистрации в качестве индивидуального предпринимателя, с указанием в своём наименовании слов «Дехканское хозяйство».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65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Дехканское хозяйство с образованием юридического лица может осуществлять свою деятельность с момента государственной регистрации в качестве хозяйственного товарищества или общества, предусмотренного законодательством Республики Таджикистан, с указанием в его наименовании слов «Дехканское хозяйство».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13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9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земельного участка для создания дехканского хозяйства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6" indent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участок для создания дехканского хозяйства предоставляется с правом пожизненного наследуемого пользования с правом отчуждения или без права отчуждения на основании заявления гражданина (граждан) решением местных исполнительных органов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власти районов (городов).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6" indent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участок для создания дехканского хозяйства выделяется целиком в одной местности.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6" indent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выхода члена дехканского хозяйства и создания им самостоятельного дехканского хозяйства, земельный участок указанному члену отводится на основании его земельного пая по завершению сельскохозяйственного года в порядке, установленном законодательством Республики Таджикистан. Данный порядок также применяется в случае выхода из состава дехканского хозяйства группы членов и создания ими самостоятельного дехканского хозяйства на отведенном земельном участке или присоединения их к другому дехканскому хозяйству.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6" indent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Дехканское хозяйство в целях ведения своей деятельности может дополнительно арендовать или взять в срочное пользование земельный участок в порядке, установленном законодательством Республики Таджикистан. Дехканское хозяйство получает право пользования земельным участком в соответствии с положениями законодательства Республики Таджикистан.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58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27. Права дехканского хозяйства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Дехканское хозяйство вправе: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самостоятельно хозяйствовать на своем земельном участке, выбирать режим земледелия и производства;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быть собственником произведенной продукции и доходов, полученных от её реализации;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сдавать земельный участок или его часть в аренду;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отказываться от землепользования с согласия членов хозяйства и определять земельный пай либо его часть новым членам в порядке, установленном законодательством Республики Таджикистан;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использовать месторождения общераспространенных полезных ископаемых (песок, щебень, глину, камни), источников воды, а также других полезных свойств земельного участка дехканского хозяйства в порядке, установленном законодательством Республики Таджикистан;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приобретать, арендовать или временно использовать имущество организаций и отдельных граждан;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 порядке, установленном законодательством Республики Таджикистан, закладывать право пользования земельным участком с правом отчуждения;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6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заключать договоры для осуществления предпринимательской деятельности;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устанавливать частный сервитут на земельный участок;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страховать своё имущество в добровольном порядке (сельскохозяйственные культуры, скот, основные средства и другое имущество), если законодательством Республики Таджикистан не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иное;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составлять план хозяйственной деятельности и диверсификации производства, налаживать производство сельскохозяйственной продукции для удовлетворения государственных нужд на основе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размещения государственного заказа;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самостоятельно оценивать произведенную сельскохозяйственную продукцию;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осуществлять внешнеэкономическую деятельность в порядке, установленном законодательством Республики Таджикистан;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заниматься семеноводческой и племенной деятельностью в рамках требований законодательства Республики Таджикистан;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 случае изъятия земельного участка государством, требовать и получать компенсацию в соответствии с законодательством Республики Таджикистан;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пользоваться другими правами, установленными законодательством Республики Таджикистан.</a:t>
            </a:r>
          </a:p>
        </p:txBody>
      </p:sp>
    </p:spTree>
    <p:extLst>
      <p:ext uri="{BB962C8B-B14F-4D97-AF65-F5344CB8AC3E}">
        <p14:creationId xmlns:p14="http://schemas.microsoft.com/office/powerpoint/2010/main" val="205591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29. Обязанности дехканского хозяйства и его членов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земельные участки эффективно и по целевому назначению;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не допускать ухудшения агроэкологического, мелиоративного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санитарно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гигиенического состояния земли в процессе хозяйственной деятельности;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не нарушать и не ограничивать права других землепользователей;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использовать при производстве сельскохозяйственной продукции методы, обеспечивающие предотвращение распространения болезней, насекомых и вредителей растений и скота;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соблюдать устав и договор о совместной деятельности;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соблюдать требования правил внутреннего распорядка, охраны труда, техники безопасности, экологической безопасности, своевременной выплаты заработной платы и распределения чистой прибыли;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обеспечивать исполнение других обязанностей, установленных законодательством Республики Таджикистан.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1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31. Основания для прекращения деятельности дехканского хозяйства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3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дехканского хозяйства прекращается в случаях: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прекращения права землепользования в порядке, установленном законодательством Республики Таджикистан;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 заявлению руководителя дехканского хозяйства, образованного одним физическим лицом;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на основании решения собрания членов;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 случае банкротства;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на основании решения суда.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Споры, возникшие в связи с прекращением деятельности дехканского хозяйства, разрешаются по взаимному соглашению сторон или в судебном порядке.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приусадебных земельных участков  гражданам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Приусадебные земельные участки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гражданам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председателями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городов, районов, областей и Правительством Республики Таджикистан в пределах их компетенции,.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установленной настоящим Кодексом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(01.08.2012., №891)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Приусадебный земельный участок предоставляется в размере до 0,12 гектара на орошаемых и до 0,25 гектара на неорошаемых землях, в целинных и горных районах до 0,15 гектара орошаемых и до 0,40 гектаров неорошаемых земель, включая площадь, занятую под строения и дворы.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Конкретный размер приусадебных земельных участков в пределах указанных норм определяется с учетом существующего земельного фонда каждого  землепользователя и плотности населения на основании генерального плана развития  и иного плана развития населенных пунктов».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Минимальный размер приусадебного участка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народных депутатов района, города.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вторая настоящей статьи не применяется к ранее предоставленным приусадебным земельным участкам.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(ЗРТ от 5.01.08 №357)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получение приусадебных участков имеют право граждане - главы неполных семей, а также одинокие совершеннолетние лица, не состоящие в браке и не проживающие совместно с родственниками, с учетом существующего земельного фонда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(01.08.2012., №891)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7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предоставления приусадебных земельных участков гражданам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Граждане для получения приусадебных земельных участков обращаются в местные исполнительные органы государственной власти.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приусадебных земельных участков гражданам осуществляется местными исполнительными органами государственной власти при наличии приусадебного (жилищного) фонда.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отсутствия приусадебного (жилищного) фонда председатели  местных исполнительных органов государственной власти составляют список обратившихся к ним граждан за приусадебными земельными участками и обращаются в вышестоящий орган об отводе земель для данной цели, если выделение земель не входит в их компетенцию.».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имеющим приусадебные земельные участки, вторично не выделяются приусадебные земельные участки в этом районе, городе, за исключением случаев, требующих необходимости переселения семей граждан.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(01.08.2012., №891)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 семьи граждан не является причиной деления приусадебных участков.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отдельных случаях, когда земли приусадебных участков превышают существующие нормы, они могут быть разделены между  вновь образованными семьями или другими семьями.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Вновь образованная семья, если она в установленном порядке зарегистрирована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джамоате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обеспечивается земельным участком на общем основании.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1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Личное подсобное хозяйства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Личное подсобное хозяйство – хозяйство, ведение которого осуществляется личным трудом гражданина  или членов его семьи в целях производства сельскохозяйственной продукции и удовлетворения своих  потребностей в продовольствии и иных нужд.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 по ведению личного подсобного  хозяйства  не относится к предпринимательской деятельности.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личного подсобного  хозяйства могут осуществлять гражданин или члены его семьи.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Членами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личного подсобного хозяйства являются супруги, дети, усыновленные, родители и другие  совместно проживающие родственники.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7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 граждан на организацию и ведение личного подсобного хозяйства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 на организацию  и ведение личного подсобного хозяйства возникает  у дееспособных  граждан Республики Таджикистан при получении в установленном земельным законодательством порядке земельных участков  для ведения личного подсобного хозяйства  на правах  постоянного бессрочного пользования или использования в пожизненном  наследуемом владении.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Граждане Республики Таджикистан, постоянно проживающие в сельской местности, имеют право в соответствии с порядком, установленным законодательством Республики Таджикистан на получение  земельных участков из единого государственного земельного фонда в целях организации и ведения личного подсобного хозяйства.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0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Вопросы: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общая характеристика земель сельскохозяйственного назначения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права на земельные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участки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сельскохозяйственного назначения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Правовой режим земель, для ведения дехканского (фермерского) хозяйства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Правовой режим земель, для ведени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личного подсобного хозяйства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7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Граждане, проживающие  в городах и поселках городского типа, имеют право на организацию и ведение личного подсобного хозяйства, на получение в бессрочное пользование или использование в пожизненное  наследуемое владение земельные участки в соответствии с законодательством Республики Таджикистан. Условия предоставления  земельных участков для ведения личного подсобного хозяйства гражданами данных категорий  определяются  законодательством Республики Таджикистан.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Иностранные граждане и лица без гражданства имеют право  на организацию и ведение личного подсобного хозяйства  на территории Республики Таджикистан в порядке и на условиях, которые определяются законодательством  Республики Таджикистан  и при  наличии свободного земельного фонда.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участок для ведения личного подсобного хозяйства предоставляется гражданину в пожизненное наследуемое владение или постоянное бессрочное пользование из единых государственных земель по представлению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органа самоуправления посёлков и сёл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основании решения соответствующего органа государственной власти в соответствии с земельным законодательством Республики Таджикистан.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 РТ от 28.06.11г., №738)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Земельный участок личного подсобного хозяйства граждан состоит из приусадебного  земельного участка и дополнительного земельного участка  личного подсобного хозяйства (далее – дополнительный  земельный участок).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Приусадебный  земельный участок, как правило, размещается около жилого дома, а также может  размещаться в отдалении  от него.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3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земельный участок предоставляется гражданину из единых земель государственного фонда. Строительство жилых домов, иных зданий и сооружений, а также  многолетние  насаждения на дополнительном земельном участке запрещаются.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Приусадебный земельный участок и дополнительный земельный участок относятся к землям сельскохозяйственного назначения.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 РЕСПУБЛИКИ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ТАДЖИКИСТАН от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октября 1995 года №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342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"О ВЫДЕЛЕНИИ 50 ТЫСЯЧ ГЕКТАРОВ ЗЕМЕЛЬ ДЛЯ ЛИЧНОГО ПОДСОБНОГО</a:t>
            </a:r>
            <a:b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ХОЗЯЙСТВА ГРАЖДАН"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Министерству сельского хозяйства Республики Таджикистан совместно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хукуматами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областей, городов и районов предоставить в установленном порядке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гражданам до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февраля 1996 года 50 тысяч гектаров орошаемых и богарных пахотных земель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личного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подсобного хозяйства (без права строительства на них жилья и других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хозяйственно-бытового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и рубки лесохозяйственных культур).</a:t>
            </a:r>
          </a:p>
        </p:txBody>
      </p:sp>
    </p:spTree>
    <p:extLst>
      <p:ext uri="{BB962C8B-B14F-4D97-AF65-F5344CB8AC3E}">
        <p14:creationId xmlns:p14="http://schemas.microsoft.com/office/powerpoint/2010/main" val="150637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Прекращение членства в личном подсобном хозяйстве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-смерти члена личного подсобного хозяйства;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-подачи заявления о прекращении членства;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непроживания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совместно с остальными членами личного подсобного хозяйства;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неучастия в совместном ведении личного подсобного хозяйства более одного года, за исключением заболевания, прохождения военной службы по призыву в Вооруженные Силы Республики Таджикистан, получения образования в очной форме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образовательных учреждениях начального, среднего, высшего профессионального образования, профессионального образования после образовательного учреждения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работы на выборных должностях, с согласия членов личного подсобного хозяйства в связи с поездкой на работу в другую местность республики или за рубежом и в иных, установленных законодательством, случаях;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 РТ от 28.06.11г., №738)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 других случаях,  предусмотренных законодательством  Республики Таджикистан.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64. Понятие и состав земель сельскохозяйственного назначения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Землями сельскохозяйственного назначения признаются все земли, используемые для нужд сельского хозяйства.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землям сельскохозяйственного назначения относятся пашни, многолетние насаждения, залежи, сенокосы и пастбища, земли, занятые внутрихозяйственными дорогами, коммуникациями, водоемами, гидротехническими сооружениями и постройками, используемые для  производства, хранения и первичной  переработки  сельскохозяйственной продукции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иные несельскохозяйственные земли, расположенные внутри указанной категории земель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8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государственном регулировании должны быть учтены условия осуществления сельскохозяй­ственной деятельности в Таджикистане: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 ограниченные объемы земель, пригодных для сельскохозяйственного производства;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(б) сохраняющиеся проблемы с обеспечением водой для обеспечения поливного земледелия;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(в) низкая производительность труда, обуслов­ленная недостатком профессиональных знаний, ис­пользованием устаревших технологий и нехваткой сельскохозяйственной техники, необходимых сырья и материалов;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(г) недостаточность кредитных ресурсов и вы­сокий уровень задолженности сельскохозяйственных производителей перед инвесторами;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(д)	недостаточное применение современной тех­ники и технологий, минеральных удобрений, ядохими­катов, качественного семенного материала из-за недо­статки финансовых средств.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4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сельскохозяйственного назначения предоставляются: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физическим  и юридическим  лицам  для ведения сельскохозяйственного производства;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физическим  и юридическим  лицам для садоводства  и огородничества;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-научно-исследовательским, учебным и другим сельскохозяйственным учреждениям, предприятиям, сельским произ­водственно-техническим училищам и общеобразовательным школам для исследовательских, учебных целей, пропаганды передового опыта и для ведения сельского хозяйства;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-несельскохозяйственным предприятиям, учреждениям и организациям, религиозным организациям  для ведения  подсобного сельского хозяйства.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земель сельскохозяйственного назначения осуществляется в порядке межхозяйственного землеустройства в соответствии с Законом Республики Таджикистан «О землеустройстве.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РЕСПУБЛИКИ ТАДЖИКИСТАН</a:t>
            </a:r>
            <a:b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ЗЕМЛЕУСТРОЙСТВЕ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землеустройство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совокупность мероприятий, направленных на полное, рациональное и эффективное использование земель,  создание нового  и налаживание существующего землепользования, проведение изыскательских работ, разработку проектной документации, межевание границ, охрану земель, а также на сохранение и улучшение природных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ландшафтов. (ст.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26. Формирование землепользования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землепользования осуществляется при: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-выделении и закреплении земельных участков физическим и юридическим лицам;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изъятии земельных участков у физических и юридических лиц для государственных и общественных нужд;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реорганизации землепользователя;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приобретении права и перехода  права пользования землей с одного лица на другое.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формировании землепользования должен быть выделен земельный участок, имеющий присущие только ему индивидуальные характеристики: точная площадь, местоположение, бесспорные границы и, в необходимых случаях, координаты поворотных точек.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и размер землепользования устанавливаются и уточняются с использованием землеустроительной и градостроительной документаций для различных нужд с соблюдением землеустроительных, градостроительных,  санитарных, противопожарных, природоохранных и иных норм и правил.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25. Предоставление земель иностранным граж­данам и иностранным юридическим лицам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Иностранным гражданам и иностранным юридическим лицам земельные участки могут предоставляться в срочное пользование сроком до 50 лет.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сельскохозяйственного назначения и земли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особо охраняемых территорий иностранным граж­данам и иностранным юридическим лицам не предоставля­ются.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4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Дехканское (фермерское) хозяйство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Дехканское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(фермерское) хозяйство (далее - дехканское хозяйство)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субъект предпринимательства, производство, хранение, переработка и реализация сельскохозяйственной продукции которого основаны на личной деятельности одного лица или совместной деятельности группы физических лиц на земельном участке и принадлежащем 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члены дехканского хозяйства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граждане Республики Таджикистан, за исключением ограничений, установленных законодательством Республики Таджикистан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(ст.1)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223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1783</Words>
  <Application>Microsoft Office PowerPoint</Application>
  <PresentationFormat>Широкоэкранный</PresentationFormat>
  <Paragraphs>122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Правовой режим земель сельскохозяйственного назначения</vt:lpstr>
      <vt:lpstr>Вопросы: </vt:lpstr>
      <vt:lpstr>Статья 64. Понятие и состав земель сельскохозяйственного назначения </vt:lpstr>
      <vt:lpstr>Презентация PowerPoint</vt:lpstr>
      <vt:lpstr>Презентация PowerPoint</vt:lpstr>
      <vt:lpstr>ЗАКОН РЕСПУБЛИКИ ТАДЖИКИСТАН О ЗЕМЛЕУСТРОЙСТВЕ</vt:lpstr>
      <vt:lpstr>Статья 26. Формирование землепользования </vt:lpstr>
      <vt:lpstr>Статья 25. Предоставление земель иностранным граж­данам и иностранным юридическим лицам </vt:lpstr>
      <vt:lpstr>Дехканское (фермерское) хозяйство </vt:lpstr>
      <vt:lpstr>Право на создание дехканского хозяйства и его формы </vt:lpstr>
      <vt:lpstr>Предоставление земельного участка для создания дехканского хозяйства</vt:lpstr>
      <vt:lpstr>Статья 27. Права дехканского хозяйства </vt:lpstr>
      <vt:lpstr>Презентация PowerPoint</vt:lpstr>
      <vt:lpstr>Статья 29. Обязанности дехканского хозяйства и его членов </vt:lpstr>
      <vt:lpstr>Статья 31. Основания для прекращения деятельности дехканского хозяйства </vt:lpstr>
      <vt:lpstr>Предоставление приусадебных земельных участков  гражданам</vt:lpstr>
      <vt:lpstr>Порядок предоставления приусадебных земельных участков гражданам </vt:lpstr>
      <vt:lpstr>Личное подсобное хозяйства </vt:lpstr>
      <vt:lpstr>Право граждан на организацию и ведение личного подсобного хозяйства</vt:lpstr>
      <vt:lpstr>Презентация PowerPoint</vt:lpstr>
      <vt:lpstr>Презентация PowerPoint</vt:lpstr>
      <vt:lpstr>Презентация PowerPoint</vt:lpstr>
      <vt:lpstr>УКАЗ ПРЕЗИДЕНТ РЕСПУБЛИКИ ТАДЖИКИСТАН от 9 октября 1995 года № 342 "О ВЫДЕЛЕНИИ 50 ТЫСЯЧ ГЕКТАРОВ ЗЕМЕЛЬ ДЛЯ ЛИЧНОГО ПОДСОБНОГО ХОЗЯЙСТВА ГРАЖДАН"</vt:lpstr>
      <vt:lpstr>Прекращение членства в личном подсобном хозяйстве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Правовой режим земель сельскохозяйственного назначения</dc:title>
  <dc:creator>Парвиз Мирзоев</dc:creator>
  <cp:lastModifiedBy>Парвиз Мирзоев</cp:lastModifiedBy>
  <cp:revision>10</cp:revision>
  <dcterms:created xsi:type="dcterms:W3CDTF">2019-10-29T06:16:12Z</dcterms:created>
  <dcterms:modified xsi:type="dcterms:W3CDTF">2019-10-29T10:53:49Z</dcterms:modified>
</cp:coreProperties>
</file>