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8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5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8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5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16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09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06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5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92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AB6B-A846-495B-BA98-C5ABC81DCD90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7957-3602-4DED-9BFE-9B0ED7BBA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2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3416" y="26128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Правовая охрана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земель</a:t>
            </a:r>
            <a:b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земельный кадастр </a:t>
            </a:r>
            <a:r>
              <a:rPr lang="ru-RU" altLang="ru-RU" b="1" dirty="0">
                <a:solidFill>
                  <a:srgbClr val="336600"/>
                </a:solidFill>
              </a:rPr>
              <a:t/>
            </a:r>
            <a:br>
              <a:rPr lang="ru-RU" altLang="ru-RU" b="1" dirty="0">
                <a:solidFill>
                  <a:srgbClr val="336600"/>
                </a:solidFill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ru-RU" sz="32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Консервация земель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временное исключение земель из хозяйственного оборота с целью предотвращения развития или устранения процессов деградации почв, восстановления их плодородия и реабилитации загрязненных земель. Регламентируется «Положением о порядке консервации земель с изъятием их из оборота», утв. Постановлением Правительства РФ от02.10.2002 г. №830.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9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ru-RU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Возмещение потерь сельскохозяйственного производства.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Убытки и потери возмещаются теми лицами, в интересах которых, изымается земельный участок или ограничивается его использование, средства зачисляются в бюджет. Порядок возмещения таких потерь определен «Положением о порядке возмещения убытков собственникам земли, землевладельцам, землепользователям, арендаторам и потерь сельскохозяйственного производства», утв. постановлением Совета министров – Правительства РФ от 28.01.1993 г. №77 и ст.58 ЗК РФ.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56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 собственников земельных участков, землевладельцев, землепользователей, </a:t>
            </a:r>
            <a:r>
              <a:rPr lang="ru-RU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землеарендаторов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охране земель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None/>
            </a:pPr>
            <a:r>
              <a:rPr lang="ru-RU" alt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обязанности по охране земель субъектов частных земельных отношений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(ст. 13 ЗК РФ)</a:t>
            </a:r>
          </a:p>
          <a:p>
            <a:pPr>
              <a:lnSpc>
                <a:spcPct val="80000"/>
              </a:lnSpc>
              <a:buClr>
                <a:srgbClr val="336600"/>
              </a:buClr>
              <a:buNone/>
            </a:pPr>
            <a:r>
              <a:rPr lang="ru-RU" altLang="ru-RU" u="sng" dirty="0" smtClean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</a:t>
            </a:r>
            <a:r>
              <a:rPr lang="en-US" altLang="ru-RU" u="sng" dirty="0" smtClean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80000"/>
              </a:lnSpc>
              <a:buClr>
                <a:srgbClr val="003300"/>
              </a:buClr>
              <a:buNone/>
            </a:pPr>
            <a:r>
              <a:rPr lang="en-US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охранению почв и их плодородия</a:t>
            </a:r>
            <a:r>
              <a:rPr lang="en-US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Clr>
                <a:srgbClr val="003300"/>
              </a:buClr>
              <a:buNone/>
            </a:pPr>
            <a:r>
              <a:rPr lang="ru-RU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Защите земель от водной и ветровой эрозии, селей, подтопления заболачивания и других негативных (вредных) воздействий, в результате которых происходит деградация земель</a:t>
            </a:r>
            <a:r>
              <a:rPr lang="en-US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Clr>
                <a:srgbClr val="003300"/>
              </a:buClr>
              <a:buNone/>
            </a:pPr>
            <a:r>
              <a:rPr lang="ru-RU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Ликвидации последствий загрязнения, в том числе биогенного загрязнения, и захламления</a:t>
            </a:r>
            <a:r>
              <a:rPr lang="en-US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3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lnSpc>
                <a:spcPct val="8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Защите сельскохозяйственных угодий и других земель от заражения </a:t>
            </a:r>
            <a:r>
              <a:rPr lang="ru-RU" altLang="ru-RU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бактериально</a:t>
            </a:r>
            <a:r>
              <a:rPr lang="ru-RU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-паразитическими и карантинными вредителями и болезнями растений и иных видов ухудшения состояния земель</a:t>
            </a:r>
            <a:r>
              <a:rPr lang="en-US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Сохранению достигнутого уровня мелиорации</a:t>
            </a:r>
            <a:r>
              <a:rPr lang="en-US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Рекультивации нарушенных земель, восстановлению плодородия почв, своевременному вовлечению земель в оборот</a:t>
            </a:r>
            <a:r>
              <a:rPr lang="en-US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Сохранению плодородия почв и их использованию при проведении работ, связанных с нарушением земель.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75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45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 государства в обеспечении рационального использования и охраны земель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alt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Меры государства в обеспечении рационального использования и охраны земель</a:t>
            </a:r>
          </a:p>
          <a:p>
            <a:pPr>
              <a:buNone/>
            </a:pPr>
            <a:r>
              <a:rPr lang="ru-RU" altLang="ru-RU" b="1" u="sng" dirty="0" smtClean="0">
                <a:solidFill>
                  <a:srgbClr val="333300"/>
                </a:solidFill>
              </a:rPr>
              <a:t>Государство</a:t>
            </a:r>
            <a:r>
              <a:rPr lang="en-US" altLang="ru-RU" b="1" u="sng" dirty="0" smtClean="0">
                <a:solidFill>
                  <a:srgbClr val="333300"/>
                </a:solidFill>
              </a:rPr>
              <a:t>:</a:t>
            </a:r>
            <a:endParaRPr lang="ru-RU" altLang="ru-RU" b="1" u="sng" dirty="0" smtClean="0">
              <a:solidFill>
                <a:srgbClr val="333300"/>
              </a:solidFill>
            </a:endParaRPr>
          </a:p>
          <a:p>
            <a:pPr marL="514350" indent="-514350"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ведение мониторинга  земель и государственного земельного кадастра</a:t>
            </a:r>
            <a:r>
              <a:rPr lang="en-US" altLang="ru-RU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 smtClean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нормативы качества земель и нормативы предельно допустимых концентраций вредных веществ</a:t>
            </a:r>
            <a:r>
              <a:rPr lang="en-US" altLang="ru-RU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 smtClean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87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Закрепляет в нормативных актах требования, составляющие правовой режим земельных участков, права и обязанности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землепользователей по охране земель и др.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 федеральные, региональные и местные программы охраны земель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государственный контроль за использованием и охраной земель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3300"/>
              </a:buClr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Привлекает к ответственности лиц, нарушающих требования к рациональному использованию и охране земель.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назначение государственного земельного кадастра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земельный кадастр</a:t>
            </a:r>
            <a:r>
              <a:rPr lang="ru-RU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систематизированный свод документированных, получаемых в результате государственного кадастрового учета земельных участков сведений о местоположении, кадастровой стоимости земельных участков, целевом назначении и правовом режиме </a:t>
            </a:r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земель, </a:t>
            </a:r>
            <a:r>
              <a:rPr lang="ru-RU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сведений о территориальных зонах, о размерах земельных участков и наличии </a:t>
            </a:r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расположенных </a:t>
            </a:r>
            <a:r>
              <a:rPr lang="ru-RU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земельных участках и прочно связанных с ними объектов недвижимого имущества.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87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211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ведения государственного земельного кадастра заключаются в информационном </a:t>
            </a:r>
            <a:br>
              <a:rPr lang="ru-RU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обеспечении: </a:t>
            </a:r>
            <a:r>
              <a:rPr lang="ru-RU" altLang="ru-RU" dirty="0" smtClean="0"/>
              <a:t/>
            </a:r>
            <a:br>
              <a:rPr lang="ru-RU" alt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государственного и муниципального управления земельными ресурсами 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государственного контроля за использованием и охраной земель 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мероприятий, направленных на сохранение и повышение плодородия земель 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государственной регистрации прав на недвижимое имущество и сделок с ним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землеустройства 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экономической оценки земель и учета стоимости земли в составе природных ресурсов 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установления обоснованной платы за землю 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иной связанной с владением, пользованием и распоряжением земельными участками деятельности 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0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ko-KR" dirty="0"/>
              <a:t>. Содержание земельного кадастра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5600" algn="just">
              <a:buNone/>
            </a:pPr>
            <a:r>
              <a:rPr lang="ru-RU" altLang="ko-KR" dirty="0">
                <a:latin typeface="Times New Roman" panose="02020603050405020304" pitchFamily="18" charset="0"/>
              </a:rPr>
              <a:t>Объектом государственного кадастрового учета выступают все земельные участки в пределах территории РФ независимо от их целевого назначения и формы собственности.</a:t>
            </a:r>
          </a:p>
          <a:p>
            <a:pPr marL="0" indent="355600" algn="just">
              <a:buNone/>
            </a:pPr>
            <a:r>
              <a:rPr lang="ru-RU" altLang="ko-KR" dirty="0" smtClean="0">
                <a:latin typeface="Times New Roman" panose="02020603050405020304" pitchFamily="18" charset="0"/>
              </a:rPr>
              <a:t>По </a:t>
            </a:r>
            <a:r>
              <a:rPr lang="ru-RU" altLang="ko-KR" dirty="0">
                <a:latin typeface="Times New Roman" panose="02020603050405020304" pitchFamily="18" charset="0"/>
              </a:rPr>
              <a:t>результатам государственного кадастрового учета ведется Единый государственный реестр </a:t>
            </a:r>
            <a:r>
              <a:rPr lang="ru-RU" altLang="ko-KR" dirty="0" smtClean="0">
                <a:latin typeface="Times New Roman" panose="02020603050405020304" pitchFamily="18" charset="0"/>
              </a:rPr>
              <a:t>земель.</a:t>
            </a:r>
          </a:p>
          <a:p>
            <a:pPr marL="0" indent="355600" algn="just">
              <a:buNone/>
            </a:pPr>
            <a:r>
              <a:rPr lang="ru-RU" altLang="ko-KR" dirty="0" smtClean="0"/>
              <a:t> </a:t>
            </a:r>
            <a:r>
              <a:rPr lang="ru-RU" altLang="ko-KR" dirty="0">
                <a:latin typeface="Times New Roman" panose="02020603050405020304" pitchFamily="18" charset="0"/>
              </a:rPr>
              <a:t>Содержание государственного земельного кадастра составляют сведения о землях (земельных участках) в пределах территории РФ, занесенные в соответствующие документы государственного земельного кадастра.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82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государственного земельного кадастра подразделяются на: </a:t>
            </a:r>
            <a:r>
              <a:rPr lang="ru-RU" altLang="ru-RU" dirty="0" smtClean="0"/>
              <a:t/>
            </a:r>
            <a:br>
              <a:rPr lang="ru-RU" alt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документы – это документы, содержащие  сведения о земельных  участках.</a:t>
            </a: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документы –  это документы, включающие разнообразную учетную  документацию.</a:t>
            </a: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производные документы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altLang="ko-KR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Кадастровые номера присваиваются каждому земельному участку, который учитывается как объект имущества, права на который подлежат государственной регистрации в Едином государственном  реестре прав на недвижимое имущество и сделок с ним.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62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земель</a:t>
            </a: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понятие, цели и мероприятия.</a:t>
            </a:r>
          </a:p>
          <a:p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государства в обеспечении рационального использования и охраны земель.</a:t>
            </a:r>
          </a:p>
          <a:p>
            <a:r>
              <a:rPr lang="ru-RU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назначение государственного земельного кадастра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ведения государственного земельного кадастра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государственного земельного кадастра - постоянная работа, которая заключается в:</a:t>
            </a: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сборе сведений о земельных участках </a:t>
            </a: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документировании сведений о земельных участках в Едином государственном  реестре земель, на кадастровых картах </a:t>
            </a:r>
          </a:p>
          <a:p>
            <a:r>
              <a:rPr lang="ru-RU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накоплении, обработке, учете и хранении сведений о земельных участках  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38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сведениям государственного земельного кадастра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altLang="ko-KR" dirty="0">
                <a:latin typeface="Times New Roman" panose="02020603050405020304" pitchFamily="18" charset="0"/>
              </a:rPr>
              <a:t>Сведения государственного земельного кадастра относятся </a:t>
            </a:r>
            <a:r>
              <a:rPr lang="ru-RU" altLang="ko-KR" dirty="0" smtClean="0">
                <a:latin typeface="Times New Roman" panose="02020603050405020304" pitchFamily="18" charset="0"/>
              </a:rPr>
              <a:t>к государственным </a:t>
            </a:r>
            <a:r>
              <a:rPr lang="ru-RU" altLang="ko-KR" dirty="0">
                <a:latin typeface="Times New Roman" panose="02020603050405020304" pitchFamily="18" charset="0"/>
              </a:rPr>
              <a:t>информационным ресурсам и являются государствен­ной собственностью. </a:t>
            </a:r>
          </a:p>
          <a:p>
            <a:pPr>
              <a:buNone/>
            </a:pPr>
            <a:endParaRPr lang="ru-RU" altLang="ko-KR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altLang="ko-KR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государственного земельного  кадастра, носящие открытый и общедоступный  характер, Эти сведения могут быть  получены по письменному заявлению  заинтересованного лица с указанием  объема и характера запрашиваемых  сведений.</a:t>
            </a:r>
          </a:p>
          <a:p>
            <a:pPr marL="0" indent="0" algn="just">
              <a:buNone/>
            </a:pPr>
            <a:r>
              <a:rPr lang="ru-RU" altLang="ko-KR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государственного земельного  кадастра , отнесенные к государственной тайне, т.е. информация об отводе земель для режимных и особо важных объектов.  Эти сведения предоставляются  по государственным разрешениям,  полученным в установленном порядке. </a:t>
            </a:r>
            <a:endParaRPr lang="ru-RU" altLang="ru-RU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19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земель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понятие, цели и мероприятия.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ru-RU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земель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деятельность, направленная на предотвращение негативного воздействия на землю, а также на улучшение и восстановление состояния земель.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9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охраны земель</a:t>
            </a:r>
            <a:r>
              <a:rPr lang="en-US" alt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RU" b="1" u="sng" dirty="0">
                <a:solidFill>
                  <a:schemeClr val="tx2"/>
                </a:solidFill>
              </a:rPr>
              <a:t/>
            </a:r>
            <a:br>
              <a:rPr lang="ru-RU" altLang="ru-RU" b="1" u="sng" dirty="0">
                <a:solidFill>
                  <a:schemeClr val="tx2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Clr>
                <a:srgbClr val="003300"/>
              </a:buClr>
              <a:buNone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Предотвратить деградацию, загрязнение, захламление, нарушение земель, другие негативные воздействия на землю.</a:t>
            </a:r>
          </a:p>
          <a:p>
            <a:pPr marL="0" indent="0">
              <a:lnSpc>
                <a:spcPct val="80000"/>
              </a:lnSpc>
              <a:buClr>
                <a:srgbClr val="003300"/>
              </a:buClr>
              <a:buNone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и улучшение земель, нарушенных вследствие негативного воздействия.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14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негативного воздействия на землю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3300"/>
              </a:buClr>
              <a:buNone/>
            </a:pPr>
            <a:r>
              <a:rPr lang="ru-RU" alt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Деградация земель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совокупность процессов, приводящих к изменению функций почв, количественному и качественному ухудшению их состава и свойств.</a:t>
            </a:r>
          </a:p>
          <a:p>
            <a:pPr>
              <a:buClr>
                <a:srgbClr val="003300"/>
              </a:buClr>
              <a:buFontTx/>
              <a:buChar char="o"/>
            </a:pPr>
            <a:r>
              <a:rPr lang="ru-RU" alt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Агроистощение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003300"/>
              </a:buClr>
              <a:buFontTx/>
              <a:buChar char="o"/>
            </a:pP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Заболачивание</a:t>
            </a:r>
            <a:r>
              <a:rPr lang="en-US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3300"/>
              </a:buClr>
              <a:buFontTx/>
              <a:buChar char="o"/>
            </a:pP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Эрозия.</a:t>
            </a:r>
          </a:p>
          <a:p>
            <a:pPr marL="0" indent="0">
              <a:buClr>
                <a:srgbClr val="003300"/>
              </a:buClr>
              <a:buNone/>
            </a:pPr>
            <a:r>
              <a:rPr lang="ru-RU" alt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Загрязнение земель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антропогенная деятельность, влекущая ухудшение качества земель, характеризующееся увеличением либо появлением химических веществ или уровня радиации по сравнению с ранее существовавшими значениями.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44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52.  Мероприятия по охране земель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рациональную организацию территории;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-восстановление и повышение плодородия почв, а также других свойств земли;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-защиту земель от водной и ветровой эрозии, селей, подтопления, заболачивания, уплотнения, засоления, загрязнения отходами производства, химическими и радиоактивными веществами, от других процессов разрушения;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-защиту от зарастания сельскохозяйственных угодий кустарником и мелколесьем, других процессов ухудшения культурно - технического состояния земель;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-рекультивацию нарушенных земель, восстановление их плодородия и других полезных свойств земель, их своевременное вовлечение в сельскохозяйственный оборот;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-снятие, использование и сохранение плодородного слоя почвы при проведении работ, связанных с нарушением земель.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невозможности в ближайшее время восстановить плодородие почв деградированных сельскохозяйственных угодий, а также земель, загрязненных химическими и радиоактивными веществами свыше допустимой консервации, предусматривается консервация земель в порядке, установленном Правительством Республики Таджикистан.</a:t>
            </a:r>
          </a:p>
        </p:txBody>
      </p:sp>
    </p:spTree>
    <p:extLst>
      <p:ext uri="{BB962C8B-B14F-4D97-AF65-F5344CB8AC3E}">
        <p14:creationId xmlns:p14="http://schemas.microsoft.com/office/powerpoint/2010/main" val="313424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alt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улучшению и восстановлению качества земель, подвергшихся негативному воздействию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66FF"/>
              </a:buClr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Мелиорация земель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66FF"/>
              </a:buClr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Рекультивация нарушенных земель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66FF"/>
              </a:buClr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Консервация земель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66FF"/>
              </a:buClr>
              <a:buFont typeface="+mj-lt"/>
              <a:buAutoNum type="arabicPeriod"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Возмещение потерь сельскохозяйственного производства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0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ru-RU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Мелиорация земель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коренное улучшение земель путем проведения гидротехнических,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культуртехнических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химических, противоэрозионных,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агролесомелиоративных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агротехнических и других мелиоративных мероприятий в целях их использования для производства сельскохозяйственной продукции. ст. 2 ФЗ РФ «О мелиорации земель» от 10.01.1996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8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altLang="ru-RU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Рекультивация земель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комплекс работ, направленных на восстановление продуктивности и хозяйственной ценности нарушенного почвенного слоя, природного ландшафта. Порядок рекультивации земель определен «Основными положениями о рекультивации земель, снятии сохранении и рациональном использовании плодородного слоя почвы» утв. Приказом Минприроды РФ и Роскомземом от 22.12.1995 г. №525/67.</a:t>
            </a:r>
          </a:p>
          <a:p>
            <a:pPr>
              <a:buNone/>
            </a:pPr>
            <a:r>
              <a:rPr lang="ru-RU" altLang="ru-RU" dirty="0"/>
              <a:t>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292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1163</Words>
  <Application>Microsoft Office PowerPoint</Application>
  <PresentationFormat>Широкоэкранный</PresentationFormat>
  <Paragraphs>84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Times New Roman</vt:lpstr>
      <vt:lpstr>Тема Office</vt:lpstr>
      <vt:lpstr>  Правовая охрана   земель Государственный земельный кадастр  </vt:lpstr>
      <vt:lpstr>План</vt:lpstr>
      <vt:lpstr>Охрана земель: понятие, цели и мероприятия.</vt:lpstr>
      <vt:lpstr>Цели охраны земель: </vt:lpstr>
      <vt:lpstr>Виды негативного воздействия на землю</vt:lpstr>
      <vt:lpstr>Статья 52.  Мероприятия по охране земель</vt:lpstr>
      <vt:lpstr>Мероприятия по улучшению и восстановлению качества земель, подвергшихся негативному воздействию</vt:lpstr>
      <vt:lpstr>Презентация PowerPoint</vt:lpstr>
      <vt:lpstr>Презентация PowerPoint</vt:lpstr>
      <vt:lpstr>Презентация PowerPoint</vt:lpstr>
      <vt:lpstr>Презентация PowerPoint</vt:lpstr>
      <vt:lpstr>Обязанности собственников земельных участков, землевладельцев, землепользователей, землеарендаторов по охране земель</vt:lpstr>
      <vt:lpstr>Презентация PowerPoint</vt:lpstr>
      <vt:lpstr>Роль государства в обеспечении рационального использования и охраны земель</vt:lpstr>
      <vt:lpstr>Презентация PowerPoint</vt:lpstr>
      <vt:lpstr>Понятие и назначение государственного земельного кадастра</vt:lpstr>
      <vt:lpstr>Цели ведения государственного земельного кадастра заключаются в информационном  обеспечении:  </vt:lpstr>
      <vt:lpstr>. Содержание земельного кадастра</vt:lpstr>
      <vt:lpstr>Документы государственного земельного кадастра подразделяются на:  </vt:lpstr>
      <vt:lpstr>Порядок ведения государственного земельного кадастра</vt:lpstr>
      <vt:lpstr>Доступ к сведениям государственного земельного кадастра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Правовая охрана и мониторинг  земель</dc:title>
  <dc:creator>Парвиз Мирзоев</dc:creator>
  <cp:lastModifiedBy>Парвиз Мирзоев</cp:lastModifiedBy>
  <cp:revision>7</cp:revision>
  <dcterms:created xsi:type="dcterms:W3CDTF">2019-10-08T10:12:17Z</dcterms:created>
  <dcterms:modified xsi:type="dcterms:W3CDTF">2019-10-09T11:17:05Z</dcterms:modified>
</cp:coreProperties>
</file>