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3" r:id="rId7"/>
    <p:sldId id="264" r:id="rId8"/>
    <p:sldId id="265" r:id="rId9"/>
    <p:sldId id="266" r:id="rId10"/>
    <p:sldId id="267" r:id="rId11"/>
    <p:sldId id="268" r:id="rId12"/>
    <p:sldId id="25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/>
        </p:nvSpPr>
        <p:spPr>
          <a:xfrm>
            <a:off x="1408430" y="224790"/>
            <a:ext cx="9144635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ФИЛИАЛ МОСКОВСКОГО ГОСУДАРСТВЕННОГО УНИВЕРСИТЕТА 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ИМЕНИ М.В.ЛОМОНОСОВА В Г. ДУШАНБЕ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ФАКУЛЬТЕТ ГУМАНИТАРНЫХ НАУК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Content Placeholder 1"/>
          <p:cNvSpPr>
            <a:spLocks noGrp="1"/>
          </p:cNvSpPr>
          <p:nvPr/>
        </p:nvSpPr>
        <p:spPr>
          <a:xfrm>
            <a:off x="2107677" y="1916242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385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385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385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1877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1877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9515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285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altLang="ru-RU" sz="3600" b="1">
                <a:solidFill>
                  <a:schemeClr val="tx1"/>
                </a:solidFill>
                <a:latin typeface="Times New Roman" panose="02020603050405020304" pitchFamily="18" charset="0"/>
              </a:rPr>
              <a:t>Иторико-теоритические основы</a:t>
            </a:r>
            <a:endParaRPr lang="ru-RU" altLang="ru-RU" sz="36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altLang="ru-RU" sz="3600" b="1">
                <a:solidFill>
                  <a:schemeClr val="tx1"/>
                </a:solidFill>
                <a:latin typeface="Times New Roman" panose="02020603050405020304" pitchFamily="18" charset="0"/>
              </a:rPr>
              <a:t>местного самоуправления</a:t>
            </a:r>
            <a:endParaRPr lang="ru-RU" altLang="ru-RU" sz="36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Подзаголовок 2"/>
          <p:cNvSpPr>
            <a:spLocks noGrp="1"/>
          </p:cNvSpPr>
          <p:nvPr/>
        </p:nvSpPr>
        <p:spPr>
          <a:xfrm>
            <a:off x="7427201" y="5074528"/>
            <a:ext cx="4691062" cy="158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5760" indent="-36385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385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385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1877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1877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9515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285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  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en-US" alt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курса ГМУ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Киром Муканна Салохиддин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Принципы местного самоуправления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Местное самоуправление основываеться на принципах: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1) законности и социальной справедливости; 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2) защиты прав и свобод человека и гражданина; 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3) демократии, гласности и учёта мнения населения; 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4) самостоятельности, самоуправления и ответственности за решение проблем местного значения; 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5) отчетности перед населением; 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6) участия граждан в местном самоуправлении; 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7) координации местных и общегосударственных интересов; 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8) коллегиальности их деятельности.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Основные теории местного самоуправления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5848350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В литературах есть две основных теорий </a:t>
            </a:r>
            <a:r>
              <a:rPr lang="ru-RU" altLang="en-US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местного самоуправления</a:t>
            </a: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ru-RU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1)Общественная теория - </a:t>
            </a: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предполагает отделное понимание государственной и местной власти. Содержанием деятельности местного самоуправления являются местные интересы, а государства - общенациональные интересы. Право на местное самоуправление - неотъемлемое право населения соответствующих 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территорий. Общественная теория местного самоуправления была 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характерна для первой половины XIX века. 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</a:t>
            </a:r>
            <a:r>
              <a:rPr lang="ru-RU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Г</a:t>
            </a:r>
            <a:r>
              <a:rPr lang="ru-RU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осударственная теория - </a:t>
            </a: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появилась в 1850-ых годах. </a:t>
            </a: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Она гласит, что местное </a:t>
            </a: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самоуправление - это форма децентрализации государственной власти, осуществление по поручению государства в рамках, установленных государством, 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управления «местными делами» с использованием органов, кото-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рые формируются при непосредственном участии жителей соответ-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ствующих территорий. Данная теория получила широкое распро-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странение в различных странах. 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Местное самоуправление в зарубежных странах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443990"/>
            <a:ext cx="10972800" cy="4953000"/>
          </a:xfrm>
        </p:spPr>
        <p:txBody>
          <a:bodyPr/>
          <a:p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В Великобритании, США, Индии, Австралии, Канаде существует </a:t>
            </a:r>
            <a:r>
              <a:rPr lang="ru-RU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английская модель </a:t>
            </a: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самоуправления. Харак</a:t>
            </a: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терные признаки такой модели: 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а) высокая степень автономии различных уровней власти и четкое определение компетенции органов каждого уровня; 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б) отсутствие на местах уполномоченных органов центральной государственной власти; 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в) выборность ряда должностных лиц органов местного самоуправления; 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г) осуществление контроля за деятельностью органов местного самоуправления с использованием косвенных методов или через суд;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Местное самоуправление в зарубежных странах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443990"/>
            <a:ext cx="10972800" cy="4953000"/>
          </a:xfrm>
        </p:spPr>
        <p:txBody>
          <a:bodyPr/>
          <a:p>
            <a:r>
              <a:rPr lang="ru-RU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Французская модель </a:t>
            </a: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характерна для стран, где действует романо-германская правовая система, распространена в большинстве европейских стран, в том числе во франции, во всех франкоязычных государствах Африки и Латинской Америки, на Ближнем Востоке. Характерные черты: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а) высокая степень централизации власти, подчинение нижестоящих органов власти вышестоящим органам; 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б) соединение государственного управления и местного самоуправления; 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в) полномочия органов местного самоуправления определяются на основании негативного принципа правового регулирования (принцип «разрешено все то, что прямо не запрещено»); 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г) в ряде искусственно созданных территориальных единиц, не являющихся географическимиобъектами, органы местного самоуправления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могут вовсе отсутствовать;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Местное самоуправление в зарубежных странах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443990"/>
            <a:ext cx="10972800" cy="4953000"/>
          </a:xfrm>
        </p:spPr>
        <p:txBody>
          <a:bodyPr/>
          <a:p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Существует и </a:t>
            </a:r>
            <a:r>
              <a:rPr lang="ru-RU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смешанная модель </a:t>
            </a: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выработанная на основе сочетания различных особенностей английской и французской моделей местного самоуправления. 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Действует в Австрии, Германии, Японии и иных государствах;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Организация местной власти в советский приод развития государств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443990"/>
            <a:ext cx="11493500" cy="4953000"/>
          </a:xfrm>
        </p:spPr>
        <p:txBody>
          <a:bodyPr/>
          <a:p>
            <a:pPr>
              <a:lnSpc>
                <a:spcPct val="100000"/>
              </a:lnSpc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Конституция РСФСР 1918 г. окончательно закрепила сложившуюся систему местных органов государственной власти, которая включала в себя следующие уровни: 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 съезды Советов, избираемые в процессе многоступенчатых выборов. Впоследствии на основе провозглашенного в Конституциях СССР 1936 г. и РСФСР 1937 г. принципа всеобщего равного прямого избирательного права при тайном голосовании система съездов Советов была упразднена, все представи-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тельные органы власти на местах стали называться Советами; 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2) городские и сельские Советы, избираемые непосредственно населением на местах; 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3) городские и сельские комитеты, избираемые городскими и сельскими Советами.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Организация местной власти в советский приод развития государств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443990"/>
            <a:ext cx="11493500" cy="4953000"/>
          </a:xfrm>
        </p:spPr>
        <p:txBody>
          <a:bodyPr/>
          <a:p>
            <a:pPr>
              <a:lnSpc>
                <a:spcPct val="90000"/>
              </a:lnSpc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Возврат к термину «местное самоуправление» в России происходит в 60-х гг. XX в., в систему местного самоуправления включались следующие органы власти: 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1) местные Советы; 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 исполнительные комитеты (исполкомы) - коллегиальные органы;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3)трудовые коллективы;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4)партийные ячейки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В 80-х гг. XX в. упраздняется система трудовых коллективов и партийных ячеек, вводится должность председателя местного Совета, учреждается президиум местного Совета. На местах также действуют различные отделы, управления, комитеты и комиссии. 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Местные Советы решали все вопросы местного значения исходя из обще -государственных и партийных интересов, но не из интересов населения. Основной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формой работы Советов были сессии.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Организация местной власти в современный период в РФ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443990"/>
            <a:ext cx="11493500" cy="4953000"/>
          </a:xfrm>
        </p:spPr>
        <p:txBody>
          <a:bodyPr/>
          <a:p>
            <a:pPr>
              <a:lnSpc>
                <a:spcPct val="90000"/>
              </a:lnSpc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Современное местное самоуправление в РФ определяется </a:t>
            </a: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Конституцией РФ, ФЗ «Об общих принципах организации местного самоуправления в РФ» от 1995-го года, ФЗ «Об основах муниципальной службы в РФ» и Европейской хартией местного самоуправления от15 октября1985 г.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Значительное влияние на формирование системы местного самоуправления оказывают регионы РФ. Россия является федеративным государством, именно поэтому и Российская Федерация, и субъекты РФ обладают правом принятия нормативно-правовых актов, обладающих высшей юридической силой, - законов. В рамках ст. 71 -73 Конституции РФ закреплены предметы исключительного и совместного ведения Российской Федерации и субъектов РФ. Так, согласно п. «н» ст. 72 Конституцией РФ в совместном ведении Российской Федерации и ее субъектов находится «установление общих принципов организации системы органовгосударственной власти и местного самоуправления».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5570"/>
            <a:ext cx="10972800" cy="582613"/>
          </a:xfrm>
        </p:spPr>
        <p:txBody>
          <a:bodyPr/>
          <a:p>
            <a:r>
              <a:rPr lang="ru-RU" altLang="en-US"/>
              <a:t>Организация местной власти в современный период в РТ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936625"/>
            <a:ext cx="11493500" cy="5969635"/>
          </a:xfrm>
        </p:spPr>
        <p:txBody>
          <a:bodyPr/>
          <a:p>
            <a:pPr>
              <a:lnSpc>
                <a:spcPct val="80000"/>
              </a:lnSpc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Современное Законодательство РТ определяет органы самоуправления посёлков и сёл как юридические лица, соответственно, они не входят в систему органов государственной власти. 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Правовую основу организации и деятельности органов самоуправления посёлков и сёл составляют Конституция РТ и Закон РТ «Об органах самоуправления поселков и сел» от 5-го августа 2009го года. В соответствии с названным законом самоуправление поселков и сёл - это деятельность населения посёлков и сёл непосредственно или через органы самоуправления посёлков и сёл под свою ответственность в целях решения социальных, экономических и культурных вопросов, имеющих местное значение, с учетом общесоциальных интересов, национальных традиций и местной специфики. Органом самоуправления посёлков и сёл является Джамоат.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80000"/>
              </a:lnSpc>
            </a:pPr>
            <a:r>
              <a:rPr lang="ru-RU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Закон возлагает на органы государственной власти обязанность в создании необходимых правовых, организационных, материальных и финансовых условий для формирования, развития и эффективной деятельности органов самоуправления посёлков и сёл и способствования реализации прав граждан на местное самоуправление. Органы государственной власти могут возложить отдельные свои полномочия на органы самоуправления посёлков и сёл на основе договора и финансирования этих полномочий.</a:t>
            </a:r>
            <a:endParaRPr lang="ru-RU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6970</Words>
  <Application>WPS Presentation</Application>
  <PresentationFormat>Широкоэкранный</PresentationFormat>
  <Paragraphs>88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Gear Drives</vt:lpstr>
      <vt:lpstr>PowerPoint 演示文稿</vt:lpstr>
      <vt:lpstr>Муниципальное право как отрасль права,наука и учебная дициплина</vt:lpstr>
      <vt:lpstr>Понятие, предмет и метод МП</vt:lpstr>
      <vt:lpstr>Местное самоуправление в зарубжных странах</vt:lpstr>
      <vt:lpstr>Местное самоуправление в зарубжных странах</vt:lpstr>
      <vt:lpstr>Местное самоуправление в зарубжных странах</vt:lpstr>
      <vt:lpstr>Организация местной власти в советский приод развития государств: СССР</vt:lpstr>
      <vt:lpstr>Организация местной власти в советский приод развития государств: СССР</vt:lpstr>
      <vt:lpstr>Организация местной власти в современный период в РФ</vt:lpstr>
      <vt:lpstr>Принципы МП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can</cp:lastModifiedBy>
  <cp:revision>9</cp:revision>
  <dcterms:created xsi:type="dcterms:W3CDTF">2020-05-04T09:13:00Z</dcterms:created>
  <dcterms:modified xsi:type="dcterms:W3CDTF">2020-05-08T10:40:24Z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1049-11.2.0.9169</vt:lpwstr>
  </property>
</Properties>
</file>