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75" r:id="rId6"/>
    <p:sldId id="258" r:id="rId7"/>
    <p:sldId id="276" r:id="rId8"/>
    <p:sldId id="263" r:id="rId9"/>
    <p:sldId id="277" r:id="rId10"/>
    <p:sldId id="264" r:id="rId11"/>
    <p:sldId id="265" r:id="rId12"/>
    <p:sldId id="278" r:id="rId13"/>
    <p:sldId id="27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/>
        </p:nvSpPr>
        <p:spPr>
          <a:xfrm>
            <a:off x="1408430" y="224790"/>
            <a:ext cx="9144635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ФИЛИАЛ МОСКОВСКОГО ГОСУДАРСТВЕННОГО УНИВЕРСИТЕТА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ИМЕНИ М.В.ЛОМОНОСОВА В Г. ДУШАНБЕ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ФАКУЛЬТЕТ ГУМАНИТАРНЫХ НАУК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Content Placeholder 1"/>
          <p:cNvSpPr>
            <a:spLocks noGrp="1"/>
          </p:cNvSpPr>
          <p:nvPr/>
        </p:nvSpPr>
        <p:spPr>
          <a:xfrm>
            <a:off x="2107677" y="1916242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1877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1877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9515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285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altLang="ru-RU" sz="3600" b="1">
                <a:solidFill>
                  <a:schemeClr val="tx1"/>
                </a:solidFill>
                <a:latin typeface="Times New Roman" panose="02020603050405020304" pitchFamily="18" charset="0"/>
              </a:rPr>
              <a:t>НАРОДОВЛАСТИЕ И </a:t>
            </a:r>
            <a:endParaRPr lang="ru-RU" altLang="ru-RU" sz="36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altLang="ru-RU" sz="3600" b="1">
                <a:solidFill>
                  <a:schemeClr val="tx1"/>
                </a:solidFill>
                <a:latin typeface="Times New Roman" panose="02020603050405020304" pitchFamily="18" charset="0"/>
              </a:rPr>
              <a:t>МЕСТНОЕ САМОУПРАВЛЕНИЕ</a:t>
            </a:r>
            <a:endParaRPr lang="ru-RU" altLang="ru-RU" sz="36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/>
        </p:nvSpPr>
        <p:spPr>
          <a:xfrm>
            <a:off x="7427201" y="5074528"/>
            <a:ext cx="4691062" cy="158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576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1877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1877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9515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285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 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en-US" alt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курса ГМУ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Киром Муканна Салохиддин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19100"/>
            <a:ext cx="10972800" cy="582613"/>
          </a:xfrm>
        </p:spPr>
        <p:txBody>
          <a:bodyPr/>
          <a:p>
            <a:r>
              <a:rPr lang="ru-RU" altLang="en-US" sz="2800" b="1">
                <a:sym typeface="+mn-ea"/>
              </a:rPr>
              <a:t>Правоохранительные органы в системе взаимодействия субъектов муниципально-правовых отношений на местном уровне.</a:t>
            </a:r>
            <a:endParaRPr lang="ru-RU" altLang="en-US" sz="2800" b="1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365250"/>
            <a:ext cx="10972800" cy="4953000"/>
          </a:xfrm>
        </p:spPr>
        <p:txBody>
          <a:bodyPr/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междуполицией и органами местногосамоуправления в пределахмуниципального образованияпозволяет достичь их согласованныхдействий и решений, консолидироватьусилия и продуктивно использоватьресурсы в обеспечении правопорядка, посредством органов местногосамоуправления привлечьобщественность к обеспечениюправопорядка и безопасности. 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19100"/>
            <a:ext cx="10972800" cy="582613"/>
          </a:xfrm>
        </p:spPr>
        <p:txBody>
          <a:bodyPr/>
          <a:p>
            <a:r>
              <a:rPr lang="ru-RU" altLang="en-US" sz="2800" b="1">
                <a:sym typeface="+mn-ea"/>
              </a:rPr>
              <a:t>Правоохранительные органы в системе взаимодействия субъектов муниципально-правовых отношений на местном уровне.</a:t>
            </a:r>
            <a:endParaRPr lang="ru-RU" altLang="en-US" sz="2800" b="1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365250"/>
            <a:ext cx="10972800" cy="4953000"/>
          </a:xfrm>
        </p:spPr>
        <p:txBody>
          <a:bodyPr/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Должным образом организованное взаимодействие полиции и органов местного самоуправления с привлечением общественностипоспособствует информированиюнаселения о состоянии правопорядкаи системе мер, комплекснопринимаемых органами местногосамоуправления и полицией по егообеспечению, степени участияинститутов гражданского общества втаких процессах, что качественноотразиться на профилактике иминимизации противоправныхпроявлений в муниципальномобразовании в целом.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>
            <a:normAutofit fontScale="90000"/>
          </a:bodyPr>
          <a:p>
            <a:r>
              <a:rPr lang="ru-RU" altLang="en-US" b="1"/>
              <a:t>Различные подходы к понятию местного самоуправления. </a:t>
            </a:r>
            <a:endParaRPr lang="ru-RU" altLang="en-US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1.Местное самоуправление — организация деятельности граждан, обеспечивающая самостоятельное решение населением вопросов местного значения, управление муниципальной собственностью, исходя из интересов всех жителей данной территории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2.Более широкое понятие местного самоуправления подразумевает право и реальную способность органов местного самоуправления регламентировать значительную часть публичных дел и управлять ею, действуя в рамках закона, под свою ответственность и в интересах местного населения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>
            <a:normAutofit fontScale="90000"/>
          </a:bodyPr>
          <a:p>
            <a:r>
              <a:rPr lang="ru-RU" altLang="en-US" b="1"/>
              <a:t>Различные подходы к понятию местного самоуправления. </a:t>
            </a:r>
            <a:br>
              <a:rPr lang="ru-RU" altLang="en-US" b="1"/>
            </a:br>
            <a:endParaRPr lang="ru-RU" altLang="en-US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422400"/>
            <a:ext cx="10972800" cy="4953000"/>
          </a:xfrm>
        </p:spPr>
        <p:txBody>
          <a:bodyPr/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3.Местное самоуправление — одна из форм реализации народом принадлежащей ему власти. 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4.Местное самоуправление — децентрализованная форма управления, предполагающая известную самостоятельность, автономность местных органов, которые выступают органами местных самоуправляющихся территориальных сообществ.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Прежде всего, органы государственной власти должны </a:t>
            </a:r>
            <a:r>
              <a:rPr lang="ru-RU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реализацию установленных законодательством таких наиболее значимых гарантий</a:t>
            </a: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для местного самоуправления, как удовлетворение основных жизненных потребностей населения в сферах, отнесенных к ведению муниципальных образований, на уровне не ниже минимальных государственных социальных стандартов; обеспечение муниципальным образованиям минимального местного бюджета на основе нормативов минимальной бюджетной обеспеченности; компенсация дополнительных расходов муниципальных образований, возникших в результате решений, принятых органами государственной власти. Однако обеспечение этих гарантий из-за социально-экономического кризиса в России пока производится недостаточно эффективно.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736600" y="317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ru-RU" altLang="en-US" sz="2800" b="1"/>
              <a:t>Взаимодействие государственной власти и местного самоуправления</a:t>
            </a:r>
            <a:endParaRPr lang="ru-RU" altLang="en-US" sz="2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Конкретные полномочия органов государственной власти Российской Федерации и ее субъектов в области местного самоуправления закреплены в ФЗ № 131 от 6 октября 2003 г. «Об общих принципах организации местного самоуправления в Российской Федерации». В них дан исчерпывающий перечень полномочий. Отступление от него и совершение действий за его пределами недопустимо.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Органы государственной власти должны обеспечивать </a:t>
            </a:r>
            <a:r>
              <a:rPr lang="ru-RU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за тем, чтобы организация и деятельность местного самоуправления осуществлялась на основе закона и в рамках закона</a:t>
            </a: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Предметом контроля со стороны государственных органов является и ход исполнения отдельных государственных полномочий, которыми законом наделены органы местного самоуправления.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736600" y="317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ru-RU" altLang="en-US" sz="2800" b="1"/>
              <a:t>Взаимодействие государственной власти и местного самоуправления</a:t>
            </a:r>
            <a:endParaRPr lang="ru-RU" altLang="en-US"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муниципального права включает в себя основные понятия, категории и принципы науки муниципального права; теоретические и методологические основы муниципального права; основы правового регулирования местного самоуправления их правоотношения с органами государственной власти; правовое регулирование финансово-экономической основы местного самоуправления; организационно-правовые основы местного самоуправления; особенности осуществления деятельности местного самоуправления в городах и сельских поселениях.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609600" y="43053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ru-RU" altLang="en-US" sz="2800" b="1"/>
              <a:t>Система местного самоуправления и ее элементы. </a:t>
            </a:r>
            <a:endParaRPr lang="ru-RU" altLang="en-US"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местного самоуправления включает в себя основные элементы организации управления по осуществлению функций, задач и целей местного значения. В эту систему входят субъекты и объекты управления, прямые связи (в форме решений и распоряжений органов власти местного самоуправления и их уполномоченных должностных лиц), обратные связи (в форме отчетов, докладов, контроля и проверки исполнения, опросов, анкетирования и др.) и факторы воздействия внешней среды (т.е. условия среды функционирования органа местного самоуправления).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609600" y="43053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ru-RU" altLang="en-US" sz="2800" b="1"/>
              <a:t>Система местного самоуправления и ее элементы. </a:t>
            </a:r>
            <a:endParaRPr lang="ru-RU" altLang="en-US"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>
                <a:sym typeface="+mn-ea"/>
              </a:rPr>
              <a:t>Функции местного самоуправления 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выделить следующие основные его функции: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участия населения в решении вопросов местного значения;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муниципальной собственностью, финансовыми средствами местного самоуправления;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комплексного развития территории муниципального образования;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удовлетворения потребностей населения в социально-культурных, коммунально-бытовых и других жизненно важных услугах;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общественного порядка;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представительство и защита интересов и прав местного самоуправления, гарантированных Конституцией и законами.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19100"/>
            <a:ext cx="10972800" cy="582613"/>
          </a:xfrm>
        </p:spPr>
        <p:txBody>
          <a:bodyPr/>
          <a:p>
            <a:r>
              <a:rPr lang="ru-RU" altLang="en-US" sz="2800" b="1">
                <a:sym typeface="+mn-ea"/>
              </a:rPr>
              <a:t>Правоохранительные органы в системе взаимодействия субъектов муниципально-правовых отношений на местном уровне.</a:t>
            </a:r>
            <a:endParaRPr lang="ru-RU" altLang="en-US" sz="2800" b="1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охраныправопорядка закреплена в ст. 132 Конституции РФ за органамиместного самоуправления, как уже отмечалось, что свидетельствует ореализации такого полномочия нетолько государственными, но иместными органами публичнойвласти. 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Следовательно, обеспечение правопорядка является важнейшейконституционной задачей органовместного самоуправления, причемтакая задача для них, как обоснованно отмечается исследователями, является одной из главных во многих зарубежных странах. 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6024</Words>
  <Application>WPS Presentation</Application>
  <PresentationFormat>Широкоэкранный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Gear Drives</vt:lpstr>
      <vt:lpstr>PowerPoint 演示文稿</vt:lpstr>
      <vt:lpstr>Различные подходы к понятию местного самоуправления. </vt:lpstr>
      <vt:lpstr>Различные подходы к понятию местного самоуправления.  </vt:lpstr>
      <vt:lpstr>PowerPoint 演示文稿</vt:lpstr>
      <vt:lpstr>PowerPoint 演示文稿</vt:lpstr>
      <vt:lpstr>PowerPoint 演示文稿</vt:lpstr>
      <vt:lpstr>PowerPoint 演示文稿</vt:lpstr>
      <vt:lpstr>Понятие и развитие правовой основы местного самоуправления.  </vt:lpstr>
      <vt:lpstr>Правоохранительные органы в системе взаимодействия субъектов муниципально-правовых отношений на местном уровне.</vt:lpstr>
      <vt:lpstr>Правоохранительные органы в системе взаимодействия субъектов муниципально-правовых отношений на местном уровне.</vt:lpstr>
      <vt:lpstr>Правоохранительные органы в системе взаимодействия субъектов муниципально-правовых отношений на местном уровне.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can</cp:lastModifiedBy>
  <cp:revision>15</cp:revision>
  <dcterms:created xsi:type="dcterms:W3CDTF">2020-05-04T09:13:00Z</dcterms:created>
  <dcterms:modified xsi:type="dcterms:W3CDTF">2020-05-12T12:04:20Z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1049-11.2.0.9327</vt:lpwstr>
  </property>
</Properties>
</file>