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0D03"/>
    <a:srgbClr val="964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6F5F-E77B-AB30-64B9-2C2CB8262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DFB6B8-46B1-A57D-5DC6-4EBB662F4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36B803-4AD8-4FD3-D9B2-E1FD5799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F188-BE96-434C-87DB-60D4C4651C94}" type="datetimeFigureOut">
              <a:rPr lang="de-CH" smtClean="0"/>
              <a:t>17.04.2023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F1B0E6-6436-7512-FFAD-A290F5000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128920-287F-D003-AA08-FB5AAFEE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5DA4-3B1C-41EC-9668-93DBDB5264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745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6BAEA-B4D1-0054-A901-0B8D383E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77E608-41E0-AC83-20D9-10861D9AF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D33550-3A99-C66C-F641-88AB9524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F188-BE96-434C-87DB-60D4C4651C94}" type="datetimeFigureOut">
              <a:rPr lang="de-CH" smtClean="0"/>
              <a:t>17.04.2023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221FAC-772A-0D7D-4AE7-E4FF3468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F970FF-8672-DD7F-2C06-BD9F9094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5DA4-3B1C-41EC-9668-93DBDB5264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673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EDE0ECD-DB16-57A7-3A8F-DA6D4262C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BC1421-F05A-6AE7-A67F-2D9B9447D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083850-1A15-48CF-C32D-BA4B337C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F188-BE96-434C-87DB-60D4C4651C94}" type="datetimeFigureOut">
              <a:rPr lang="de-CH" smtClean="0"/>
              <a:t>17.04.2023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05C10F-B76D-6FB0-A77B-6EBEE445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7684E6-5808-E2B5-39C8-877C1E78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5DA4-3B1C-41EC-9668-93DBDB5264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271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3C622-7CF7-C05D-75CB-C55A1725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242AD9-5AAB-5542-B306-DEB30F1E0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273FB5-D8D6-F231-F40B-E58772E0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F188-BE96-434C-87DB-60D4C4651C94}" type="datetimeFigureOut">
              <a:rPr lang="de-CH" smtClean="0"/>
              <a:t>17.04.2023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206D04-E0B1-9592-C347-B7BF3BED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C81597-9091-7D60-9E35-5438E545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5DA4-3B1C-41EC-9668-93DBDB5264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660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F4071B-620A-A609-1B27-CA278E10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76AC90-736E-7437-573C-ACBE33344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E5B521-9F2E-42AB-57D7-F95FDB98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F188-BE96-434C-87DB-60D4C4651C94}" type="datetimeFigureOut">
              <a:rPr lang="de-CH" smtClean="0"/>
              <a:t>17.04.2023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202A2-CA46-D20E-076A-7D2000FE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C4BF54-A7CE-1894-C706-AEF6C37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5DA4-3B1C-41EC-9668-93DBDB5264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116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72056-C6D4-AFC1-5D05-879011FE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152805-9B3F-57FD-953D-43EE4D4F1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C99C88-920D-B628-173C-D4E4D18D0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4D333A-73C2-BC29-3383-BF25CD71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F188-BE96-434C-87DB-60D4C4651C94}" type="datetimeFigureOut">
              <a:rPr lang="de-CH" smtClean="0"/>
              <a:t>17.04.2023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298029-1F05-3949-B5E4-78ABC824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14872E-DDDB-7064-D3D8-60B376B7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5DA4-3B1C-41EC-9668-93DBDB5264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624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7CB5A-C986-A8C1-6C77-31F49EE60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B5FC94-01AD-94B4-304A-4D00F6DC5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0A49B4-AADA-6012-8D32-8799106A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2A38EE-5878-4D90-0ED9-263DC38FE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249B49-627E-9935-5386-0EE027A65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06459D6-5493-C7E5-3E28-6A10A808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F188-BE96-434C-87DB-60D4C4651C94}" type="datetimeFigureOut">
              <a:rPr lang="de-CH" smtClean="0"/>
              <a:t>17.04.2023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09F3456-37D1-D79C-9D02-A28403A3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4A5BDB-5747-425D-F611-3E566F5B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5DA4-3B1C-41EC-9668-93DBDB5264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582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F3AFD-79CE-8594-FF89-AD2FD19E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7162DD-40C6-D406-3213-9882C622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F188-BE96-434C-87DB-60D4C4651C94}" type="datetimeFigureOut">
              <a:rPr lang="de-CH" smtClean="0"/>
              <a:t>17.04.2023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BF7999-C6A1-1E0A-7A50-DE1BDBED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450B07-ED4B-5B81-E652-3A49D0BF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5DA4-3B1C-41EC-9668-93DBDB5264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426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ECD64AE-483B-B884-C3FF-BFB71C2D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F188-BE96-434C-87DB-60D4C4651C94}" type="datetimeFigureOut">
              <a:rPr lang="de-CH" smtClean="0"/>
              <a:t>17.04.2023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0C09D4-70EA-BDCD-E7F7-3F10548A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6C3EF4-5F54-F847-CA13-F6DE0EE6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5DA4-3B1C-41EC-9668-93DBDB5264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001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ED045-D355-8AB4-20F5-117467F07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7FA44B-5EEC-D417-D255-E053120DF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763AA1-B44E-F3AA-1ACC-4B9A2A405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958359-5B97-198D-D0B8-25F0661D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F188-BE96-434C-87DB-60D4C4651C94}" type="datetimeFigureOut">
              <a:rPr lang="de-CH" smtClean="0"/>
              <a:t>17.04.2023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1F780B-863A-53DE-4CF4-418BAA64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01664D-3750-40EC-8467-52D980DF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5DA4-3B1C-41EC-9668-93DBDB5264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944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66889E-3E91-77D2-D3F2-0EF8ABBC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EE7137-40C7-4E2B-15A9-CE0F658CF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90481C-C305-99E2-7814-341EFFF5F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7DB70E-A232-34D0-5B44-182FE6DB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F188-BE96-434C-87DB-60D4C4651C94}" type="datetimeFigureOut">
              <a:rPr lang="de-CH" smtClean="0"/>
              <a:t>17.04.2023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83DBC9-8AA4-F876-3B41-4C2F6BFE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AA8193-73E4-BC9F-2F93-6020489F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5DA4-3B1C-41EC-9668-93DBDB5264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955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15823CF-235E-25C2-87EC-9CCA95A56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7C9896-D296-90F0-3799-45CEB71ED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847877-C6E1-54A5-17CB-CF3397F35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7F188-BE96-434C-87DB-60D4C4651C94}" type="datetimeFigureOut">
              <a:rPr lang="de-CH" smtClean="0"/>
              <a:t>17.04.2023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0B73CF-9D9C-1DBC-317D-2E0A33A35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C61184-D549-2A33-68F0-9926A172F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85DA4-3B1C-41EC-9668-93DBDB5264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978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E3F31-C94E-59B3-C7BB-71970E62D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2384"/>
            <a:ext cx="9144000" cy="2387600"/>
          </a:xfrm>
        </p:spPr>
        <p:txBody>
          <a:bodyPr>
            <a:normAutofit/>
          </a:bodyPr>
          <a:lstStyle/>
          <a:p>
            <a:r>
              <a:rPr lang="de-CH" b="0" i="0" dirty="0">
                <a:effectLst/>
                <a:latin typeface="Söhne"/>
              </a:rPr>
              <a:t>Optimizing Layout of a particle experiment </a:t>
            </a:r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AA99CB9-8FC5-9424-D04E-9DCED9FAB1E4}"/>
              </a:ext>
            </a:extLst>
          </p:cNvPr>
          <p:cNvSpPr txBox="1"/>
          <p:nvPr/>
        </p:nvSpPr>
        <p:spPr>
          <a:xfrm>
            <a:off x="1401288" y="5830784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Group: Cédric Renda, Sandro Gälli, Marvin Sigg</a:t>
            </a:r>
          </a:p>
        </p:txBody>
      </p:sp>
    </p:spTree>
    <p:extLst>
      <p:ext uri="{BB962C8B-B14F-4D97-AF65-F5344CB8AC3E}">
        <p14:creationId xmlns:p14="http://schemas.microsoft.com/office/powerpoint/2010/main" val="186995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38BFD-D610-2A24-F7D4-A085050C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Experiment setup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9CBF007-13BD-DFB2-E345-F8648A1F7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99455"/>
            <a:ext cx="10515600" cy="3203677"/>
          </a:xfrm>
        </p:spPr>
      </p:pic>
    </p:spTree>
    <p:extLst>
      <p:ext uri="{BB962C8B-B14F-4D97-AF65-F5344CB8AC3E}">
        <p14:creationId xmlns:p14="http://schemas.microsoft.com/office/powerpoint/2010/main" val="389386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36874-0430-7CCD-33A1-6E98CC6F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CH" sz="3600" dirty="0"/>
              <a:t> Determination of the average decay length of the K+</a:t>
            </a:r>
            <a:br>
              <a:rPr lang="de-CH" sz="3600" dirty="0"/>
            </a:br>
            <a:endParaRPr lang="de-CH" sz="36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0AF8698-0DFA-DFCA-357B-8F523FA5A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3"/>
          <a:stretch/>
        </p:blipFill>
        <p:spPr>
          <a:xfrm>
            <a:off x="1579702" y="1425805"/>
            <a:ext cx="9032596" cy="5067070"/>
          </a:xfrm>
        </p:spPr>
      </p:pic>
    </p:spTree>
    <p:extLst>
      <p:ext uri="{BB962C8B-B14F-4D97-AF65-F5344CB8AC3E}">
        <p14:creationId xmlns:p14="http://schemas.microsoft.com/office/powerpoint/2010/main" val="213373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CCF46-77D2-FA0D-7946-731022A7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CH" sz="3600" dirty="0"/>
              <a:t>Infinitely narrow beam along the z axis</a:t>
            </a:r>
            <a:br>
              <a:rPr lang="de-CH" sz="3600" dirty="0"/>
            </a:br>
            <a:endParaRPr lang="de-CH" sz="36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4198B5E1-97A3-CB0B-4EF1-A7D0FB928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662" y="1027906"/>
            <a:ext cx="9141372" cy="2785005"/>
          </a:xfr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0AD716A-03FC-F79E-7F95-EE31D75D3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4" y="4182039"/>
            <a:ext cx="7753352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1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9843B4D0-5CAA-EFC0-09A9-D43FEC414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6497"/>
            <a:ext cx="12058650" cy="3673781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33E6997-B6B6-3399-2530-45236981CE9B}"/>
              </a:ext>
            </a:extLst>
          </p:cNvPr>
          <p:cNvCxnSpPr>
            <a:cxnSpLocks/>
          </p:cNvCxnSpPr>
          <p:nvPr/>
        </p:nvCxnSpPr>
        <p:spPr>
          <a:xfrm flipV="1">
            <a:off x="2909888" y="3579799"/>
            <a:ext cx="1352585" cy="358789"/>
          </a:xfrm>
          <a:prstGeom prst="straightConnector1">
            <a:avLst/>
          </a:prstGeom>
          <a:ln w="19050">
            <a:solidFill>
              <a:srgbClr val="780D03"/>
            </a:solidFill>
            <a:headEnd w="med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A192938-7F1B-949D-F120-9E6627C692AF}"/>
              </a:ext>
            </a:extLst>
          </p:cNvPr>
          <p:cNvCxnSpPr>
            <a:cxnSpLocks/>
          </p:cNvCxnSpPr>
          <p:nvPr/>
        </p:nvCxnSpPr>
        <p:spPr>
          <a:xfrm>
            <a:off x="2890838" y="3943350"/>
            <a:ext cx="1304925" cy="747713"/>
          </a:xfrm>
          <a:prstGeom prst="straightConnector1">
            <a:avLst/>
          </a:prstGeom>
          <a:ln w="19050">
            <a:solidFill>
              <a:srgbClr val="780D03"/>
            </a:solidFill>
            <a:headEnd w="med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DBEC43B-B9C2-1A4F-9F03-60239335497B}"/>
              </a:ext>
            </a:extLst>
          </p:cNvPr>
          <p:cNvCxnSpPr>
            <a:cxnSpLocks/>
          </p:cNvCxnSpPr>
          <p:nvPr/>
        </p:nvCxnSpPr>
        <p:spPr>
          <a:xfrm>
            <a:off x="4219575" y="4681538"/>
            <a:ext cx="1042988" cy="571500"/>
          </a:xfrm>
          <a:prstGeom prst="straightConnector1">
            <a:avLst/>
          </a:prstGeom>
          <a:ln w="19050">
            <a:solidFill>
              <a:srgbClr val="780D03"/>
            </a:solidFill>
            <a:headEnd w="med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63073A0-DB61-8A55-ECE2-22B75B013FB3}"/>
              </a:ext>
            </a:extLst>
          </p:cNvPr>
          <p:cNvCxnSpPr>
            <a:cxnSpLocks/>
          </p:cNvCxnSpPr>
          <p:nvPr/>
        </p:nvCxnSpPr>
        <p:spPr>
          <a:xfrm>
            <a:off x="4200525" y="4691063"/>
            <a:ext cx="1595438" cy="0"/>
          </a:xfrm>
          <a:prstGeom prst="straightConnector1">
            <a:avLst/>
          </a:prstGeom>
          <a:ln w="19050">
            <a:solidFill>
              <a:srgbClr val="780D03"/>
            </a:solidFill>
            <a:headEnd w="med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625343D-F388-C32A-01A7-9EC57D42C59F}"/>
              </a:ext>
            </a:extLst>
          </p:cNvPr>
          <p:cNvCxnSpPr>
            <a:cxnSpLocks/>
          </p:cNvCxnSpPr>
          <p:nvPr/>
        </p:nvCxnSpPr>
        <p:spPr>
          <a:xfrm flipV="1">
            <a:off x="4238625" y="3362060"/>
            <a:ext cx="600075" cy="209815"/>
          </a:xfrm>
          <a:prstGeom prst="straightConnector1">
            <a:avLst/>
          </a:prstGeom>
          <a:ln w="19050">
            <a:solidFill>
              <a:srgbClr val="780D03"/>
            </a:solidFill>
            <a:headEnd w="med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C28EF35-E38A-EA30-484C-EB19A139935E}"/>
              </a:ext>
            </a:extLst>
          </p:cNvPr>
          <p:cNvCxnSpPr>
            <a:cxnSpLocks/>
          </p:cNvCxnSpPr>
          <p:nvPr/>
        </p:nvCxnSpPr>
        <p:spPr>
          <a:xfrm>
            <a:off x="4252913" y="3590925"/>
            <a:ext cx="738187" cy="76200"/>
          </a:xfrm>
          <a:prstGeom prst="straightConnector1">
            <a:avLst/>
          </a:prstGeom>
          <a:ln w="19050">
            <a:solidFill>
              <a:srgbClr val="780D03"/>
            </a:solidFill>
            <a:headEnd w="med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06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</vt:lpstr>
      <vt:lpstr>Optimizing Layout of a particle experiment </vt:lpstr>
      <vt:lpstr>Experiment setup</vt:lpstr>
      <vt:lpstr> Determination of the average decay length of the K+ </vt:lpstr>
      <vt:lpstr>Infinitely narrow beam along the z axis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Layout of a particle experiment </dc:title>
  <dc:creator>Cedric Renda</dc:creator>
  <cp:lastModifiedBy>Cedric Renda</cp:lastModifiedBy>
  <cp:revision>2</cp:revision>
  <cp:lastPrinted>2023-04-18T07:45:08Z</cp:lastPrinted>
  <dcterms:created xsi:type="dcterms:W3CDTF">2023-04-17T19:05:45Z</dcterms:created>
  <dcterms:modified xsi:type="dcterms:W3CDTF">2023-04-18T11:03:26Z</dcterms:modified>
</cp:coreProperties>
</file>