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notesSlides/notesSlide1.xml" ContentType="application/vnd.openxmlformats-officedocument.presentationml.notesSlide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458FE-6D1A-0775-9678-1A23F1BAED98}" v="898" dt="2021-01-18T05:43:11.808"/>
    <p1510:client id="{1EDA8A5B-BA3F-6A9F-7B83-AC0A1A6E123A}" v="20" dt="2021-01-14T05:19:12.842"/>
    <p1510:client id="{2FA120CA-2270-9453-21A4-72FA6ED3106C}" v="897" dt="2021-01-18T05:23:37.043"/>
    <p1510:client id="{C4827CEE-A6C2-5C46-B04A-845227CB44F4}" v="203" dt="2021-01-12T09:39:08.850"/>
    <p1510:client id="{EE772B8C-6E0A-4B4F-85A5-B0D6C6DD28B8}" v="1719" dt="2021-01-11T09:55:33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8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2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5585 0 0,'-9'0'364'0'0,"-1"1"0"0"0,1 1-1 0 0,0 0 1 0 0,0 0 0 0 0,0 1 0 0 0,-3 1-364 0 0,4-1 949 0 0,-1 0 0 0 0,1-1 0 0 0,-1 0 0 0 0,0-1 1 0 0,1 1-1 0 0,-4-2-949 0 0,11 1 49 0 0,0-1-1 0 0,1 0 1 0 0,-1 0-1 0 0,0 1 1 0 0,0-1 0 0 0,0 0-1 0 0,1 1 1 0 0,-1-1-1 0 0,0 1 1 0 0,0-1 0 0 0,1 1-1 0 0,-1-1 1 0 0,0 1 0 0 0,1-1-1 0 0,-1 1 1 0 0,1 0-1 0 0,-1-1 1 0 0,0 1 0 0 0,1 0-1 0 0,0-1 1 0 0,-1 1 0 0 0,1 0-1 0 0,-1 0 1 0 0,1 0-1 0 0,0-1 1 0 0,0 1 0 0 0,-1 0-1 0 0,1 0 1 0 0,0 0 0 0 0,0 0-1 0 0,0 0 1 0 0,0-1-1 0 0,0 1 1 0 0,0 0 0 0 0,0 0-1 0 0,0 0 1 0 0,0 0 0 0 0,1 0-1 0 0,-1-1 1 0 0,1 2-49 0 0,9 42 96 0 0,-8-35 13 0 0,5 10-119 0 0,2 0 0 0 0,0 0 0 0 0,1-1 1 0 0,0 0-1 0 0,2-1 0 0 0,0 0 0 0 0,10 10 10 0 0,7 11-25 0 0,299 368-87 0 0,-53-71 30 0 0,16 31-693 0 0,-234-286 569 0 0,-13-18 36 0 0,26 26 170 0 0,224 262-234 0 0,-191-224 188 0 0,-20-23 188 0 0,50 44-142 0 0,-116-135 44 0 0,3 2 218 0 0,-19-14-380 0 0,-1 0 0 0 0,0 0 0 0 0,1 1-1 0 0,-1-1 1 0 0,0 0 0 0 0,0 0 0 0 0,1 1 0 0 0,-1-1 0 0 0,0 0-1 0 0,1 0 1 0 0,-1 1 0 0 0,0-1 0 0 0,0 0 0 0 0,0 1 0 0 0,1-1-1 0 0,-1 0 1 0 0,0 1 0 0 0,0-1 0 0 0,0 0 0 0 0,0 1-1 0 0,0-1 1 0 0,0 0 0 0 0,1 1 0 0 0,-1-1 0 0 0,0 1 0 0 0,0-1-1 0 0,0 0 1 0 0,0 1 0 0 0,0-1 0 0 0,0 0 0 0 0,-1 1-1 0 0,1-1 1 0 0,0 1 0 0 0,0-1 0 0 0,0 0 0 0 0,0 1 0 0 0,0-1-1 0 0,-1 1 119 0 0,-10-9-4490 0 0,3 5-191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164 113 3369 0 0,'1'-19'6193'0'0,"6"-29"-4214"0"0,-6 46-1872 0 0,0-1 1 0 0,0 1-1 0 0,0 0 0 0 0,0-1 1 0 0,0 1-1 0 0,0 0 0 0 0,1 0 1 0 0,-1 0-1 0 0,0 0 0 0 0,1 0 1 0 0,0 0-1 0 0,0 0 0 0 0,-1 0 0 0 0,1 1 1 0 0,0-1-1 0 0,0 1 0 0 0,1-1 1 0 0,-1 1-1 0 0,0 0 0 0 0,0 0 1 0 0,1 0-1 0 0,1-1-107 0 0,3 1 122 0 0,1 0 0 0 0,-1 0 0 0 0,1 1 0 0 0,-1 0-1 0 0,1 0 1 0 0,6 2-122 0 0,21 0 103 0 0,72-4 9 0 0,-33 0-89 0 0,-1 2-1 0 0,1 4 0 0 0,-1 3 1 0 0,55 13-23 0 0,18 17-86 0 0,-30-7 80 0 0,1-5-1 0 0,16-3 7 0 0,-73-15-5 0 0,-5-3 9 0 0,0 4 1 0 0,0 2-1 0 0,-1 2 0 0 0,27 11-4 0 0,-36-10 37 0 0,1-2 0 0 0,1-1-1 0 0,28 1-36 0 0,-63-10 1 0 0,255 29-3 0 0,-207-24 41 0 0,73-5 529 0 0,-75 7-456 0 0,-58-7-130 0 0,1 1-1 0 0,-1-1 1 0 0,0 0 0 0 0,0 1-1 0 0,0-1 1 0 0,-1 0-1 0 0,1 1 1 0 0,0-1-1 0 0,0 0 1 0 0,-1 0-1 0 0,1 1 1 0 0,-1-1 0 0 0,1 0-1 0 0,-1 0 1 0 0,1 1-1 0 0,-1-1 1 0 0,0 0-1 0 0,1 0 1 0 0,-1 0-1 0 0,0 0 1 0 0,0 0 18 0 0,-21 36-233 0 0,14-21 95 0 0,0 0 0 0 0,2 0 0 0 0,0 1-1 0 0,1 0 1 0 0,1 0 0 0 0,0 1 0 0 0,0 8 138 0 0,-4 16-240 0 0,-11 57-799 0 0,5 0-1 0 0,-2 77 1040 0 0,10 199 121 0 0,6-373-118 0 0,0-2 31 0 0,0 1-1 0 0,0 0 1 0 0,0-1-1 0 0,1 1 1 0 0,-1 0-1 0 0,0-1 1 0 0,0 1-1 0 0,0-1 1 0 0,0 1 0 0 0,0 0-1 0 0,0-1 1 0 0,0 1-1 0 0,0 0 1 0 0,-1-1-1 0 0,1 1 1 0 0,0-1-1 0 0,0 1 1 0 0,0 0-1 0 0,-1-1 1 0 0,1 1-1 0 0,0-1 1 0 0,-1 1-1 0 0,1-1 1 0 0,0 1-1 0 0,-1-1 1 0 0,1 1 0 0 0,-1-1-1 0 0,1 1 1 0 0,-1-1-1 0 0,1 1 1 0 0,-1-1-34 0 0,-13-12 946 0 0,-5-5-1810 0 0,-7-16-491 0 0,8 8 1459 0 0,12 21-12 0 0,0-1 1 0 0,0 1 0 0 0,0-1-1 0 0,-1 2 1 0 0,1-1 0 0 0,-1 1-1 0 0,0 0 1 0 0,0 0 0 0 0,0 1-1 0 0,-1 0 1 0 0,1 0 0 0 0,-7 0-93 0 0,-18-2 134 0 0,0 1 0 0 0,-16 2-134 0 0,0-1 190 0 0,-168-8 1381 0 0,-168-14 973 0 0,161-7-1055 0 0,-69-7-67 0 0,100 13-1166 0 0,123 13-114 0 0,-1 3 1 0 0,0 3 0 0 0,0 4 0 0 0,-38 4-143 0 0,33 12-8 0 0,58-9 4 0 0,-1-2 0 0 0,1 0-1 0 0,-1 0 1 0 0,-9-1 4 0 0,18-2-199 0 0,1 1 0 0 0,-1 0 0 0 0,1 1-1 0 0,0 0 1 0 0,0 0 0 0 0,0 1 0 0 0,0 0 0 0 0,-3 2 199 0 0,8-4-370 0 0,1 0 1 0 0,0 0-1 0 0,-1 1 0 0 0,1-1 1 0 0,0 1-1 0 0,0 0 0 0 0,0-1 1 0 0,0 1-1 0 0,1 0 0 0 0,-1 0 1 0 0,0 0-1 0 0,1 0 0 0 0,-1 2 370 0 0,1-3-352 0 0,1 1-1 0 0,-1-1 1 0 0,1 1 0 0 0,0-1-1 0 0,-1 1 1 0 0,1-1-1 0 0,0 1 1 0 0,0-1-1 0 0,0 1 1 0 0,0-1-1 0 0,0 1 1 0 0,0-1-1 0 0,1 1 1 0 0,-1-1-1 0 0,0 1 1 0 0,1-1-1 0 0,-1 1 1 0 0,1-1-1 0 0,0 1 1 0 0,-1-1-1 0 0,1 0 1 0 0,0 0-1 0 0,0 1 1 0 0,0-1 352 0 0,5 7-4348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6:4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836 849 1856 0 0,'-1'13'5941'0'0,"2"-13"-5872"0"0,-1 1 1 0 0,0-1-1 0 0,0 1 1 0 0,1 0-1 0 0,-1-1 1 0 0,0 1-1 0 0,0 0 0 0 0,0-1 1 0 0,0 1-1 0 0,0 0 1 0 0,0-1-1 0 0,0 1 1 0 0,0 0-1 0 0,0-1 1 0 0,0 1-1 0 0,0-1 0 0 0,0 1 1 0 0,0 0-1 0 0,-1-1 1 0 0,1 1-1 0 0,0 0 1 0 0,0-1-1 0 0,-1 1 1 0 0,1-1-1 0 0,0 1 0 0 0,-1-1 1 0 0,1 1-1 0 0,-1-1 1 0 0,1 1-1 0 0,-1-1 1 0 0,1 1-1 0 0,-1-1 1 0 0,1 1-1 0 0,-1-1 0 0 0,1 0 1 0 0,-1 1-70 0 0,-13 5 621 0 0,-1-1 0 0 0,0 0-1 0 0,1-1 1 0 0,-2 0 0 0 0,1-1 0 0 0,0-1 0 0 0,-1-1 0 0 0,1 0 0 0 0,-1-1-1 0 0,1 0 1 0 0,-13-3-621 0 0,-17-3 916 0 0,0-3 0 0 0,1-1 0 0 0,-20-8-916 0 0,40 9 185 0 0,-1 0 0 0 0,1-2 0 0 0,1-1 0 0 0,0-1 0 0 0,1-1 1 0 0,0 0-1 0 0,1-2 0 0 0,1-1 0 0 0,-2-2-185 0 0,-8-10 177 0 0,2-1 0 0 0,1-1 1 0 0,1-1-1 0 0,1-1 0 0 0,-6-16-177 0 0,25 40 25 0 0,0-1 0 0 0,1 0 0 0 0,0 0 0 0 0,1-1 0 0 0,0 1 0 0 0,1-1 0 0 0,0 0-1 0 0,0 0 1 0 0,1 0 0 0 0,1 0 0 0 0,0 0 0 0 0,0 0 0 0 0,1-1 0 0 0,1 1 0 0 0,0 0 0 0 0,0 0 0 0 0,1 0 0 0 0,3-9-25 0 0,0 7 2 0 0,0-1 1 0 0,1 1 0 0 0,1 1 0 0 0,0-1-1 0 0,0 1 1 0 0,1 1 0 0 0,1-1-1 0 0,0 1 1 0 0,1 1 0 0 0,0 0 0 0 0,0 0-1 0 0,1 1 1 0 0,0 0 0 0 0,8-4-3 0 0,7-5-13 0 0,1 1-1 0 0,0 2 1 0 0,1 0 0 0 0,1 2 0 0 0,1 1 0 0 0,-1 1-1 0 0,2 2 1 0 0,-1 1 0 0 0,1 1 0 0 0,10 1 13 0 0,1 0-14 0 0,1 2 0 0 0,-1 1 0 0 0,0 3-1 0 0,1 1 1 0 0,-1 3 0 0 0,31 6 14 0 0,-51-6-6 0 0,-1 2 0 0 0,0 0 0 0 0,0 2-1 0 0,-1 0 1 0 0,0 1 0 0 0,-1 1 0 0 0,0 1 0 0 0,0 0-1 0 0,-1 2 1 0 0,0 0 0 0 0,-1 1 0 0 0,-1 1 0 0 0,14 16 5 0 0,-2-1 3 0 0,-1 2 0 0 0,-1 1 0 0 0,-2 1-1 0 0,-1 1 1 0 0,-2 1 0 0 0,8 21-2 0 0,-24-46 0 0 0,0 1 1 0 0,-1-1-1 0 0,-1 1 1 0 0,1 0-1 0 0,-2 0 1 0 0,0 1-1 0 0,0-1 1 0 0,-1 0-1 0 0,-1 1 1 0 0,0-1-1 0 0,-1 1 1 0 0,0-1 0 0 0,-1 0-1 0 0,0 1 1 0 0,-1-1-1 0 0,0 0 1 0 0,-1 0-1 0 0,-1-1 1 0 0,1 1-1 0 0,-2-1 1 0 0,0 0-1 0 0,0-1 1 0 0,-1 1-1 0 0,0-1 0 0 0,-5 5-7 0 0,0 0 0 0 0,-1 0 1 0 0,0-2-1 0 0,-2 1 0 0 0,1-2 0 0 0,-1 0 0 0 0,-1-1 0 0 0,0 0 0 0 0,-1-1 1 0 0,-9 3 6 0 0,-43 12-2555 0 0,-5-11-3740 0 0,56-12 3127 0 0,-1 1-3343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3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78 134 3817 0 0,'-19'-2'3822'0'0,"13"2"-3462"0"0,0 0-1 0 0,0 0 1 0 0,1 1 0 0 0,-1 0 0 0 0,0 0-1 0 0,0 0 1 0 0,1 0 0 0 0,-2 2-360 0 0,7-3 21 0 0,-1 0 0 0 0,1 0 0 0 0,-1 1 0 0 0,1-1 0 0 0,0 1 0 0 0,-1-1 0 0 0,1 0 0 0 0,0 1 0 0 0,0-1 0 0 0,-1 1 0 0 0,1-1 0 0 0,0 0 0 0 0,0 1 0 0 0,-1-1 0 0 0,1 1 0 0 0,0-1 0 0 0,0 1 0 0 0,0-1 0 0 0,0 1 0 0 0,0-1 0 0 0,0 1-1 0 0,0-1 1 0 0,0 1 0 0 0,0-1 0 0 0,0 1 0 0 0,0-1 0 0 0,0 1 0 0 0,0-1 0 0 0,0 1 0 0 0,1-1 0 0 0,-1 1 0 0 0,0-1 0 0 0,0 0 0 0 0,0 1 0 0 0,1-1 0 0 0,-1 1 0 0 0,0-1 0 0 0,1 1-21 0 0,21 11 453 0 0,27-2 184 0 0,115-12 1055 0 0,217 6 295 0 0,-150-3-1100 0 0,-129-5 4 0 0,36-9-891 0 0,29-1 223 0 0,20 8-50 0 0,91 12-173 0 0,-192-2 161 0 0,-1-4 0 0 0,0-4-1 0 0,0-3 1 0 0,7-5-161 0 0,-29 6 15 0 0,0 2-1 0 0,0 3 0 0 0,1 3 1 0 0,-1 3-1 0 0,4 3-14 0 0,36 1 104 0 0,25-3-104 0 0,0-8 183 0 0,117 4 18 0 0,79-5 78 0 0,-220 4-214 0 0,-55-1-54 0 0,-1 1 0 0 0,21 5-11 0 0,54 5 35 0 0,0-5 0 0 0,1-6 1 0 0,11-5-36 0 0,93-1 55 0 0,59-4-14 0 0,-151 3-17 0 0,116 4 50 0 0,11 12-74 0 0,-166-9 157 0 0,0-4 1 0 0,17-6-158 0 0,61-3 167 0 0,-83 14-145 0 0,1 4 1 0 0,-1 4-1 0 0,38 10-22 0 0,-4-1 31 0 0,45-2-31 0 0,755 7 416 0 0,-696-22-273 0 0,175-1-56 0 0,-135-7 62 0 0,90-27 101 0 0,-104 7-86 0 0,1043-23 435 0 0,-1125 52-571 0 0,71-1 458 0 0,54-15-486 0 0,-95 5 221 0 0,148 14-221 0 0,-158 1 114 0 0,0-8 1 0 0,3-9-115 0 0,67-5 297 0 0,91 13-297 0 0,51-2 225 0 0,-55 5-63 0 0,-153 2 41 0 0,475-19 120 0 0,-598 17-314 0 0,193 1 219 0 0,154 23-228 0 0,-234-6 86 0 0,1-9-1 0 0,162-13-85 0 0,-76 2 71 0 0,5 0 25 0 0,-234 0-66 0 0,27-2 37 0 0,68-14-67 0 0,-69 9 51 0 0,0 2-1 0 0,1 4 1 0 0,9 2-51 0 0,126-5 171 0 0,20-12-171 0 0,-97 14 31 0 0,-75 3 70 0 0,42-5-101 0 0,-80 5 5 0 0,0 1 0 0 0,0 0 0 0 0,0 1 1 0 0,-1 1-1 0 0,1 1 0 0 0,9 3-5 0 0,14 1 37 0 0,-15-7-401 0 0,-29-3-2052 0 0,-15 1-2746 0 0,-4 5-2357 0 0,8 0 274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4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5961 0 0,'-2'0'204'0'0,"0"0"0"0"0,0 0 0 0 0,0 0 0 0 0,0 0 0 0 0,0 1 0 0 0,0-1-1 0 0,1 1 1 0 0,-1-1 0 0 0,0 1 0 0 0,0 0 0 0 0,0 0 0 0 0,1 0 0 0 0,-1 0 0 0 0,0 0 0 0 0,1 0-1 0 0,-1 0 1 0 0,1 0 0 0 0,-1 1 0 0 0,1-1 0 0 0,0 1 0 0 0,-1-1 0 0 0,1 1-204 0 0,-1 2 129 0 0,0 0 0 0 0,0 0 0 0 0,0 0-1 0 0,1 0 1 0 0,-1 0 0 0 0,1 0 0 0 0,0 1 0 0 0,0-1 0 0 0,1 0 0 0 0,-1 3-129 0 0,1 14-134 0 0,0 1 1 0 0,1 0-1 0 0,1-1 0 0 0,2 5 134 0 0,-1-9 312 0 0,17 128-62 0 0,-3-24 721 0 0,-4 1-1 0 0,-5 36-970 0 0,-12-137-1038 0 0,1-22-3042 0 0,2-13-1707 0 0,1 11 2996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4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 4521 0 0,'-2'-1'295'0'0,"0"1"1"0"0,0-1-1 0 0,0 1 0 0 0,0-1 1 0 0,0 1-1 0 0,0 0 1 0 0,0 0-1 0 0,0-1 0 0 0,0 1 1 0 0,0 1-1 0 0,0-1 0 0 0,0 0 1 0 0,1 0-1 0 0,-1 1 0 0 0,0-1 1 0 0,0 1-1 0 0,0 0 1 0 0,0 0-1 0 0,-1 0-295 0 0,2 0 72 0 0,0 0 0 0 0,-1 1 0 0 0,1-1-1 0 0,0 1 1 0 0,0-1 0 0 0,-1 1 0 0 0,1-1 0 0 0,0 1 0 0 0,1 0 0 0 0,-1-1 0 0 0,0 1-1 0 0,0 0 1 0 0,1 0 0 0 0,-1-1 0 0 0,1 1 0 0 0,-1 0 0 0 0,1 0 0 0 0,0 0 0 0 0,0 0-1 0 0,0 0 1 0 0,0 0 0 0 0,0-1 0 0 0,0 1 0 0 0,1 0 0 0 0,-1 0 0 0 0,1 0 0 0 0,-1 0-1 0 0,1-1 1 0 0,0 2-72 0 0,9 23 66 0 0,2-1 0 0 0,1 1 0 0 0,1-2-1 0 0,1 0 1 0 0,1-1 0 0 0,1 0 0 0 0,5 3-66 0 0,25 36 179 0 0,-6-2 177 0 0,-8-11 968 0 0,24 27-1324 0 0,-47-64 501 0 0,1 0 0 0 0,0 0 0 0 0,1-1 0 0 0,0-1 0 0 0,1 0-1 0 0,0-1 1 0 0,0 0 0 0 0,4 0-501 0 0,-15-8 110 0 0,-1 0-1 0 0,1-1 1 0 0,-1 1 0 0 0,1-1-1 0 0,0 0 1 0 0,-1 0 0 0 0,1 1-1 0 0,0-1 1 0 0,-1 0 0 0 0,1 0-1 0 0,0-1 1 0 0,-1 1 0 0 0,1 0-1 0 0,-1 0 1 0 0,1-1 0 0 0,0 1-1 0 0,-1-1 1 0 0,1 0 0 0 0,-1 1-1 0 0,1-1 1 0 0,-1 0 0 0 0,1 0-1 0 0,-1 0 1 0 0,0 0 0 0 0,0 0-1 0 0,1 0 1 0 0,-1 0 0 0 0,0 0-1 0 0,0-1 1 0 0,0 1 0 0 0,0 0-1 0 0,0-1 1 0 0,0 1-1 0 0,-1-1 1 0 0,1 1 0 0 0,0-1-1 0 0,-1 1 1 0 0,1-1-110 0 0,6-13 165 0 0,0-1 1 0 0,-2 1-1 0 0,1-2 0 0 0,-2 0-165 0 0,7-17 325 0 0,26-54 71 0 0,4 2 0 0 0,11-10-396 0 0,-25 54-522 0 0,-17 28 703 0 0,-1-2 1 0 0,0 0 0 0 0,0 0 0 0 0,-2-1-182 0 0,2-12-3326 0 0,-6-2-3611 0 0,0 17 234 0 0,0 8 327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4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 2617 0 0,'-13'-18'6046'0'0,"24"30"-5422"0"0,20 33-535 0 0,-1 1 0 0 0,-3 2 0 0 0,-2 0 0 0 0,-1 2 0 0 0,0 9-89 0 0,21 68 110 0 0,12 67-110 0 0,-56-190 21 0 0,25 76-24 0 0,-24-75 72 0 0,0-1 1 0 0,0 1 0 0 0,0-1-1 0 0,0 0 1 0 0,1 0 0 0 0,0 0-1 0 0,0 0 1 0 0,0 0 0 0 0,0-1 0 0 0,0 1-1 0 0,1-1 1 0 0,-1 0 0 0 0,1 0-1 0 0,0 0 1 0 0,3 1-70 0 0,-5-4 110 0 0,0 1 0 0 0,0-1 1 0 0,0 0-1 0 0,0 0 0 0 0,0 1 0 0 0,0-2 1 0 0,0 1-1 0 0,0 0 0 0 0,0 0 0 0 0,0-1 0 0 0,0 1 1 0 0,0-1-1 0 0,0 1 0 0 0,0-1 0 0 0,-1 0 1 0 0,1 0-1 0 0,0 0 0 0 0,0 0 0 0 0,-1 0 0 0 0,1 0 1 0 0,0 0-1 0 0,-1-1 0 0 0,0 1 0 0 0,1 0 1 0 0,-1-1-1 0 0,0 0 0 0 0,1 1 0 0 0,-1-1 1 0 0,0 0-1 0 0,0 1 0 0 0,0-3-110 0 0,7-8 426 0 0,-1-1 1 0 0,-1-1-1 0 0,0 1 0 0 0,-1-2-426 0 0,-1 6 168 0 0,53-142 1284 0 0,-10 26 505 0 0,33-58-1957 0 0,-55 123 277 0 0,-20 45-218 0 0,0 1-1 0 0,1 0 1 0 0,1 0 0 0 0,0 1 0 0 0,5-7-59 0 0,-10 17 163 0 0,15-19-1608 0 0,-15 19 872 0 0,0 1 0 0 0,1-1 1 0 0,-1 0-1 0 0,0 1 1 0 0,1 0-1 0 0,0 0 0 0 0,-1 0 1 0 0,1 0-1 0 0,0 0 1 0 0,0 0-1 0 0,0 1 0 0 0,0-1 1 0 0,1 1-1 0 0,-1 0 1 0 0,0 0-1 0 0,0 0 0 0 0,1 0 1 0 0,1 1 572 0 0,3 2-3309 0 0,-5 1-1768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4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52 3137 0 0,'-22'-14'5708'0'0,"20"14"-5675"0"0,1 0 0 0 0,-1 0 0 0 0,0 1-1 0 0,1-1 1 0 0,-1 0 0 0 0,0 1 0 0 0,1-1 0 0 0,-1 1-1 0 0,1 0 1 0 0,-1-1 0 0 0,1 1 0 0 0,-1 0 0 0 0,1 0-1 0 0,-1 0 1 0 0,1 0 0 0 0,0 0 0 0 0,-1 1-33 0 0,-9 6 339 0 0,-2 1-355 0 0,2 1 0 0 0,-1 1 0 0 0,2 0 0 0 0,-1 1 1 0 0,1 0-1 0 0,1 0 0 0 0,0 1 0 0 0,-4 9 16 0 0,-13 25 88 0 0,-16 40-88 0 0,33-67 48 0 0,2-1 0 0 0,0 1 0 0 0,1 0 0 0 0,1 0 0 0 0,-1 15-48 0 0,5-27 36 0 0,0 0 1 0 0,0 0 0 0 0,1 0-1 0 0,0 0 1 0 0,1 0-1 0 0,-1 0 1 0 0,2 0 0 0 0,-1 0-1 0 0,1 0 1 0 0,0-1 0 0 0,1 1-1 0 0,0 0 1 0 0,0-1 0 0 0,0 0-1 0 0,1 0 1 0 0,1 1-37 0 0,-4-6 55 0 0,0-1 0 0 0,0 1 1 0 0,1 0-1 0 0,-1-1 0 0 0,1 1 1 0 0,-1-1-1 0 0,1 0 0 0 0,-1 0 0 0 0,1 1 1 0 0,0-1-1 0 0,-1 0 0 0 0,1 0 1 0 0,0 0-1 0 0,0-1 0 0 0,0 1 0 0 0,0 0 1 0 0,0-1-1 0 0,0 1 0 0 0,0-1 0 0 0,0 0 1 0 0,0 1-1 0 0,0-1 0 0 0,0 0 1 0 0,1-1-56 0 0,2 1 124 0 0,-1-1 1 0 0,0-1 0 0 0,0 1 0 0 0,0-1 0 0 0,0 1 0 0 0,0-1 0 0 0,0 0-1 0 0,-1-1 1 0 0,1 1 0 0 0,-1-1 0 0 0,3-2-125 0 0,5-4 283 0 0,-1-1 0 0 0,0-1 0 0 0,0 1 0 0 0,-2-2 0 0 0,1 1 0 0 0,5-13-283 0 0,18-42 238 0 0,-4-1 1 0 0,-3-1-1 0 0,7-32-238 0 0,6-79-276 0 0,-38 188 82 0 0,1 1 1 0 0,0-1-1 0 0,0 1 1 0 0,0-1-1 0 0,1 0 1 0 0,1 1-1 0 0,0-1 1 0 0,0 0 193 0 0,33 91 105 0 0,-35-97-102 0 0,27 62 145 0 0,32 56-148 0 0,-50-104 69 0 0,0-1 0 0 0,1 0 0 0 0,1 0 0 0 0,0-1 0 0 0,1 0 0 0 0,1-1 0 0 0,0-1 0 0 0,1 0 0 0 0,6 3-69 0 0,-13-10 161 0 0,0-1 0 0 0,0-1 0 0 0,1 1 0 0 0,-1-1 0 0 0,3 0-161 0 0,-9-3-26 0 0,-1-1 1 0 0,1 1-1 0 0,-1-1 1 0 0,1 1-1 0 0,0-1 0 0 0,-1 0 1 0 0,1 1-1 0 0,-1-1 1 0 0,1 0-1 0 0,0 0 1 0 0,-1 0-1 0 0,1-1 0 0 0,0 1 1 0 0,-1 0-1 0 0,1-1 1 0 0,-1 1-1 0 0,1-1 1 0 0,0 1-1 0 0,-1-1 0 0 0,1 0 1 0 0,-1 1-1 0 0,0-1 1 0 0,1 0-1 0 0,-1 0 1 0 0,0 0-1 0 0,1 0 0 0 0,-1 0 1 0 0,0-1-1 0 0,0 1 1 0 0,0 0-1 0 0,0-1 26 0 0,1-4-770 0 0,0 0 0 0 0,0 0-1 0 0,-1 0 1 0 0,0-1 0 0 0,0 1-1 0 0,-1 0 1 0 0,0-1 0 0 0,0 1-1 0 0,0-2 771 0 0,0 2-853 0 0,-2-13-4236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4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25 110 1056 0 0,'-1'-12'5172'0'0,"-5"-5"-2800"0"0,-1-10 685 0 0,5 24-443 0 0,-2 9-1725 0 0,0 19-763 0 0,17 20-140 0 0,3-1 1 0 0,13 26 13 0 0,20 59 0 0 0,-45-117 52 0 0,0 1 0 0 0,-1-1 0 0 0,0 1 0 0 0,-1 0 0 0 0,-1 0 0 0 0,0 0-1 0 0,-1 0 1 0 0,0 1 0 0 0,-1-1 0 0 0,0 0 0 0 0,-3 8-52 0 0,4-21 10 0 0,0 0-1 0 0,0 1 1 0 0,0-1 0 0 0,0 0-1 0 0,0 0 1 0 0,0 0-1 0 0,0 1 1 0 0,0-1 0 0 0,0 0-1 0 0,0 0 1 0 0,0 0 0 0 0,0 0-1 0 0,0 1 1 0 0,-1-1-1 0 0,1 0 1 0 0,0 0 0 0 0,0 0-1 0 0,0 0 1 0 0,0 0 0 0 0,0 1-1 0 0,0-1 1 0 0,0 0-1 0 0,-1 0 1 0 0,1 0 0 0 0,0 0-1 0 0,0 0 1 0 0,0 0 0 0 0,0 1-1 0 0,0-1 1 0 0,-1 0-1 0 0,1 0 1 0 0,0 0 0 0 0,0 0-1 0 0,0 0 1 0 0,0 0 0 0 0,-1 0-1 0 0,1 0 1 0 0,0 0-1 0 0,0 0 1 0 0,0 0 0 0 0,-1 0-1 0 0,1 0 1 0 0,0 0 0 0 0,0 0-1 0 0,0 0 1 0 0,0 0 0 0 0,-1 0-1 0 0,1 0 1 0 0,0 0-1 0 0,0 0 1 0 0,0-1 0 0 0,0 1-1 0 0,-1 0-9 0 0,-6-11 404 0 0,-2-15 132 0 0,2 1-294 0 0,1-1 0 0 0,1 0 0 0 0,1 0 0 0 0,2 0 0 0 0,0-1 1 0 0,2 1-1 0 0,1-5-242 0 0,-1 21 44 0 0,1 1 0 0 0,1-1-1 0 0,-1 1 1 0 0,2-1 0 0 0,-1 1 0 0 0,1 0 0 0 0,1 0 0 0 0,-1 0 0 0 0,2 0 0 0 0,-1 1 0 0 0,1-1 0 0 0,0 1-1 0 0,1 0 1 0 0,0 1 0 0 0,0-1 0 0 0,1 1 0 0 0,0 1 0 0 0,0-1 0 0 0,0 1 0 0 0,1 0 0 0 0,0 1 0 0 0,0 0-1 0 0,1 0 1 0 0,-1 1 0 0 0,9-4-44 0 0,39-13 33 0 0,-20 7-39 0 0,0 1 0 0 0,1 1-1 0 0,0 2 1 0 0,1 2 0 0 0,4 1 6 0 0,-40 6-53 0 0,0 1 1 0 0,1 0 0 0 0,-1-1-1 0 0,0 1 1 0 0,0 0 0 0 0,0 0-1 0 0,0 0 1 0 0,0 1 0 0 0,1-1-1 0 0,-1 0 1 0 0,0 1 0 0 0,0-1-1 0 0,0 1 1 0 0,0 0-1 0 0,0 0 1 0 0,0 0 0 0 0,0 0-1 0 0,0 0 1 0 0,-1 0 0 0 0,1 0-1 0 0,0 1 1 0 0,0-1 0 0 0,-1 0-1 0 0,1 1 1 0 0,-1 0 0 0 0,0-1-1 0 0,1 1 1 0 0,-1 0 0 0 0,1 1 52 0 0,1 17-3790 0 0,-8 4-3356 0 0,3-20 1550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7330 0 0,'-13'2'3232'0'0,"17"3"-508"0"0,25 4-625 0 0,120 27 416 0 0,-126-37-2389 0 0,-23 1-233 0 0,0 0 0 0 0,0-1-1 0 0,1 1 1 0 0,-1 0-1 0 0,0 0 1 0 0,0-1 0 0 0,0 1-1 0 0,0 0 1 0 0,0-1-1 0 0,1 1 1 0 0,-1 0 0 0 0,0-1-1 0 0,0 1 1 0 0,0 0-1 0 0,0-1 1 0 0,0 1 0 0 0,0 0-1 0 0,0 0 1 0 0,0-1-1 0 0,0 1 1 0 0,0 0 0 0 0,0-1-1 0 0,0 1 1 0 0,-1 0-1 0 0,1-1 1 0 0,0 1 0 0 0,0 0-1 0 0,0-1 1 0 0,0 1-1 0 0,0 0 1 0 0,-1 0 0 0 0,1-1-1 0 0,0 1 1 0 0,0 0 0 0 0,0 0-1 0 0,-1-1 108 0 0,0 0-311 0 0,-1-1 0 0 0,1 1 0 0 0,-1 0 0 0 0,1-1 0 0 0,-1 1 0 0 0,0 0 0 0 0,0 0 0 0 0,1 0 0 0 0,-1 0 0 0 0,0 1 0 0 0,0-1 0 0 0,0 0 0 0 0,0 1 0 0 0,0 0 0 0 0,0-1-1 0 0,0 1 1 0 0,0 0 0 0 0,0 0 0 0 0,0 0 0 0 0,0 0 0 0 0,-2 0 311 0 0,-4 3-1560 0 0,-3-1-3244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4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7658 0 0,'-2'22'502'0'0,"0"0"0"0"0,1 0 0 0 0,1 0 1 0 0,3 15-503 0 0,-1 25 1318 0 0,0 14 102 0 0,-1-19-555 0 0,-2 1-1 0 0,-3 5-864 0 0,3-55 4 0 0,0-3-80 0 0,0-1 0 0 0,0 0-1 0 0,1 1 1 0 0,-1-1 0 0 0,1 1 0 0 0,0-1 0 0 0,1 0 0 0 0,-1 1-1 0 0,1-1 1 0 0,0 1 0 0 0,1 2 76 0 0,9-13-3373 0 0,-3 1 111 0 0,-3 2-2067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6633 0 0,'-33'3'3522'0'0,"30"-2"-3448"0"0,-1 0 0 0 0,1 1-1 0 0,0-1 1 0 0,0 1 0 0 0,-1 0-1 0 0,1 0 1 0 0,1 0 0 0 0,-1 1-1 0 0,0-1 1 0 0,1 1 0 0 0,-1-1-1 0 0,1 1 1 0 0,-1 1-74 0 0,-12 16 19 0 0,2-1-1 0 0,0 2 1 0 0,1 0 0 0 0,1 0-1 0 0,2 1 1 0 0,0 0 0 0 0,1 1-1 0 0,1-1 1 0 0,1 2 0 0 0,1-1-1 0 0,1 1 1 0 0,1 0 0 0 0,1-1-1 0 0,2 1 1 0 0,1 16-19 0 0,0-28 46 0 0,0 0 0 0 0,1 0 0 0 0,0-1-1 0 0,1 1 1 0 0,1-1 0 0 0,0 1 0 0 0,0-1 0 0 0,1-1 0 0 0,4 8-46 0 0,-8-15 104 0 0,1 0 0 0 0,0 0 0 0 0,-1-1 0 0 0,1 1 1 0 0,1 0-1 0 0,-1-1 0 0 0,0 1 0 0 0,0-1 0 0 0,1 0 1 0 0,-1 0-1 0 0,1 0 0 0 0,0 0 0 0 0,0 0 0 0 0,0 0 1 0 0,0-1-1 0 0,0 1 0 0 0,0-1 0 0 0,0 0 0 0 0,0 0 1 0 0,0 0-1 0 0,1-1 0 0 0,-1 1 0 0 0,0-1 0 0 0,1 1 1 0 0,-1-1-1 0 0,0 0 0 0 0,1-1 0 0 0,-1 1 0 0 0,0 0 1 0 0,1-1-1 0 0,-1 0 0 0 0,0 0 0 0 0,0 0 0 0 0,1 0 1 0 0,-1-1-105 0 0,2 0 127 0 0,-1-1 1 0 0,1 0-1 0 0,-1 0 1 0 0,0 0 0 0 0,0-1-1 0 0,0 1 1 0 0,-1-1 0 0 0,1 0-1 0 0,-1 0 1 0 0,0 0-1 0 0,0 0 1 0 0,0-1 0 0 0,-1 1-1 0 0,0-1 1 0 0,0 0-1 0 0,0 0 1 0 0,0 0 0 0 0,0-1-128 0 0,5-19 185 0 0,-2 1 0 0 0,0-1 0 0 0,0-9-185 0 0,1-6 132 0 0,-2 14-120 0 0,-2-1 1 0 0,0 1-1 0 0,-2-1 0 0 0,-1 0 0 0 0,-1 1 0 0 0,-1-1 0 0 0,-2 1 0 0 0,0 0 1 0 0,-2 0-1 0 0,-3-5-12 0 0,10 29-20 0 0,-1 1 0 0 0,1-1 1 0 0,-1 1-1 0 0,0-1 1 0 0,0 1-1 0 0,1-1 1 0 0,-1 1-1 0 0,0 0 0 0 0,0 0 1 0 0,-1-1-1 0 0,1 1 1 0 0,0 0-1 0 0,0 0 0 0 0,0 0 1 0 0,-1 0-1 0 0,1 0 1 0 0,-1 0-1 0 0,1 1 1 0 0,-1-1 19 0 0,-6 4-376 0 0,10 15-43 0 0,17 44-88 0 0,-3-12 514 0 0,2 0-1 0 0,6 9-6 0 0,-9-27 213 0 0,1-1 0 0 0,2-1 0 0 0,15 20-213 0 0,-26-40 117 0 0,0-1 0 0 0,1 0 0 0 0,0 0 0 0 0,1-1 0 0 0,0 0 0 0 0,0-1 0 0 0,1 0 0 0 0,0 0 0 0 0,0-1 0 0 0,0 0 0 0 0,1-1 0 0 0,10 4-117 0 0,-18-8-48 0 0,0 0-1 0 0,0-1 1 0 0,1 1-1 0 0,-1 0 1 0 0,0-1-1 0 0,1 0 1 0 0,-1 0-1 0 0,0 0 1 0 0,0 0-1 0 0,1 0 1 0 0,-1-1-1 0 0,0 0 1 0 0,2 0 48 0 0,-3 0-653 0 0,0 1 0 0 0,0-1 0 0 0,0 0 0 0 0,0 0 0 0 0,-1 0 1 0 0,1 0-1 0 0,-1-1 0 0 0,1 1 0 0 0,-1 0 0 0 0,1-1 0 0 0,-1 1 0 0 0,1-1 1 0 0,-1 1-1 0 0,0-1 0 0 0,0 0 653 0 0,4-6-4413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15 1888 0 0,'14'2'9497'0'0,"-31"-9"-4613"0"0,12 5-4656 0 0,0 0-1 0 0,0 1 1 0 0,0 0 0 0 0,0 0 0 0 0,-1 0-1 0 0,1 0 1 0 0,0 1 0 0 0,0 0 0 0 0,-1 0-1 0 0,-4 1-227 0 0,-59 10-59 0 0,45-6 193 0 0,-45 8-148 0 0,-63 19 14 0 0,111-25-26 0 0,0 0 0 0 0,0 1 0 0 0,1 2 0 0 0,0 0 0 0 0,1 1 1 0 0,0 0-1 0 0,1 2 0 0 0,-4 3 26 0 0,20-14-25 0 0,-1 0-1 0 0,1 0 1 0 0,0 0 0 0 0,0 0-1 0 0,0 0 1 0 0,1 0 0 0 0,-1 1-1 0 0,0-1 1 0 0,1 1-1 0 0,-1-1 1 0 0,1 1 0 0 0,0 0-1 0 0,0-1 1 0 0,0 1 0 0 0,0 0-1 0 0,1 0 1 0 0,-1 0 0 0 0,1-1-1 0 0,0 1 1 0 0,-1 0 0 0 0,1 3 25 0 0,1-2-31 0 0,0 0-1 0 0,0 0 1 0 0,0 0 0 0 0,1-1 0 0 0,-1 1 0 0 0,1 0 0 0 0,0 0 0 0 0,0-1 0 0 0,0 1-1 0 0,1-1 1 0 0,-1 0 0 0 0,1 1 0 0 0,0-1 0 0 0,0 0 31 0 0,4 4-24 0 0,1 0 0 0 0,-1-1 0 0 0,1 0 0 0 0,0-1 0 0 0,1 0 0 0 0,-1 0 1 0 0,1 0-1 0 0,0-1 0 0 0,0-1 0 0 0,0 0 0 0 0,1 0 0 0 0,7 1 24 0 0,-1-4-2 0 0,1-1 0 0 0,0-1-1 0 0,0 0 1 0 0,-1-1 0 0 0,0-1 0 0 0,1-1-1 0 0,-1 0 1 0 0,-1-1 0 0 0,8-4 2 0 0,9-2-212 0 0,112-38-2473 0 0,-140 49 2575 0 0,0-1 0 0 0,0 0 0 0 0,1 0-1 0 0,-1 0 1 0 0,0 0 0 0 0,-1-1 0 0 0,1 1-1 0 0,0-1 1 0 0,-1 0 0 0 0,1 0 0 0 0,0-3 110 0 0,-2 3-4 0 0,0-1 0 0 0,0 0-1 0 0,-1 0 1 0 0,0 0 0 0 0,0 0 0 0 0,0 0 0 0 0,0 0 0 0 0,-1 0 0 0 0,1-1 0 0 0,-1 1 0 0 0,0 0 0 0 0,-1-3 4 0 0,4-30 113 0 0,-2 30-104 0 0,0-1 0 0 0,0 0 0 0 0,-1 1-1 0 0,0-1 1 0 0,0 0 0 0 0,-1 0 0 0 0,0 1 0 0 0,0-1-1 0 0,-1 1 1 0 0,-2-7-9 0 0,4 13 33 0 0,0 1 1 0 0,0 0-1 0 0,0 0 0 0 0,0 0 1 0 0,0-1-1 0 0,-1 1 0 0 0,1 0 0 0 0,0 0 1 0 0,0 0-1 0 0,0-1 0 0 0,0 1 1 0 0,0 0-1 0 0,0 0 0 0 0,-1 0 0 0 0,1 0 1 0 0,0-1-1 0 0,0 1 0 0 0,0 0 1 0 0,-1 0-1 0 0,1 0 0 0 0,0 0 0 0 0,0 0 1 0 0,0 0-1 0 0,-1 0 0 0 0,1 0 1 0 0,0 0-1 0 0,0 0 0 0 0,0 0 0 0 0,-1 0 1 0 0,1 0-1 0 0,0 0 0 0 0,0 0 1 0 0,-1 0-1 0 0,1 0 0 0 0,0 0 0 0 0,0 0 1 0 0,0 0-1 0 0,-1 0 0 0 0,1 0 1 0 0,0 0-1 0 0,0 0 0 0 0,0 0 0 0 0,-1 0 1 0 0,1 0-1 0 0,0 1 0 0 0,0-1 1 0 0,0 0-1 0 0,0 0 0 0 0,-1 0 0 0 0,1 0-33 0 0,-10 16 587 0 0,-3 20-263 0 0,-5 71-68 0 0,-67 354-334 0 0,34-192-616 0 0,51-265 1038 0 0,-3 21-3753 0 0,3-25 3271 0 0,0 1 0 0 0,0-1 1 0 0,0 0-1 0 0,0 1 1 0 0,0-1-1 0 0,0 1 1 0 0,0-1-1 0 0,0 0 1 0 0,0 1-1 0 0,1-1 0 0 0,-1 0 1 0 0,0 1-1 0 0,0-1 1 0 0,0 0-1 0 0,0 1 1 0 0,1-1-1 0 0,-1 0 0 0 0,0 1 1 0 0,0-1-1 0 0,1 0 1 0 0,-1 0-1 0 0,0 1 1 0 0,1-1-1 0 0,-1 0 1 0 0,0 0-1 0 0,1 0 0 0 0,-1 1 1 0 0,0-1-1 0 0,1 0 1 0 0,-1 0-1 0 0,0 0 1 0 0,1 0-1 0 0,-1 0 0 0 0,0 0 1 0 0,1 0-1 0 0,-1 0 1 0 0,0 0-1 0 0,1 0 1 0 0,-1 0-1 0 0,1 0 1 0 0,-1 0-1 0 0,0 0 0 0 0,1 0 1 0 0,-1 0-1 0 0,0 0 1 0 0,1 0-1 0 0,-1 0 1 0 0,1 0-1 0 0,-1-1 0 0 0,0 1 1 0 0,0 0-1 0 0,1 0 1 0 0,-1 0-1 0 0,0-1 1 0 0,1 1 137 0 0,2-3-4588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37 6385 0 0,'-9'-25'2735'0'0,"5"14"-140"0"0,7 33-2039 0 0,5 69-532 0 0,-4 1 1 0 0,-4 0 0 0 0,-5 19-25 0 0,0 74 60 0 0,5-174-205 0 0,-1 0 282 0 0,1 0 0 0 0,1 0 0 0 0,0 1 0 0 0,0-1 0 0 0,1 0 0 0 0,2 5-137 0 0,-3-14 97 0 0,0 1 1 0 0,0-1 0 0 0,0 0 0 0 0,0 1-1 0 0,0-1 1 0 0,1 0 0 0 0,-1 0-1 0 0,1 0 1 0 0,-1 0 0 0 0,1 0-1 0 0,0 0 1 0 0,0-1 0 0 0,0 1 0 0 0,0 0-1 0 0,0-1 1 0 0,0 0 0 0 0,0 1-1 0 0,1-1 1 0 0,-1 0 0 0 0,0 0-1 0 0,1 0 1 0 0,-1-1 0 0 0,0 1 0 0 0,1 0-1 0 0,-1-1 1 0 0,1 0 0 0 0,0 1-1 0 0,-1-1 1 0 0,1 0 0 0 0,0-1-98 0 0,17 1 321 0 0,-1-1 1 0 0,0-1-1 0 0,1-1 0 0 0,-1 0 1 0 0,9-4-322 0 0,-20 5 13 0 0,0-1 1 0 0,0 0-1 0 0,0 0 0 0 0,0-1 1 0 0,0 0-1 0 0,-1 0 1 0 0,1-1-1 0 0,-1 0 1 0 0,-1-1-1 0 0,1 1 1 0 0,-1-1-1 0 0,0 0 0 0 0,4-5-13 0 0,-3-11-2717 0 0,-7 20 2202 0 0,0 0 1 0 0,0 0-1 0 0,0 0 0 0 0,-1 0 0 0 0,1 0 1 0 0,-1 0-1 0 0,1 0 0 0 0,-1 0 0 0 0,0 0 1 0 0,0 1-1 0 0,0-1 0 0 0,0 0 1 0 0,0 0-1 0 0,0 1 0 0 0,0-1 0 0 0,0 1 1 0 0,-1-1 514 0 0,-3-1-4935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 10522 0 0,'-3'-11'5729'0'0,"21"14"-4167"0"0,31 10-1005 0 0,1-1 0 0 0,0-3 0 0 0,15 0-557 0 0,-42-7 59 0 0,0-1 1 0 0,1-1-1 0 0,-1-1 0 0 0,0-1 1 0 0,0-1-1 0 0,-1-1 1 0 0,1-1-1 0 0,10-4-59 0 0,-27 7-360 0 0,41-16-2913 0 0,-25 1-7867 0 0,-19 12 5962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36 9370 0 0,'-30'-1'4498'0'0,"29"1"-4322"0"0,0 0-1 0 0,0 0 1 0 0,0 0-1 0 0,0 0 0 0 0,0 0 1 0 0,0 0-1 0 0,0 0 0 0 0,0 0 1 0 0,0 1-1 0 0,0-1 0 0 0,0 0 1 0 0,0 1-1 0 0,0-1 1 0 0,0 1-1 0 0,0-1 0 0 0,0 1 1 0 0,1-1-1 0 0,-1 1 0 0 0,0 0 1 0 0,0-1-1 0 0,0 1 0 0 0,1 0 1 0 0,-1 0-1 0 0,0 0-175 0 0,2 0 40 0 0,0-1-1 0 0,-1 1 1 0 0,1 0-1 0 0,0-1 1 0 0,0 1-1 0 0,0 0 1 0 0,0-1-1 0 0,0 1 1 0 0,0-1 0 0 0,0 1-1 0 0,0-1 1 0 0,0 0-1 0 0,0 1 1 0 0,0-1-1 0 0,0 0 1 0 0,0 0-1 0 0,0 0 1 0 0,0 0-1 0 0,0 0 1 0 0,0 0-1 0 0,0 0 1 0 0,0 0-1 0 0,0 0 1 0 0,0 0 0 0 0,0-1-1 0 0,1 1-39 0 0,33-5 338 0 0,8-4-177 0 0,-26 6-230 0 0,0-1 0 0 0,-1 0-1 0 0,1-1 1 0 0,-1-1-1 0 0,1-1 70 0 0,-16 7-118 0 0,-1 0-1 0 0,0 0 0 0 0,0 0 1 0 0,0 0-1 0 0,1 0 0 0 0,-1 0 1 0 0,0 0-1 0 0,0-1 0 0 0,0 1 1 0 0,0 0-1 0 0,1 0 0 0 0,-1 0 0 0 0,0 0 1 0 0,0 0-1 0 0,0 0 0 0 0,1 0 1 0 0,-1 0-1 0 0,0-1 0 0 0,0 1 1 0 0,0 0-1 0 0,0 0 0 0 0,0 0 1 0 0,0 0-1 0 0,1-1 0 0 0,-1 1 1 0 0,0 0-1 0 0,0 0 0 0 0,0 0 0 0 0,0-1 1 0 0,0 1-1 0 0,0 0 0 0 0,0 0 1 0 0,0 0-1 0 0,0-1 0 0 0,0 1 1 0 0,0 0-1 0 0,0 0 0 0 0,0 0 1 0 0,0-1-1 0 0,0 1 0 0 0,0 0 0 0 0,0 0 1 0 0,0 0-1 0 0,0-1 0 0 0,0 1 1 0 0,0 0-1 0 0,0 0 0 0 0,0 0 1 0 0,-1 0 118 0 0,-11-2-7211 0 0,6 5 2172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7714 0 0,'-3'3'254'0'0,"1"0"0"0"0,-1 0 0 0 0,1 0 0 0 0,0 0 0 0 0,-1 1 0 0 0,1-1 1 0 0,1 1-1 0 0,-1-1 0 0 0,1 1 0 0 0,-1 0 0 0 0,1 0 0 0 0,0-1 0 0 0,0 1 0 0 0,1 0 1 0 0,-1 1-255 0 0,-5 63 2140 0 0,23 185 296 0 0,-31-163-1893 0 0,14-89-686 0 0,0-1 1 0 0,0 0 0 0 0,1 1-1 0 0,-1-1 1 0 0,0 1-1 0 0,0-1 1 0 0,1 0-1 0 0,-1 1 1 0 0,0-1-1 0 0,1 1 1 0 0,-1-1 0 0 0,0 0-1 0 0,1 0 1 0 0,-1 1-1 0 0,1-1 1 0 0,-1 0-1 0 0,0 0 1 0 0,1 1 0 0 0,-1-1-1 0 0,1 0 1 0 0,-1 0-1 0 0,1 0 1 0 0,-1 0-1 0 0,1 0 1 0 0,-1 0-1 0 0,1 1 1 0 0,-1-1 0 0 0,1 0-1 0 0,-1-1 1 0 0,1 1-1 0 0,-1 0 1 0 0,1 0-1 0 0,-1 0 1 0 0,1 0 0 0 0,-1 0-1 0 0,1 0 1 0 0,-1-1-1 0 0,0 1 1 0 0,1 0-1 0 0,-1 0 1 0 0,1 0-1 0 0,-1-1 1 0 0,1 1 0 0 0,-1 0-1 0 0,0-1 143 0 0,23-11-6298 0 0,-17 6 2369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87 244 7842 0 0,'7'7'527'0'0,"1"0"-1"0"0,-1-1 1 0 0,2 0 0 0 0,-1-1 0 0 0,1 1 0 0 0,0-1-1 0 0,0-1 1 0 0,0 0 0 0 0,1 0 0 0 0,-1-1 0 0 0,1 0 0 0 0,0-1-1 0 0,0 0 1 0 0,0 0 0 0 0,1-1-527 0 0,0-1 148 0 0,0 1-1 0 0,-1-2 1 0 0,1 1-1 0 0,-1-1 1 0 0,1-1-1 0 0,-1 0 1 0 0,0-1-1 0 0,1 1 1 0 0,-1-2-1 0 0,-1 0 1 0 0,1 0-1 0 0,0-1 1 0 0,-1 0-1 0 0,0 0 1 0 0,0-1-1 0 0,-1 0 1 0 0,1-1-1 0 0,-1 0 1 0 0,-1 0-1 0 0,1-1 1 0 0,-1 0-1 0 0,0-1-147 0 0,-5 6 41 0 0,1 0-1 0 0,-1 0 0 0 0,0-1 1 0 0,0 1-1 0 0,-1-1 0 0 0,1 0 1 0 0,-1 1-1 0 0,1-1 0 0 0,-1 0 1 0 0,-1 0-1 0 0,1 0 0 0 0,0 1 0 0 0,-1-1 1 0 0,0 0-1 0 0,0 0 0 0 0,0 0 1 0 0,0 0-1 0 0,0 0 0 0 0,-1 0 1 0 0,0-1-41 0 0,-1-1 49 0 0,0 0 0 0 0,-1 0 0 0 0,1 1 0 0 0,-1-1 0 0 0,-1 1 0 0 0,1-1 0 0 0,-1 1 0 0 0,0 0 0 0 0,0 0 1 0 0,0 1-1 0 0,0-1 0 0 0,-2 0-49 0 0,-3-3 8 0 0,0 1 0 0 0,0 0 1 0 0,-1 1-1 0 0,1 0 1 0 0,-1 1-1 0 0,-1 0 0 0 0,1 0 1 0 0,-1 1-1 0 0,0 0 0 0 0,1 1 1 0 0,-2 0-1 0 0,1 1 0 0 0,0 0 1 0 0,-2 1-9 0 0,4 1-25 0 0,-1 1 1 0 0,1 0 0 0 0,0 1-1 0 0,0 0 1 0 0,0 0 0 0 0,0 1 0 0 0,0 0-1 0 0,0 1 1 0 0,1 0 0 0 0,0 0-1 0 0,0 0 1 0 0,0 1 0 0 0,0 1-1 0 0,1-1 1 0 0,-1 1 0 0 0,2 1-1 0 0,-1-1 1 0 0,1 1 0 0 0,0 0-1 0 0,-5 8 25 0 0,-4 6-27 0 0,2 0 0 0 0,1 2 0 0 0,1-1-1 0 0,1 1 1 0 0,0 1 0 0 0,2 0-1 0 0,-1 6 28 0 0,7-11 176 0 0,7 9-4709 0 0,-4-27 4300 0 0,0-1 1 0 0,-1 1-1 0 0,1 0 0 0 0,-1 0 1 0 0,1 0-1 0 0,0 0 0 0 0,0-1 1 0 0,-1 1-1 0 0,1 0 0 0 0,0-1 1 0 0,0 1-1 0 0,0 0 0 0 0,0-1 1 0 0,0 1-1 0 0,0-1 0 0 0,0 0 1 0 0,0 1-1 0 0,0-1 1 0 0,0 0-1 0 0,0 0 0 0 0,0 1 1 0 0,0-1-1 0 0,0 0 0 0 0,0 0 1 0 0,0 0-1 0 0,0 0 0 0 0,0 0 1 0 0,0 0-1 0 0,0-1 0 0 0,1 1 1 0 0,-1 0-1 0 0,0-1 0 0 0,0 1 1 0 0,0 0-1 0 0,0-1 0 0 0,-1 1 1 0 0,1-1-1 0 0,0 1 0 0 0,0-1 1 0 0,0 0-1 0 0,0 0 233 0 0,7-4-4856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83 7218 0 0,'2'104'5404'0'0,"7"53"-2977"0"0,-7-132-2162 0 0,-1 1 0 0 0,-1 0 0 0 0,-1-1 0 0 0,-1 1 0 0 0,-4 14-265 0 0,6-39 21 0 0,0-1 0 0 0,1 0 0 0 0,-1 0 0 0 0,0 1 0 0 0,0-1 0 0 0,0 0 0 0 0,0 0 0 0 0,0 1 0 0 0,0-1 0 0 0,0 0 0 0 0,0 1 0 0 0,0-1 0 0 0,0 0 0 0 0,0 0 0 0 0,0 1 0 0 0,0-1 0 0 0,0 0 0 0 0,-1 1 0 0 0,1-1 0 0 0,0 0 0 0 0,0 0 0 0 0,0 1 0 0 0,0-1 0 0 0,0 0 0 0 0,-1 0-1 0 0,1 0 1 0 0,0 1 0 0 0,0-1 0 0 0,0 0 0 0 0,-1 0 0 0 0,1 0 0 0 0,0 1 0 0 0,0-1 0 0 0,0 0 0 0 0,-1 0 0 0 0,1 0 0 0 0,0 0 0 0 0,0 0 0 0 0,-1 0 0 0 0,1 0 0 0 0,0 1 0 0 0,-1-1 0 0 0,1 0 0 0 0,0 0 0 0 0,0 0 0 0 0,-1 0 0 0 0,1 0 0 0 0,0 0 0 0 0,-1 0 0 0 0,1 0 0 0 0,0-1 0 0 0,0 1 0 0 0,-1 0 0 0 0,1 0 0 0 0,0 0 0 0 0,-1 0-21 0 0,-9-20 801 0 0,-3-32 185 0 0,12 51-955 0 0,-1-14 60 0 0,1 0 1 0 0,0-1-1 0 0,1 1 1 0 0,0 0-1 0 0,1 0 1 0 0,1-1-1 0 0,0 1 1 0 0,1 0-1 0 0,1 0 1 0 0,0 1-1 0 0,1-1 1 0 0,3-4-92 0 0,6-13-20 0 0,1 0 0 0 0,2 1 0 0 0,1 1 1 0 0,19-24 19 0 0,-32 47-15 0 0,0 1 0 0 0,1-1 0 0 0,0 1 1 0 0,0 0-1 0 0,0 0 0 0 0,1 1 0 0 0,0 0 0 0 0,0 0 1 0 0,7-4 14 0 0,-11 8-16 0 0,-1 0 1 0 0,1 0-1 0 0,-1 0 1 0 0,1 0-1 0 0,-1 1 1 0 0,1-1 0 0 0,0 1-1 0 0,0-1 1 0 0,-1 1-1 0 0,1 0 1 0 0,0 0-1 0 0,0 0 1 0 0,-1 0 0 0 0,1 1-1 0 0,0-1 1 0 0,0 1-1 0 0,-1 0 1 0 0,1 0-1 0 0,-1 0 1 0 0,1 0 0 0 0,-1 0-1 0 0,1 0 1 0 0,-1 1-1 0 0,1-1 1 0 0,-1 1-1 0 0,0-1 1 0 0,0 1 0 0 0,0 0-1 0 0,0 0 1 0 0,0 0-1 0 0,0 0 1 0 0,1 2 15 0 0,8 12-8 0 0,-1 1 1 0 0,0 0-1 0 0,-1 0 0 0 0,-1 1 1 0 0,-1 0-1 0 0,0 0 0 0 0,-1 1 1 0 0,-1 0-1 0 0,-1 0 0 0 0,-1 0 1 0 0,0 3 7 0 0,4 52 137 0 0,-3-1 0 0 0,-4 24-137 0 0,0-60 49 0 0,1-14-141 0 0,-1 33-2097 0 0,-7-29-6330 0 0,2-21 5334 0 0,2-4-1820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59 6433 0 0,'-4'1'226'0'0,"1"0"0"0"0,-1-1 0 0 0,1 2 0 0 0,0-1 0 0 0,-1 0 0 0 0,1 1 0 0 0,0-1 0 0 0,0 1-1 0 0,0 0 1 0 0,0 0 0 0 0,0 0 0 0 0,0 0 0 0 0,1 1 0 0 0,-1-1 0 0 0,1 1 0 0 0,0-1 0 0 0,-1 1 0 0 0,1 0-1 0 0,0 0 1 0 0,1 0 0 0 0,-1 0 0 0 0,0 0 0 0 0,1 1 0 0 0,-1 2-226 0 0,-5 11 343 0 0,1 0 1 0 0,0 0-1 0 0,1 1 0 0 0,1 4-343 0 0,1-6 233 0 0,0 1-1 0 0,2 0 0 0 0,0-1 1 0 0,1 1-1 0 0,1 0 1 0 0,0 0-1 0 0,1 0 0 0 0,1-1 1 0 0,1 1-1 0 0,2 5-232 0 0,-4-16 78 0 0,-1 0 0 0 0,1 0-1 0 0,1 0 1 0 0,-1 0-1 0 0,1-1 1 0 0,0 1 0 0 0,0-1-1 0 0,1 0 1 0 0,0 0 0 0 0,0 0-1 0 0,0 0 1 0 0,0-1 0 0 0,1 0-1 0 0,-1 0 1 0 0,1 0-1 0 0,0 0 1 0 0,0-1 0 0 0,1 1-1 0 0,-1-1 1 0 0,1-1 0 0 0,0 1-1 0 0,-1-1 1 0 0,1 0 0 0 0,0 0-1 0 0,0-1 1 0 0,1 0 0 0 0,-1 0-1 0 0,0 0 1 0 0,4-1-78 0 0,-6 0 84 0 0,1-1 1 0 0,-1 1-1 0 0,0-1 1 0 0,1 0-1 0 0,-1-1 1 0 0,0 1-1 0 0,0-1 1 0 0,0 0-1 0 0,0 0 1 0 0,0 0-1 0 0,0 0 1 0 0,0-1 0 0 0,-1 0-1 0 0,1 1 1 0 0,-1-1-1 0 0,0 0 1 0 0,0-1-1 0 0,0 1 1 0 0,0-1-1 0 0,-1 1 1 0 0,1-1-1 0 0,-1 0 1 0 0,0 0-1 0 0,0 0 1 0 0,0 0-1 0 0,-1 0 1 0 0,1 0-1 0 0,-1 0 1 0 0,1-5-85 0 0,1-5 79 0 0,0-1-1 0 0,0 0 1 0 0,-1 1 0 0 0,-1-1 0 0 0,0 0 0 0 0,-2 0 0 0 0,1 0 0 0 0,-2-5-79 0 0,-2-5-144 0 0,-2 0 1 0 0,0 0-1 0 0,-1 1 1 0 0,-1-1-1 0 0,-2 2 1 0 0,0 0-1 0 0,-2 0 1 0 0,-2-3 143 0 0,-8-21-505 0 0,13 30-424 0 0,16 50 562 0 0,14 47 1130 0 0,23 56-763 0 0,-34-110 159 0 0,1-1 0 0 0,0 0 0 0 0,2-1 0 0 0,1 0 0 0 0,2-1 0 0 0,0-1 1 0 0,3 3-160 0 0,-14-21-32 0 0,-1 0 1 0 0,1 0-1 0 0,0 0 0 0 0,0-1 1 0 0,0 1-1 0 0,1-1 1 0 0,-1 0-1 0 0,1-1 1 0 0,0 0-1 0 0,-1 1 1 0 0,1-2-1 0 0,0 1 1 0 0,0-1-1 0 0,0 0 1 0 0,1 0-1 0 0,-1-1 1 0 0,1 1 31 0 0,-1-1-566 0 0,0-1 0 0 0,0 1 1 0 0,-1-1-1 0 0,1 0 1 0 0,0 0-1 0 0,-1 0 1 0 0,1-1-1 0 0,4-2 566 0 0,-6 2-729 0 0,0 0 0 0 0,-1 0 1 0 0,1 0-1 0 0,0 0 0 0 0,-1-1 0 0 0,0 0 1 0 0,1 1-1 0 0,-1-1 0 0 0,0-1 0 0 0,-1 1 1 0 0,1 0-1 0 0,0-1 729 0 0,3-6-4840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 12627 0 0,'-1'0'193'0'0,"0"-1"0"0"0,-1 1 0 0 0,1 0 0 0 0,0 0 0 0 0,0-1 0 0 0,0 1 1 0 0,0 0-1 0 0,0 0 0 0 0,0 0 0 0 0,0 0 0 0 0,0 0 0 0 0,-1 1 0 0 0,1-1 0 0 0,0 0 0 0 0,0 0 1 0 0,0 1-1 0 0,0-1 0 0 0,0 1 0 0 0,0-1 0 0 0,0 1 0 0 0,0-1 0 0 0,0 1 0 0 0,0 0 1 0 0,1-1-1 0 0,-1 1 0 0 0,-1 1-193 0 0,0 0 191 0 0,0 1 1 0 0,0-1 0 0 0,1 1 0 0 0,-1 0-1 0 0,1 0 1 0 0,0 0 0 0 0,-1 0 0 0 0,1 0-1 0 0,0 0 1 0 0,1 1-192 0 0,-4 12 286 0 0,2 0 0 0 0,0 0 0 0 0,1 13-286 0 0,0-23 359 0 0,0 40-2 0 0,1-1 0 0 0,2 1 0 0 0,3-1-1 0 0,1 0 1 0 0,5 12-357 0 0,-5-30-22 0 0,2-1 0 0 0,0-1-1 0 0,2 1 1 0 0,1-1-1 0 0,1-1 1 0 0,1 0 0 0 0,1-1-1 0 0,1 0 1 0 0,10 10 22 0 0,-24-31-74 0 0,33 33-2417 0 0,-14-25-1576 0 0,2-13-3435 0 0,-16-2 1423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7106 0 0,'-2'1'133'0'0,"0"-1"1"0"0,0 0-1 0 0,0 1 1 0 0,0-1 0 0 0,0 1-1 0 0,0 0 1 0 0,0 0 0 0 0,0 0-1 0 0,0 0 1 0 0,0 0-1 0 0,0 0 1 0 0,1 0 0 0 0,-1 1-1 0 0,1-1 1 0 0,-1 1 0 0 0,1-1-1 0 0,-1 1 1 0 0,1-1-1 0 0,0 1 1 0 0,-1 0 0 0 0,1 0-1 0 0,0-1 1 0 0,0 1 0 0 0,1 0-1 0 0,-1 0 1 0 0,0 0-1 0 0,1 0 1 0 0,-1 0 0 0 0,1 0-1 0 0,-1 0 1 0 0,1 1-134 0 0,-3 11 66 0 0,1 1 1 0 0,1 0-1 0 0,0 0 0 0 0,0 3-66 0 0,1-1 183 0 0,-5 148 166 0 0,10 49-349 0 0,5-78 186 0 0,-2-48-297 0 0,-5 9 111 0 0,11-116-5433 0 0,-11 14 602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7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9 229 7298 0 0,'-2'4'296'0'0,"0"0"1"0"0,1 0-1 0 0,0 0 1 0 0,0 1-1 0 0,1-1 1 0 0,-1 0-1 0 0,1 1 1 0 0,0-1-1 0 0,0 0 1 0 0,0 1-1 0 0,0-1 1 0 0,1 0-1 0 0,0 1 1 0 0,0-1-1 0 0,0 0 1 0 0,0 0-1 0 0,1 0 1 0 0,0 0-1 0 0,0 0 1 0 0,0 0-1 0 0,0 0 1 0 0,0-1-1 0 0,1 1 1 0 0,0-1-1 0 0,1 2-296 0 0,0-2 135 0 0,0 1-1 0 0,0-2 0 0 0,0 1 0 0 0,1 0 0 0 0,-1-1 0 0 0,1 0 1 0 0,0 0-1 0 0,-1 0 0 0 0,1 0 0 0 0,0-1 0 0 0,0 0 0 0 0,0 0 0 0 0,0 0 1 0 0,0-1-1 0 0,0 0 0 0 0,0 0 0 0 0,1 0 0 0 0,-1 0 0 0 0,0-1 1 0 0,0 0-1 0 0,3-1-134 0 0,7-2 77 0 0,0-1 1 0 0,-1-1 0 0 0,1-1-1 0 0,-1 0 1 0 0,-1 0 0 0 0,1-2-1 0 0,-1 1 1 0 0,-1-2 0 0 0,0 0-1 0 0,0 0 1 0 0,-1-1 0 0 0,0 0-1 0 0,-1-1 1 0 0,0-1-1 0 0,-1 1 1 0 0,0-1 0 0 0,-1-1-1 0 0,4-10-77 0 0,-10 21 24 0 0,-1 0-1 0 0,0 0 0 0 0,0 0 1 0 0,-1 0-1 0 0,1 0 0 0 0,-1 0 0 0 0,1 0 1 0 0,-1 0-1 0 0,0 0 0 0 0,0 0 1 0 0,-1 0-1 0 0,1-1 0 0 0,-1 1 0 0 0,1 0 1 0 0,-1 0-1 0 0,0 0 0 0 0,0 0 1 0 0,0 1-1 0 0,0-1 0 0 0,-2-2-23 0 0,-1-1 41 0 0,0 1-1 0 0,0 0 0 0 0,0 0 1 0 0,-1 0-1 0 0,1 0 1 0 0,-1 1-1 0 0,0 0 1 0 0,-1 0-1 0 0,1 0 1 0 0,-1 1-41 0 0,-9-6 49 0 0,-1 1 0 0 0,0 1 0 0 0,0 0 0 0 0,0 1 0 0 0,-1 1 0 0 0,0 1 0 0 0,-8-1-49 0 0,21 4-14 0 0,-1 1 0 0 0,1-1-1 0 0,-1 1 1 0 0,1 1 0 0 0,-1-1 0 0 0,1 1-1 0 0,-1 0 1 0 0,1 0 0 0 0,0 0 0 0 0,-1 0 0 0 0,1 1-1 0 0,0 0 1 0 0,0-1 0 0 0,0 2 0 0 0,0-1 0 0 0,0 0-1 0 0,0 1 1 0 0,1 0 0 0 0,-1 0 0 0 0,1 0-1 0 0,0 0 1 0 0,0 0 0 0 0,0 1 0 0 0,0-1 0 0 0,1 1-1 0 0,-1 0 1 0 0,1 0 0 0 0,-1 2 14 0 0,-7 15-71 0 0,1 0-1 0 0,0 0 1 0 0,2 1-1 0 0,0 0 1 0 0,1 5 71 0 0,0-5-55 0 0,4-16-367 0 0,1 0-1 0 0,0 1 0 0 0,1-1 0 0 0,-1 0 0 0 0,1 0 1 0 0,0 0-1 0 0,1 1 0 0 0,0 5 423 0 0,-1-10-286 0 0,1 0 0 0 0,-1 0-1 0 0,1 1 1 0 0,-1-1 0 0 0,1 0 0 0 0,0 0 0 0 0,0 0 0 0 0,0 0 0 0 0,0 0-1 0 0,0 0 1 0 0,0-1 0 0 0,1 1 0 0 0,-1 0 0 0 0,0 0 0 0 0,1-1 0 0 0,0 1-1 0 0,-1-1 1 0 0,1 0 0 0 0,0 1 0 0 0,0-1 0 0 0,0 0 0 0 0,0 0 0 0 0,0 0-1 0 0,0 0 1 0 0,0 0 0 0 0,0-1 286 0 0,17-3-2663 0 0,-11-1-2253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4 219 4177 0 0,'-1'5'83'0'0,"0"-1"0"0"0,0 1 1 0 0,0 0-1 0 0,1 0 0 0 0,0 0 0 0 0,0 0 1 0 0,1 0-1 0 0,-1 0 0 0 0,1 0 0 0 0,0-1 1 0 0,0 1-1 0 0,0 0 0 0 0,1 0 0 0 0,0-1 1 0 0,0 1-1 0 0,0-1 0 0 0,0 0 0 0 0,1 1 1 0 0,0-1-1 0 0,0 0 0 0 0,0 0 0 0 0,0-1 1 0 0,0 1-1 0 0,1-1 0 0 0,0 0 0 0 0,-1 0 0 0 0,1 0 1 0 0,0 0-1 0 0,1 0 0 0 0,3 1-83 0 0,0 0 209 0 0,0-1 0 0 0,1 0 0 0 0,-1-1 0 0 0,1 0 0 0 0,-1 0-1 0 0,1 0 1 0 0,0-1 0 0 0,0-1 0 0 0,-1 0 0 0 0,1 0 0 0 0,0 0 0 0 0,0-1-1 0 0,0 0 1 0 0,-1-1 0 0 0,1 0 0 0 0,-1-1 0 0 0,1 0-209 0 0,1 0 250 0 0,0-1 0 0 0,0-1 0 0 0,-1 0 0 0 0,1-1 0 0 0,-1 1 0 0 0,-1-2 0 0 0,1 1 0 0 0,-1-1 0 0 0,0 0 0 0 0,-1-1 0 0 0,0 0 0 0 0,0 0 0 0 0,0-1 0 0 0,0-1-250 0 0,-3 4 73 0 0,-1-1 0 0 0,0 0 1 0 0,0 1-1 0 0,0-1 0 0 0,-1 0 0 0 0,0 0 1 0 0,0-1-1 0 0,-1 1 0 0 0,1 0 0 0 0,-2-1 1 0 0,1 1-1 0 0,-1 0 0 0 0,0-1 0 0 0,-1 1 1 0 0,0-1-1 0 0,0 1 0 0 0,0 0 0 0 0,-1 0 1 0 0,0 0-1 0 0,-1 0 0 0 0,1 0-73 0 0,-1 0 47 0 0,0 0 0 0 0,0 1 0 0 0,0-1 1 0 0,-1 1-1 0 0,0 0 0 0 0,0 0 0 0 0,-1 0 0 0 0,0 1 0 0 0,1-1 0 0 0,-2 1 0 0 0,1 1 0 0 0,-1-1 0 0 0,1 1 0 0 0,-1 0 0 0 0,-1 0 0 0 0,-2-2-47 0 0,4 5-40 0 0,0-1 0 0 0,0 0-1 0 0,0 1 1 0 0,-1 0 0 0 0,1 0 0 0 0,0 1-1 0 0,0-1 1 0 0,-1 1 0 0 0,1 0 0 0 0,0 0-1 0 0,0 1 1 0 0,-1 0 0 0 0,1 0-1 0 0,0 0 1 0 0,0 0 0 0 0,0 1 0 0 0,0 0-1 0 0,0 0 1 0 0,0 1 0 0 0,1-1-1 0 0,-1 1 1 0 0,1 0 0 0 0,-1 0 40 0 0,1 1-427 0 0,-1 1 0 0 0,1-1 1 0 0,0 1-1 0 0,0 0 0 0 0,0 0 0 0 0,1 1 1 0 0,0-1-1 0 0,0 1 0 0 0,0 0 0 0 0,1 0 0 0 0,-1-1 1 0 0,2 2-1 0 0,-1-1 0 0 0,1 0 0 0 0,-1 4 427 0 0,-16 43-5849 0 0,15-45 3018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7690 0 0,'-1'3'123'0'0,"-1"-1"-1"0"0,1 1 1 0 0,-1 0 0 0 0,1 0 0 0 0,0 0 0 0 0,1 0 0 0 0,-1-1 0 0 0,0 1-1 0 0,1 0 1 0 0,-1 0 0 0 0,1 0 0 0 0,0 0 0 0 0,0 0 0 0 0,0 1 0 0 0,1-1-1 0 0,-1 0 1 0 0,1-1 0 0 0,-1 1 0 0 0,2 2-123 0 0,17 58 469 0 0,21 51 28 0 0,-20-52 323 0 0,3-1-1 0 0,10 13-819 0 0,-31-70 101 0 0,-1-1 0 0 0,1 1-1 0 0,0-1 1 0 0,1 0 0 0 0,-1 0-1 0 0,0 0 1 0 0,1 0 0 0 0,0-1-1 0 0,-1 1 1 0 0,1-1 0 0 0,0 1-1 0 0,1-1 1 0 0,-1 0 0 0 0,0 0 0 0 0,1 0-1 0 0,-1-1 1 0 0,1 1 0 0 0,-1-1-1 0 0,3 1-100 0 0,-4-2 59 0 0,0 0 0 0 0,0 0 0 0 0,0 0-1 0 0,0 0 1 0 0,0 0 0 0 0,0-1 0 0 0,0 1-1 0 0,0-1 1 0 0,0 1 0 0 0,0-1 0 0 0,0 0 0 0 0,0 0-1 0 0,0 0 1 0 0,0 0 0 0 0,-1 0 0 0 0,1 0-1 0 0,0 0 1 0 0,-1-1 0 0 0,1 1 0 0 0,-1-1 0 0 0,1 1-1 0 0,-1-1 1 0 0,0 1 0 0 0,1-1 0 0 0,-1 0 0 0 0,0 0-1 0 0,0 1 1 0 0,0-1 0 0 0,-1 0 0 0 0,1 0-1 0 0,0 0 1 0 0,-1 0 0 0 0,1 0 0 0 0,-1 0 0 0 0,0-2-59 0 0,8-30 70 0 0,-7 25-294 0 0,1 0 0 0 0,0 0 0 0 0,0 0-1 0 0,1 1 1 0 0,0-1 0 0 0,1 1 0 0 0,0 0 0 0 0,3-7 224 0 0,-6 14-70 0 0,0 0 1 0 0,-1 1 0 0 0,1-1 0 0 0,0 0 0 0 0,-1 0 0 0 0,1 1 0 0 0,0-1 0 0 0,0 0 0 0 0,0 1 0 0 0,0-1 0 0 0,0 1 0 0 0,0-1 0 0 0,0 1-1 0 0,-1 0 1 0 0,1-1 0 0 0,0 1 0 0 0,0 0 0 0 0,1-1 0 0 0,-1 1 0 0 0,0 0 0 0 0,0 0 0 0 0,0 0 0 0 0,0 0 0 0 0,0 0 0 0 0,0 0 0 0 0,0 1 69 0 0,2-1-81 0 0,-1 1 0 0 0,0 0 1 0 0,0 0-1 0 0,1 1 1 0 0,-1-1-1 0 0,0 0 1 0 0,0 1-1 0 0,0-1 0 0 0,-1 1 1 0 0,1 0-1 0 0,1 1 81 0 0,7 8-81 0 0,-2 0 0 0 0,0 1 0 0 0,0 0 0 0 0,0 2 81 0 0,-4-6-7 0 0,1 1 146 0 0,1 0 0 0 0,0-1 1 0 0,0 0-1 0 0,0 0 1 0 0,1-1-1 0 0,0 1 1 0 0,0-2-1 0 0,1 1 0 0 0,2 1-139 0 0,-7-6 147 0 0,0-1-1 0 0,-1 0 0 0 0,1 1 0 0 0,0-1 1 0 0,0 0-1 0 0,-1 0 0 0 0,1 0 0 0 0,0-1 1 0 0,0 1-1 0 0,0-1 0 0 0,0 0 0 0 0,0 0 1 0 0,0 0-1 0 0,0 0 0 0 0,0 0 1 0 0,0 0-1 0 0,0-1 0 0 0,0 0 0 0 0,0 1 1 0 0,0-1-1 0 0,-1 0 0 0 0,1 0 0 0 0,0-1 1 0 0,0 1-1 0 0,-1-1 0 0 0,1 1 0 0 0,-1-1 1 0 0,1 0-1 0 0,-1 0 0 0 0,0 0 0 0 0,0 0 1 0 0,0 0-1 0 0,1-1-146 0 0,6-7 274 0 0,-1-1 1 0 0,0 1-1 0 0,0-1 1 0 0,-1-1-1 0 0,-1 1 0 0 0,0-1 1 0 0,0 0-1 0 0,0-5-274 0 0,32-106 483 0 0,-32 98-389 0 0,-4 17-58 0 0,-1 0 0 0 0,1-1-1 0 0,-2 1 1 0 0,1 0 0 0 0,-1 0-1 0 0,-1 0 1 0 0,1-1 0 0 0,-1 1 0 0 0,-1 0-1 0 0,1 0 1 0 0,-2 0 0 0 0,1 0-1 0 0,-1 1 1 0 0,0-1 0 0 0,0 0-1 0 0,-1 1 1 0 0,0 0 0 0 0,-1 0-1 0 0,1 0 1 0 0,-1 1 0 0 0,-1-1-1 0 0,1 1 1 0 0,-1 0 0 0 0,-5-3-36 0 0,19 44-9018 0 0,5-13 3478 0 0,-10-16 581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151 181 10050 0 0,'0'3'329'0'0,"1"0"0"0"0,-1-1 0 0 0,0 1 0 0 0,1-1 0 0 0,-1 1 0 0 0,1 0 0 0 0,0-1 1 0 0,0 1-1 0 0,0-1 0 0 0,0 0 0 0 0,0 1 0 0 0,1-1 0 0 0,-1 0 0 0 0,1 0 0 0 0,-1 0 0 0 0,1 0 0 0 0,0 0 0 0 0,0 0 0 0 0,1 1-329 0 0,2 1 275 0 0,0-1-1 0 0,1 0 1 0 0,-1 0 0 0 0,1 0-1 0 0,-1 0 1 0 0,1-1 0 0 0,0 0-1 0 0,-1-1 1 0 0,2 1-275 0 0,8 1 194 0 0,0 0 0 0 0,0-2 1 0 0,0 1-1 0 0,1-2 0 0 0,-1 0 0 0 0,14-2-194 0 0,-18 0 83 0 0,0 0-1 0 0,-1 0 1 0 0,1-1-1 0 0,-1 0 1 0 0,0-1-1 0 0,0 0 1 0 0,0-1 0 0 0,0 0-1 0 0,-1 0 1 0 0,8-7-83 0 0,-14 10 30 0 0,0 0-1 0 0,0-1 1 0 0,0 1 0 0 0,-1-1-1 0 0,1 0 1 0 0,-1 0 0 0 0,0 0-1 0 0,0 0 1 0 0,0 0 0 0 0,0-1-1 0 0,-1 1 1 0 0,1-1 0 0 0,-1 1 0 0 0,0-1-1 0 0,0 1 1 0 0,0-1 0 0 0,0 0-1 0 0,-1 1 1 0 0,0-1 0 0 0,1 0-1 0 0,-1 1 1 0 0,-1-1 0 0 0,1 0-1 0 0,0 0 1 0 0,-1 1 0 0 0,0-1-1 0 0,0 1 1 0 0,0-1 0 0 0,0 0 0 0 0,-1 1-1 0 0,1 0 1 0 0,-1-1 0 0 0,0 0-30 0 0,-2-3-26 0 0,-1 1 0 0 0,0-1 0 0 0,0 1 0 0 0,0 0 0 0 0,0 1 0 0 0,-1-1 0 0 0,0 1 0 0 0,0 0 0 0 0,-1 1 0 0 0,0-1 0 0 0,1 1 0 0 0,-1 1 0 0 0,0-1 0 0 0,-1 1 0 0 0,1 0 0 0 0,-1 1 0 0 0,1 0 0 0 0,-8-2 26 0 0,-9 0-188 0 0,0 0 0 0 0,0 1 0 0 0,-1 1 1 0 0,0 2-1 0 0,-12 1 188 0 0,29-1-74 0 0,-1 1 0 0 0,0 0 0 0 0,1 1 0 0 0,-1 0 0 0 0,1 0 0 0 0,-1 1 1 0 0,1 0-1 0 0,0 0 0 0 0,0 1 0 0 0,0 0 0 0 0,1 0 0 0 0,0 1 0 0 0,-1 0 1 0 0,2 0-1 0 0,-1 1 0 0 0,1 0 0 0 0,-1 0 0 0 0,2 1 0 0 0,-1-1 0 0 0,1 1 0 0 0,0 1 1 0 0,-1 1 73 0 0,-1 3-54 0 0,2 0 0 0 0,0 0 1 0 0,0 0-1 0 0,1 0 1 0 0,0 1-1 0 0,1 0 1 0 0,1-1-1 0 0,0 1 0 0 0,1 0 1 0 0,0 0-1 0 0,1 1 1 0 0,0-1-1 0 0,1 0 1 0 0,2 9 53 0 0,0-6 126 0 0,0-1 1 0 0,1 0-1 0 0,1 0 1 0 0,0 0-1 0 0,1 0 1 0 0,1-1-1 0 0,0 0 1 0 0,1 0 0 0 0,1-1-1 0 0,0 0 1 0 0,0 0-1 0 0,5 3-126 0 0,-6-8 176 0 0,0 0 1 0 0,0-1-1 0 0,0 0 0 0 0,1 0 0 0 0,0-1 0 0 0,0 0 0 0 0,1-1 0 0 0,-1 0 0 0 0,1 0 1 0 0,0-1-1 0 0,1-1 0 0 0,-1 1 0 0 0,1-2 0 0 0,-1 1 0 0 0,1-2 0 0 0,0 1 0 0 0,0-1 0 0 0,1-1-175 0 0,4 0-1 0 0,-1-1 1 0 0,1 0-1 0 0,-1-1 1 0 0,1-1 0 0 0,-1 0-1 0 0,0-1 1 0 0,0-1-1 0 0,-1 0 1 0 0,0-1 0 0 0,1 0-1 0 0,-2-2 1 0 0,1 1-1 0 0,-1-2 1 0 0,0 1 0 0 0,-1-2-1 0 0,0 0 1 0 0,-1 0 0 0 0,0-1-1 0 0,0-1 1 0 0,-1 0-1 0 0,-1 0 1 0 0,0-1 0 0 0,0 0-1 0 0,2-7 0 0 0,9-28-2093 0 0,-2 4-6992 0 0,-18 41 7690 0 0,-2 0-2289 0 0,2 1-1229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5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8330 0 0,'0'0'883'0'0,"0"0"-43"0"0,0 0-109 0 0,9 29 1354 0 0,19 39 345 0 0,11 13-2430 0 0,-17-37 1014 0 0,-1 1-1 0 0,-2 2 0 0 0,10 40-1013 0 0,-25-53 1405 0 0,-10-29-146 0 0,-9-18-591 0 0,10 5-588 0 0,-1 0 0 0 0,2-1 0 0 0,-1 1 0 0 0,1-1 0 0 0,1 0-1 0 0,0 0 1 0 0,0 0 0 0 0,0 0 0 0 0,1-1 0 0 0,1 1 0 0 0,0-1-1 0 0,0 1 1 0 0,1-1 0 0 0,0 0 0 0 0,0 1 0 0 0,1-1 0 0 0,0 1 0 0 0,1-1-1 0 0,0 1 1 0 0,1 0 0 0 0,0 0 0 0 0,2-6-80 0 0,0 4 50 0 0,0-1 1 0 0,0 1-1 0 0,1 0 1 0 0,0 0-1 0 0,1 0 0 0 0,0 1 1 0 0,1 0-1 0 0,0 1 1 0 0,0-1-1 0 0,1 2 1 0 0,0-1-1 0 0,1 1 0 0 0,0 1 1 0 0,0-1-1 0 0,1 2 1 0 0,-1-1-1 0 0,5 0-50 0 0,6-1 10 0 0,1 2 0 0 0,-1 0-1 0 0,2 1 1 0 0,-1 1 0 0 0,0 1 0 0 0,1 1-1 0 0,0 1 1 0 0,-1 1 0 0 0,1 0 0 0 0,12 4-10 0 0,-7 2-290 0 0,-15 1-3287 0 0,-13-6 3279 0 0,0-1 0 0 0,0 0-1 0 0,0 0 1 0 0,0 1 0 0 0,1-1 0 0 0,-1 0-1 0 0,0 0 1 0 0,0 0 0 0 0,0 1-1 0 0,0-1 1 0 0,0 0 0 0 0,0 1-1 0 0,0-1 1 0 0,0 0 0 0 0,0 0-1 0 0,0 1 1 0 0,0-1 0 0 0,0 0 0 0 0,0 0-1 0 0,0 1 1 0 0,0-1 0 0 0,0 0-1 0 0,0 1 1 0 0,0-1 0 0 0,0 0-1 0 0,0 0 1 0 0,0 1 0 0 0,0-1-1 0 0,-1 0 1 0 0,1 0 0 0 0,0 0-1 0 0,0 1 1 0 0,0-1 0 0 0,0 0 0 0 0,-1 0-1 0 0,1 1 1 0 0,0-1 0 0 0,0 0 298 0 0,-1 2-6396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56 3777 0 0,'0'-1'757'0'0,"0"-14"3003"0"0,-5-24-1449 0 0,5 39-1999 0 0,0 0-35 0 0,0 0-43 0 0,0 0-45 0 0,3 28 306 0 0,18 55-101 0 0,-4 1 0 0 0,-3 1 0 0 0,-4 0 0 0 0,-3 1 0 0 0,-5 0 0 0 0,-3 0 0 0 0,-8 47-394 0 0,6-109 2104 0 0,4-40-547 0 0,0 7-1419 0 0,1-1 0 0 0,-1 1 0 0 0,2 0 0 0 0,-1 0 0 0 0,2-2-138 0 0,3 2-8 0 0,0 0-1 0 0,0 1 0 0 0,1 0 0 0 0,0 1 0 0 0,0-1 0 0 0,0 2 1 0 0,1-1-1 0 0,0 1 0 0 0,1 1 0 0 0,0-1 0 0 0,-1 1 0 0 0,2 1 1 0 0,-1 0-1 0 0,0 1 0 0 0,1 0 0 0 0,-1 0 0 0 0,1 1 0 0 0,11-1 9 0 0,-15 2-14 0 0,1 0 0 0 0,0 0 0 0 0,0 1-1 0 0,0 0 1 0 0,0 0 0 0 0,0 1-1 0 0,0 0 1 0 0,0 0 0 0 0,-1 1-1 0 0,1 0 1 0 0,0 1 0 0 0,-1-1 0 0 0,0 1-1 0 0,1 1 1 0 0,-1-1 0 0 0,0 1-1 0 0,-1 1 1 0 0,1-1 0 0 0,-1 1-1 0 0,0 0 1 0 0,0 1 0 0 0,0-1 0 0 0,-1 1-1 0 0,0 0 1 0 0,0 0 0 0 0,1 4 14 0 0,-3-4 11 0 0,-1 1 0 0 0,1 0 0 0 0,-2-1-1 0 0,1 1 1 0 0,-1 0 0 0 0,0 0 0 0 0,0 0 0 0 0,-1 0 0 0 0,0 0 0 0 0,0 0 0 0 0,-1 0 0 0 0,0 0 0 0 0,0 0 0 0 0,0 0 0 0 0,-1 0 0 0 0,0 0 0 0 0,0-1 0 0 0,-1 1 0 0 0,0-1 0 0 0,0 0 0 0 0,-1 0 0 0 0,0 0 0 0 0,0 1-11 0 0,-6 9 129 0 0,-1 0 0 0 0,-1-1 0 0 0,0-1 0 0 0,-1 0 0 0 0,-1 0 0 0 0,0-1 0 0 0,-15 11-129 0 0,21-19 99 0 0,0 0 1 0 0,-1-1 0 0 0,1 0-1 0 0,-1 0 1 0 0,0 0 0 0 0,0-1-1 0 0,0-1 1 0 0,-1 1 0 0 0,1-2-1 0 0,0 1 1 0 0,-1-1 0 0 0,1-1-1 0 0,-1 1 1 0 0,1-2 0 0 0,-1 1 0 0 0,1-1-1 0 0,-1-1 1 0 0,1 0 0 0 0,0 0-1 0 0,-1-1 1 0 0,0 0-100 0 0,-18-8 134 0 0,1-1-1 0 0,0-1 1 0 0,0-1 0 0 0,2-2-1 0 0,0 0 1 0 0,-2-4-134 0 0,26 20-16 0 0,0-1 0 0 0,0 1 0 0 0,0-1 0 0 0,0 0 0 0 0,1 0 1 0 0,-1 1-1 0 0,0-1 0 0 0,0 0 0 0 0,0 0 0 0 0,1 0 0 0 0,-1 0 0 0 0,0 0 0 0 0,1 0 0 0 0,-1 0 1 0 0,1 0-1 0 0,-1 0 0 0 0,1 0 0 0 0,0 0 0 0 0,-1 0 0 0 0,1-1 0 0 0,0 1 0 0 0,0 0 1 0 0,0 0-1 0 0,0 0 0 0 0,0 0 0 0 0,0 0 16 0 0,0-1-146 0 0,1 0 0 0 0,0 0-1 0 0,0 0 1 0 0,0 0 0 0 0,0 1 0 0 0,0-1 0 0 0,0 0 0 0 0,0 1-1 0 0,0-1 1 0 0,1 1 0 0 0,-1-1 0 0 0,0 1 0 0 0,1 0 0 0 0,1-1 146 0 0,9-7-1506 0 0,1 1 1 0 0,0 0 0 0 0,1 1-1 0 0,4-1 1506 0 0,-4 1-1505 0 0,1 1 70 0 0,0 0-1 0 0,1 1 1 0 0,-1 1 0 0 0,11-2 1435 0 0,-21 5-605 0 0,14-4-4356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95 257 7386 0 0,'-1'12'517'0'0,"0"-1"0"0"0,0 1 0 0 0,1-1 0 0 0,1 1 1 0 0,0-1-1 0 0,0 1 0 0 0,1-1 0 0 0,1 0 0 0 0,0 1 1 0 0,0-1-1 0 0,1-1 0 0 0,1 1 0 0 0,0 0 0 0 0,0-1 1 0 0,1 0-1 0 0,0-1 0 0 0,1 1 0 0 0,6 7-517 0 0,-7-11 138 0 0,0 0 0 0 0,0 0 0 0 0,0 0-1 0 0,0-1 1 0 0,1 1 0 0 0,0-2-1 0 0,0 1 1 0 0,1-1 0 0 0,-1 0 0 0 0,1-1-1 0 0,0 0 1 0 0,0 0 0 0 0,0 0 0 0 0,0-1-1 0 0,0 0 1 0 0,1-1 0 0 0,-1 0 0 0 0,1 0-1 0 0,-1-1 1 0 0,0 0 0 0 0,1-1 0 0 0,-1 1-1 0 0,1-2 1 0 0,-1 1 0 0 0,6-3-138 0 0,-6 2 40 0 0,0 0 0 0 0,-1-1-1 0 0,0 0 1 0 0,1 0 0 0 0,-1-1 0 0 0,0 0 0 0 0,-1 0-1 0 0,1-1 1 0 0,-1 1 0 0 0,0-2 0 0 0,0 1 0 0 0,0-1 0 0 0,-1 1-1 0 0,0-1 1 0 0,0-1 0 0 0,0 1 0 0 0,-1-1 0 0 0,0 0-1 0 0,0 0 1 0 0,-1 0 0 0 0,0-1 0 0 0,0 1 0 0 0,-1-1-1 0 0,0 1 1 0 0,0-1 0 0 0,-1 0 0 0 0,0 0 0 0 0,0 0 0 0 0,-1 0-1 0 0,0 0 1 0 0,0 0 0 0 0,-1 1 0 0 0,0-1 0 0 0,0 0-40 0 0,-2-12 17 0 0,-2 0 0 0 0,0 0 0 0 0,-1 1 0 0 0,-1 0 0 0 0,0 0 0 0 0,-2 1 0 0 0,0 0 0 0 0,-9-12-17 0 0,10 17-33 0 0,0 1 1 0 0,-1-1-1 0 0,0 2 1 0 0,-1-1 0 0 0,-1 1-1 0 0,0 1 1 0 0,0 0 0 0 0,-1 0-1 0 0,0 1 1 0 0,-1 1 0 0 0,-11-6 32 0 0,19 12-24 0 0,1 1 0 0 0,0 0 0 0 0,-1 0 1 0 0,1 1-1 0 0,-1 0 0 0 0,1-1 1 0 0,-1 1-1 0 0,1 1 0 0 0,-1-1 0 0 0,1 1 1 0 0,-1-1-1 0 0,1 1 0 0 0,0 1 1 0 0,-1-1-1 0 0,1 0 0 0 0,0 1 0 0 0,0 0 1 0 0,0 0-1 0 0,0 1 0 0 0,0-1 1 0 0,1 1-1 0 0,-1-1 0 0 0,1 1 0 0 0,-2 1 24 0 0,-13 12-57 0 0,1 0 0 0 0,1 1-1 0 0,0 1 1 0 0,1 1 57 0 0,12-16-10 0 0,-12 16-1 0 0,2 1 0 0 0,0 0-1 0 0,1 0 1 0 0,0 1-1 0 0,2 1 1 0 0,1 0-1 0 0,-2 8 12 0 0,10-27-113 0 0,0 0 0 0 0,1 0 0 0 0,-1 0 0 0 0,1 1 0 0 0,-1-1 0 0 0,1 0 0 0 0,0 0 0 0 0,0 0 0 0 0,0 1 0 0 0,1-1 0 0 0,-1 0 0 0 0,1 0-1 0 0,0 0 1 0 0,0 0 0 0 0,0 0 0 0 0,0 0 0 0 0,0 0 0 0 0,1 0 0 0 0,1 2 113 0 0,-2-3-193 0 0,1-1 0 0 0,-1 0 1 0 0,0 0-1 0 0,1 0 0 0 0,0 1 0 0 0,-1-1 0 0 0,1-1 0 0 0,0 1 1 0 0,0 0-1 0 0,-1 0 0 0 0,1-1 0 0 0,0 1 0 0 0,0-1 0 0 0,0 1 1 0 0,0-1-1 0 0,0 0 0 0 0,-1 0 0 0 0,1 0 0 0 0,0 0 0 0 0,0 0 0 0 0,0 0 1 0 0,0 0-1 0 0,0-1 0 0 0,0 1 0 0 0,0-1 0 0 0,-1 0 0 0 0,1 1 1 0 0,0-1-1 0 0,0 0 0 0 0,-1 0 0 0 0,1 0 0 0 0,0 0 193 0 0,120-58-5892 0 0,-108 51 1055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 7434 0 0,'-1'24'584'0'0,"1"0"1"0"0,0-1 0 0 0,2 1 0 0 0,1 0 0 0 0,1 0 0 0 0,5 15-585 0 0,-4-10 669 0 0,1-2-80 0 0,0-1 1 0 0,1 1 0 0 0,2-1-1 0 0,8 17-589 0 0,-14-35 112 0 0,0-1 0 0 0,1-1 0 0 0,0 1 0 0 0,0 0 1 0 0,0-1-1 0 0,1 0 0 0 0,0 0 0 0 0,0 0 0 0 0,1 0 0 0 0,0-1 0 0 0,-1 0 0 0 0,2 0 0 0 0,-1-1 0 0 0,1 0 0 0 0,-1 0 0 0 0,1 0 0 0 0,0-1 0 0 0,7 3-112 0 0,-10-6 107 0 0,0 1 0 0 0,0-1 0 0 0,0 0 0 0 0,0 0 0 0 0,0 0 0 0 0,0 0-1 0 0,0-1 1 0 0,0 0 0 0 0,0 1 0 0 0,-1-2 0 0 0,1 1 0 0 0,0 0 0 0 0,0-1-1 0 0,-1 1 1 0 0,1-1 0 0 0,-1 0 0 0 0,0 0 0 0 0,1-1 0 0 0,-1 1-1 0 0,0-1 1 0 0,0 0 0 0 0,-1 1 0 0 0,1-1 0 0 0,0 0 0 0 0,-1-1 0 0 0,0 1-1 0 0,0 0 1 0 0,0-1 0 0 0,2-3-107 0 0,3-6 129 0 0,0 0 0 0 0,-1-1-1 0 0,-1 0 1 0 0,0 0 0 0 0,0 0-1 0 0,-2-1 1 0 0,1-6-129 0 0,5-52 198 0 0,-2-29-198 0 0,1-15-294 0 0,-4 94 88 0 0,-4 23 198 0 0,0-1 0 0 0,0 1 0 0 0,0 0 0 0 0,0 0 0 0 0,0 0 0 0 0,0 0 0 0 0,1 0 0 0 0,-1 0 0 0 0,0-1 1 0 0,0 1-1 0 0,0 0 0 0 0,0 0 0 0 0,0 0 0 0 0,0 0 0 0 0,0 0 0 0 0,0 0 0 0 0,0 0 0 0 0,1 0 0 0 0,-1 0 0 0 0,0 0 0 0 0,0 0 0 0 0,0-1 0 0 0,0 1 0 0 0,0 0 0 0 0,0 0 0 0 0,1 0 0 0 0,-1 0 0 0 0,0 0 0 0 0,0 0 0 0 0,0 0 0 0 0,0 0 1 0 0,0 0-1 0 0,0 0 0 0 0,1 0 0 0 0,-1 0 0 0 0,0 0 0 0 0,0 0 0 0 0,0 0 0 0 0,0 1 0 0 0,0-1 0 0 0,0 0 0 0 0,1 0 0 0 0,-1 0 0 0 0,0 0 0 0 0,0 0 0 0 0,0 0 0 0 0,0 0 0 0 0,0 0 0 0 0,0 0 0 0 0,0 0 0 0 0,0 0 0 0 0,1 1 0 0 0,-1-1 0 0 0,0 0 1 0 0,0 0-1 0 0,0 0 0 0 0,0 0 0 0 0,0 0 0 0 0,0 0 0 0 0,0 1 0 0 0,0-1 8 0 0,13 36-982 0 0,-5-14 945 0 0,14 34 118 0 0,3-2 0 0 0,3-1-1 0 0,1-1 1 0 0,20 23-81 0 0,-32-49 253 0 0,1-2 0 0 0,2 0 0 0 0,0-1-1 0 0,1-1 1 0 0,19 14-253 0 0,-39-35-29 0 0,-1 0 0 0 0,1-1 0 0 0,0 1-1 0 0,-1 0 1 0 0,1-1 0 0 0,0 1 0 0 0,0-1 0 0 0,-1 1 0 0 0,1-1-1 0 0,0 1 1 0 0,0-1 0 0 0,0 1 0 0 0,0-1 0 0 0,0 0-1 0 0,0 1 1 0 0,0-1 0 0 0,0 0 0 0 0,0 0 0 0 0,0 0-1 0 0,0 0 1 0 0,0 0 0 0 0,0 0 0 0 0,0 0 0 0 0,0 0-1 0 0,0 0 1 0 0,0 0 0 0 0,-1 0 0 0 0,1-1 0 0 0,0 1 0 0 0,0 0-1 0 0,0-1 1 0 0,0 1 0 0 0,0-1 0 0 0,0 1 0 0 0,0-1-1 0 0,-1 1 1 0 0,1-1 0 0 0,0 0 0 0 0,-1 1 0 0 0,1-1-1 0 0,0 0 1 0 0,-1 0 0 0 0,1 1 0 0 0,0-1 0 0 0,-1 0-1 0 0,0 0 1 0 0,1 0 0 0 0,-1 0 0 0 0,1 0 0 0 0,-1 0 0 0 0,0 0-1 0 0,0 0 1 0 0,1 0 0 0 0,-1 0 0 0 0,0 1 0 0 0,0-1-1 0 0,0 0 1 0 0,0 0 0 0 0,0-1 29 0 0,2-11-2018 0 0,-1 0 0 0 0,0 0-1 0 0,-1 0 1 0 0,0-5 2018 0 0,0 10-1606 0 0,0-11-3712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43 8674 0 0,'-5'24'1212'0'0,"1"0"1"0"0,2 0 0 0 0,0 0-1 0 0,2 1 1 0 0,1 7-1213 0 0,13 125 3128 0 0,-11-123-2821 0 0,5 13 331 0 0,1 1 0 0 0,3 0-638 0 0,-7-63 1796 0 0,0-12-1235 0 0,-3-77 570 0 0,16-101-1131 0 0,-16 190 55 0 0,1-1 1 0 0,0 1 0 0 0,1 0 0 0 0,1 0 0 0 0,0 1 0 0 0,1-1 0 0 0,6-8-56 0 0,-11 19 0 0 0,1 1 0 0 0,0 0 0 0 0,0 0 1 0 0,0 0-1 0 0,0 0 0 0 0,0 0 0 0 0,1 1 0 0 0,-1-1 0 0 0,1 1 0 0 0,0-1 0 0 0,-1 1 1 0 0,1 0-1 0 0,0 0 0 0 0,1 0 0 0 0,-1 1 0 0 0,0-1 0 0 0,0 1 0 0 0,1-1 1 0 0,-1 1-1 0 0,1 0 0 0 0,-1 0 0 0 0,1 1 0 0 0,-1-1 0 0 0,1 1 0 0 0,-1 0 0 0 0,1 0 1 0 0,0 0-1 0 0,-1 0 0 0 0,1 1 0 0 0,-1-1 0 0 0,1 1 0 0 0,-1 0 0 0 0,1 0 1 0 0,-1 0-1 0 0,1 1 0 0 0,2 1-8 0 0,0 0 0 0 0,0 1-1 0 0,-1 0 1 0 0,1 0 0 0 0,-1 1 0 0 0,0-1 0 0 0,0 1 0 0 0,-1 0 0 0 0,0 0 0 0 0,1 1 0 0 0,-2-1 0 0 0,1 1 0 0 0,-1 0 0 0 0,0 0 0 0 0,0 0-1 0 0,1 4 9 0 0,7 18-16 0 0,-2 0-1 0 0,-1 0 1 0 0,0 5 16 0 0,-7-28-3 0 0,7 35 115 0 0,-2 0 0 0 0,-2 1 0 0 0,0 36-112 0 0,-4 8-5617 0 0,0-68 3314 0 0,1-17 1986 0 0,-1 0 0 0 0,1 0 0 0 0,-1-1 0 0 0,1 1 0 0 0,-1 0 0 0 0,1 0 0 0 0,-1 0 1 0 0,0 0-1 0 0,1-1 0 0 0,-1 1 0 0 0,1 0 0 0 0,-1 0 0 0 0,1-1 0 0 0,-1 1 0 0 0,0 0 0 0 0,1-1 0 0 0,-1 1 0 0 0,0 0 0 0 0,1-1 0 0 0,-1 1 0 0 0,0-1 1 0 0,1 1-1 0 0,-1-1 0 0 0,0 1 0 0 0,0-1 0 0 0,0 1 0 0 0,1 0 0 0 0,-1-1 0 0 0,0 1 0 0 0,0-1 0 0 0,0 1 0 0 0,0-1 0 0 0,0 0 0 0 0,0 1 317 0 0,3-10-4782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27 10426 0 0,'0'-2'262'0'0,"0"1"1"0"0,0 0-1 0 0,-1-1 0 0 0,1 1 0 0 0,0 0 0 0 0,0-1 0 0 0,1 1 1 0 0,-1-1-1 0 0,0 1 0 0 0,0 0 0 0 0,1-1 0 0 0,-1 1 1 0 0,0 0-1 0 0,1-1 0 0 0,0 1 0 0 0,-1 0 0 0 0,1 0 0 0 0,0 0 1 0 0,0-1-263 0 0,10 16 2140 0 0,11 44-1337 0 0,7 58 194 0 0,-5 0 1 0 0,-4 7-998 0 0,-6-27 229 0 0,4-1 0 0 0,5-1-1 0 0,21 54-228 0 0,-41-140 74 0 0,-2-4 13 0 0,0 1-1 0 0,1-1 1 0 0,0 1-1 0 0,-1-1 1 0 0,2 0-1 0 0,-1 0 1 0 0,0 0 0 0 0,1 0-1 0 0,0 0 1 0 0,0 0-1 0 0,1 1-86 0 0,-3-6 74 0 0,-1 0-1 0 0,1 1 1 0 0,-1-1 0 0 0,1 0-1 0 0,-1 1 1 0 0,0-1 0 0 0,1 0-1 0 0,-1 1 1 0 0,0-1 0 0 0,0 0-1 0 0,0 0 1 0 0,1 1-1 0 0,-1-1 1 0 0,0 0 0 0 0,0 0-1 0 0,0 1 1 0 0,0-1 0 0 0,0 0-1 0 0,0 0 1 0 0,-1 1 0 0 0,1-1-1 0 0,0 0 1 0 0,0 0 0 0 0,0 1-1 0 0,-1-1 1 0 0,1 0-1 0 0,0 1-73 0 0,-5-28 294 0 0,0 15-292 0 0,0 0 1 0 0,-1 1-1 0 0,0-1 0 0 0,-1 1 1 0 0,0 0-1 0 0,-1 1 1 0 0,0 0-1 0 0,-1 0 0 0 0,0 1 1 0 0,-1 0-1 0 0,0 0 0 0 0,-1 1 1 0 0,1 1-1 0 0,-5-3-2 0 0,-3 0-100 0 0,-1-1 1 0 0,0 2-1 0 0,0 1 0 0 0,-1 0 1 0 0,-1 2-1 0 0,1 0 0 0 0,-1 1 1 0 0,-17-2 99 0 0,31 7-27 0 0,0 0 1 0 0,0 0 0 0 0,-1 1 0 0 0,1 0 0 0 0,0 0-1 0 0,0 1 1 0 0,-1 0 0 0 0,1 0 0 0 0,0 1 0 0 0,0 0-1 0 0,0 0 1 0 0,1 0 0 0 0,-1 1 0 0 0,0 0 0 0 0,1 1-1 0 0,0-1 1 0 0,-1 1 0 0 0,1 0 0 0 0,1 1 0 0 0,-1-1-1 0 0,1 1 1 0 0,0 0 0 0 0,0 1 0 0 0,0-1 0 0 0,1 1-1 0 0,0 0 1 0 0,0 0 0 0 0,0 0 0 0 0,1 1 0 0 0,0-1-1 0 0,0 1 1 0 0,0 0 0 0 0,1 0 0 0 0,-1 5 26 0 0,2-4 12 0 0,1 0 0 0 0,0 0 1 0 0,0 0-1 0 0,1 0 0 0 0,0 0 1 0 0,0-1-1 0 0,1 1 0 0 0,0 0 0 0 0,0-1 1 0 0,1 1-1 0 0,0-1 0 0 0,0 1 0 0 0,0-1 1 0 0,1 0-1 0 0,1-1 0 0 0,-1 1 1 0 0,1-1-1 0 0,0 0 0 0 0,0 0 0 0 0,1 0 1 0 0,-1-1-1 0 0,2 0 0 0 0,-1 0 1 0 0,0 0-1 0 0,1-1 0 0 0,4 3-12 0 0,5 2 121 0 0,0-1-1 0 0,1 0 0 0 0,0-1 1 0 0,0-1-1 0 0,1-1 1 0 0,-1 0-1 0 0,1-2 1 0 0,0 0-1 0 0,0 0 1 0 0,1-2-1 0 0,2 0-120 0 0,1-1 152 0 0,0-1 0 0 0,0 0 0 0 0,0-2-1 0 0,13-3-151 0 0,-28 4-209 0 0,1 0 0 0 0,-1-1-1 0 0,0 1 1 0 0,0-1 0 0 0,0-1 0 0 0,0 0-1 0 0,-1 1 1 0 0,1-2 0 0 0,-1 1-1 0 0,0-1 1 0 0,0 0 0 0 0,-1 0-1 0 0,0-1 1 0 0,1 0 0 0 0,-1 0 209 0 0,52-82-11227 0 0,-40 60 4282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4217 0 0,'-10'0'3848'0'0,"-5"2"-2323"0"0,-7 1 391 0 0,22-3-1574 0 0,38 8 953 0 0,88 5 2307 0 0,28-4-3602 0 0,37 2 1570 0 0,-82-5-858 0 0,-104-6-674 0 0,-4-1-2066 0 0,-10-9-1681 0 0,7 8 3371 0 0,0 0 0 0 0,-1 1-1 0 0,1 0 1 0 0,0-1 0 0 0,-1 1 0 0 0,1 0-1 0 0,0 0 1 0 0,-1 0 0 0 0,1 1 0 0 0,-1-1-1 0 0,1 1 1 0 0,-1-1 0 0 0,0 1 0 0 0,1 0-1 0 0,-1 0 1 0 0,0 0 0 0 0,1 0 0 0 0,-1 0-1 0 0,1 1 1 0 0,-1-1 0 0 0,0 1 0 0 0,-1 0 338 0 0,-7 2-5031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5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8570 0 0,'-26'1'3851'0'0,"47"1"-1389"0"0,83 8-455 0 0,-16 0-1007 0 0,51-5-50 0 0,125 8 136 0 0,-197-7-1657 0 0,-76-20-9842 0 0,7 9 4800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3665 0 0,'-15'34'4732'0'0,"-3"20"-3050"0"0,1-4-1208 0 0,-16 39 322 0 0,-106 265 275 0 0,134-342-1147 0 0,-28 73-34 0 0,31-78-264 0 0,0 0-1 0 0,0 0 0 0 0,1 0 1 0 0,0 0-1 0 0,0 0 1 0 0,0 1-1 0 0,1-1 1 0 0,0 0-1 0 0,0 0 0 0 0,2 5 375 0 0,-2-10-254 0 0,1-1 0 0 0,-1 1-1 0 0,1 0 1 0 0,-1-1 0 0 0,1 1-1 0 0,0 0 1 0 0,0-1 0 0 0,0 1-1 0 0,0-1 1 0 0,0 1-1 0 0,0-1 1 0 0,0 0 0 0 0,0 0-1 0 0,1 1 1 0 0,-1-1 0 0 0,1 0-1 0 0,-1 0 1 0 0,0 0-1 0 0,2 1 255 0 0,5 0-3647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7626 0 0,'1'0'72'0'0,"-1"0"1"0"0,1 0 0 0 0,0 1 0 0 0,-1-1 0 0 0,1 0-1 0 0,0 0 1 0 0,-1 1 0 0 0,1-1 0 0 0,-1 1 0 0 0,1-1-1 0 0,-1 0 1 0 0,1 1 0 0 0,-1-1 0 0 0,1 1 0 0 0,-1-1-1 0 0,1 1 1 0 0,-1-1 0 0 0,0 1 0 0 0,1 0 0 0 0,-1-1-1 0 0,0 1 1 0 0,1-1 0 0 0,-1 1 0 0 0,0 0 0 0 0,0-1-1 0 0,0 1 1 0 0,1 0 0 0 0,-1-1 0 0 0,0 1 0 0 0,0 0-1 0 0,0-1 1 0 0,0 1 0 0 0,0 0 0 0 0,0-1 0 0 0,0 1-1 0 0,-1 0 1 0 0,1-1 0 0 0,0 1 0 0 0,0 0-1 0 0,0-1 1 0 0,-1 1 0 0 0,1-1 0 0 0,0 1 0 0 0,-1 0-1 0 0,1-1 1 0 0,0 1 0 0 0,-1-1 0 0 0,1 1 0 0 0,-1-1-1 0 0,1 1 1 0 0,-1-1 0 0 0,1 1 0 0 0,-1-1 0 0 0,1 0-1 0 0,-1 1 1 0 0,0-1 0 0 0,1 0 0 0 0,-1 1 0 0 0,0-1-1 0 0,1 0 1 0 0,-1 0 0 0 0,1 0 0 0 0,-1 0 0 0 0,0 1-1 0 0,1-1 1 0 0,-1 0 0 0 0,0 0 0 0 0,1 0 0 0 0,-1 0-1 0 0,0-1-72 0 0,11 6 516 0 0,1-1-1 0 0,1-1 1 0 0,-1 0-1 0 0,0-1 1 0 0,1 0-1 0 0,0-1 1 0 0,-1 0-1 0 0,6-1-515 0 0,94-3 1438 0 0,-111 2-1429 0 0,51-4 507 0 0,-33 2-403 0 0,-1 1 0 0 0,1 1 0 0 0,0 0 0 0 0,0 1 0 0 0,0 1 0 0 0,0 1 0 0 0,0 0 0 0 0,1 2-113 0 0,-41-7-6865 0 0,-23 3 3002 0 0,19 0 1722 0 0,9 0-2726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5721 0 0,'-2'0'136'0'0,"0"0"-1"0"0,0 0 1 0 0,0 0-1 0 0,0 0 1 0 0,0 0-1 0 0,1 0 1 0 0,-1 0-1 0 0,0 0 1 0 0,0 1-1 0 0,0-1 1 0 0,0 1-1 0 0,1 0 0 0 0,-1-1 1 0 0,0 1-1 0 0,0 0 1 0 0,1 0-1 0 0,-1 0 1 0 0,1 0-1 0 0,-1 0 1 0 0,1 0-1 0 0,-1 1 1 0 0,1-1-1 0 0,0 0 1 0 0,-1 1-1 0 0,1-1 1 0 0,0 1-1 0 0,0-1 1 0 0,0 1-1 0 0,0 0 1 0 0,1-1-1 0 0,-1 1 1 0 0,0 0-1 0 0,1 0 1 0 0,-1 0-1 0 0,1-1 1 0 0,-1 1-1 0 0,1 0 1 0 0,0 0-1 0 0,0 0 1 0 0,0 0-1 0 0,0 0 0 0 0,0 0 1 0 0,0 0-1 0 0,1 1-135 0 0,2 12 45 0 0,0 0 0 0 0,2 0 0 0 0,-1 0 0 0 0,2 0 0 0 0,4 8-45 0 0,7 19 409 0 0,-4 21-48 0 0,-3 0 1 0 0,-2 1-1 0 0,-3 1 1 0 0,-3 4-362 0 0,1-15 101 0 0,-4 60 194 0 0,0-101-58 0 0,0 0-1 0 0,-2 1 1 0 0,1-1 0 0 0,-2 0 0 0 0,1 0 0 0 0,-2-1-1 0 0,-2 5-236 0 0,-13 3 1120 0 0,20-19-1069 0 0,-1-1 1 0 0,0 1-1 0 0,0-1 1 0 0,1 1 0 0 0,-1 0-1 0 0,0-1 1 0 0,0 0-1 0 0,1 1 1 0 0,-1-1 0 0 0,0 1-1 0 0,0-1 1 0 0,0 0-1 0 0,0 0 1 0 0,0 1 0 0 0,0-1-1 0 0,0 0 1 0 0,1 0-1 0 0,-1 0 1 0 0,0 0 0 0 0,0 0-1 0 0,0 0 1 0 0,0 0 0 0 0,0 0-1 0 0,0-1 1 0 0,0 1-1 0 0,0 0 1 0 0,0-1-52 0 0,1 1 204 0 0,0-1-169 0 0,0 0 0 0 0,0 0 0 0 0,1 0 0 0 0,-1 1 1 0 0,0-1-1 0 0,1 0 0 0 0,-1 0 0 0 0,1 0 0 0 0,-1 1 0 0 0,1-1 0 0 0,-1 0 0 0 0,1 1 1 0 0,0-1-1 0 0,-1 0 0 0 0,1 1 0 0 0,0-1 0 0 0,-1 1 0 0 0,1-1 0 0 0,0 1 0 0 0,0-1 0 0 0,0 1 1 0 0,-1 0-1 0 0,1-1 0 0 0,0 1 0 0 0,0 0 0 0 0,0 0 0 0 0,0-1 0 0 0,0 1 0 0 0,0 0 1 0 0,0 0-36 0 0,36-5 171 0 0,-25 4-28 0 0,35-2-49 0 0,0 2-1 0 0,0 1 1 0 0,1 3 0 0 0,-2 2-1 0 0,32 8-93 0 0,-13-3 94 0 0,1-3-1 0 0,27-2-93 0 0,-45-1 190 0 0,0 1 0 0 0,-1 2 0 0 0,0 2 0 0 0,27 10-190 0 0,-69-18 28 0 0,3 0-270 0 0,-9-5-519 0 0,-19-13-1847 0 0,-33-16-3635 0 0,9 16 2273 0 0,29 9-1028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9642 0 0,'23'7'5906'0'0,"30"8"-4402"0"0,-7-4-992 0 0,1-2 1 0 0,0-1 0 0 0,0-3 0 0 0,0-1 0 0 0,1-3-1 0 0,23-3-512 0 0,-43-6-679 0 0,-15 1-2512 0 0,-9-4-4504 0 0,-7 4 1829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45 7474 0 0,'-1'-2'345'0'0,"1"-1"0"0"0,-1 0 0 0 0,0 1 0 0 0,0-1 0 0 0,0 1 0 0 0,0-1-1 0 0,0 1 1 0 0,0 0 0 0 0,-1-1 0 0 0,1 1 0 0 0,-1 0 0 0 0,1 0 0 0 0,-1 0 0 0 0,0 0 0 0 0,0 0 0 0 0,0 1 0 0 0,0-1 0 0 0,0 0 0 0 0,-2 0-345 0 0,3 2 219 0 0,1 3-196 0 0,0 1 1 0 0,0 0-1 0 0,0-1 1 0 0,1 1-1 0 0,-1 0 0 0 0,1-1 1 0 0,0 1-1 0 0,0-1 0 0 0,0 1 1 0 0,0-1-1 0 0,1 0 1 0 0,1 4-24 0 0,3 9 24 0 0,20 75 22 0 0,-5 2-1 0 0,-1 15-45 0 0,-14-53 44 0 0,-2 1 0 0 0,-3 0 0 0 0,-2 0 0 0 0,-2 0 0 0 0,-3 0 0 0 0,-7 22-44 0 0,1-30 108 0 0,5-35 659 0 0,4-32 1595 0 0,4 17-2315 0 0,-1 1 0 0 0,1 0 0 0 0,-1 0 0 0 0,1 0 0 0 0,0-1 0 0 0,0 1 0 0 0,0 0 0 0 0,-1 0 0 0 0,1 0 0 0 0,0 0 0 0 0,0 0 0 0 0,1 0 0 0 0,-1 1 0 0 0,0-1 0 0 0,0 0 0 0 0,0 0 0 0 0,0 1 0 0 0,1-1 0 0 0,-1 1 0 0 0,0-1 0 0 0,1 1 0 0 0,-1 0 0 0 0,0-1 0 0 0,1 1 0 0 0,-1 0 0 0 0,1 0-47 0 0,39-7 464 0 0,-38 7-428 0 0,42-6 196 0 0,16-1-49 0 0,1 2 0 0 0,0 2 0 0 0,9 4-183 0 0,33 1 73 0 0,-56-2 28 0 0,0 2 0 0 0,12 3-101 0 0,-41 0 874 0 0,-7 0-3953 0 0,-12-1-2109 0 0,-19-5-265 0 0,10-1-126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0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8106 0 0,'-7'0'941'0'0,"6"0"-653"0"0,-1 0 0 0 0,1-1 0 0 0,0 1 0 0 0,-1 0 0 0 0,1 0 0 0 0,0 1 0 0 0,-1-1 0 0 0,1 0-1 0 0,0 0 1 0 0,-1 1 0 0 0,1-1 0 0 0,0 0 0 0 0,-1 1 0 0 0,1-1 0 0 0,0 1 0 0 0,-1 0-288 0 0,1 1 35 0 0,1-1-1 0 0,-1 1 1 0 0,1 0-1 0 0,0-1 1 0 0,0 1-1 0 0,-1-1 1 0 0,1 1-1 0 0,0 0 1 0 0,1-1-1 0 0,-1 1 1 0 0,0 0-1 0 0,0-1 1 0 0,1 1-1 0 0,-1-1 1 0 0,1 1-1 0 0,-1-1 1 0 0,1 1-1 0 0,-1-1 1 0 0,2 2-35 0 0,27 103 248 0 0,-4 2 0 0 0,10 102-248 0 0,-3-14 339 0 0,-30-184-326 0 0,2 10 232 0 0,0 1-1 0 0,0 22-244 0 0,-15-142-3771 0 0,11 54 1137 0 0,3 0 0 0 0,2-9 2634 0 0,-2 32-4408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1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88 131 7690 0 0,'-27'-55'8028'0'0,"26"54"-7962"0"0,1 0-1 0 0,0 0 1 0 0,-1 0-1 0 0,1 0 1 0 0,0 0-1 0 0,-1 0 1 0 0,1 0-1 0 0,0 0 1 0 0,0 0-1 0 0,0 0 1 0 0,0 0-1 0 0,0 1 1 0 0,0-1-1 0 0,0 0 1 0 0,0 0-1 0 0,0 0 1 0 0,0 0-1 0 0,1 0 1 0 0,-1 0-1 0 0,0 0 1 0 0,1 0-1 0 0,-1 0 1 0 0,1 0-1 0 0,-1 1 1 0 0,1-1-1 0 0,-1 0 1 0 0,1 0-66 0 0,26-16 656 0 0,37 2 48 0 0,-63 15-654 0 0,29-5 265 0 0,3 0-65 0 0,-1 1 0 0 0,1 1 0 0 0,26 2-250 0 0,-51 1 11 0 0,0 1-1 0 0,-1-1 1 0 0,1 1-1 0 0,-1 1 0 0 0,0-1 1 0 0,1 1-1 0 0,-1 1 1 0 0,0-1-1 0 0,0 1 0 0 0,0 0 1 0 0,-1 1-1 0 0,1 0 1 0 0,-1 0-1 0 0,0 0 0 0 0,0 1 1 0 0,0 0-1 0 0,0 0 1 0 0,4 5-11 0 0,-6-4 17 0 0,-1-1 1 0 0,1 1 0 0 0,-1 0 0 0 0,0-1-1 0 0,0 1 1 0 0,-1 1 0 0 0,1-1 0 0 0,-2 0-1 0 0,1 1 1 0 0,-1-1 0 0 0,1 1 0 0 0,-2-1-1 0 0,1 1 1 0 0,-1 1-18 0 0,0 3 32 0 0,-1 0 0 0 0,-1 0 0 0 0,1 0 0 0 0,-2 0 1 0 0,0 0-1 0 0,0-1 0 0 0,-1 1 0 0 0,-1 2-32 0 0,-10 17 70 0 0,0-1 1 0 0,-3-1 0 0 0,0-1 0 0 0,-1 0-1 0 0,-8 6-70 0 0,11-13 38 0 0,-2 0-1 0 0,0-2 0 0 0,-1 0 1 0 0,-1-1-1 0 0,-6 4-37 0 0,19-16 13 0 0,1 0 0 0 0,-1-1 0 0 0,0 0 1 0 0,-1 0-1 0 0,1 0 0 0 0,-1-1 0 0 0,1 0 0 0 0,-1-1 0 0 0,0 0 0 0 0,0 0 0 0 0,0 0 0 0 0,0-1 1 0 0,0-1-1 0 0,-1 1 0 0 0,1-1 0 0 0,0 0 0 0 0,0-1 0 0 0,-6-1-13 0 0,12 2 18 0 0,0-1 0 0 0,1 1 0 0 0,-1 0 0 0 0,0-1 0 0 0,1 1 0 0 0,-1-1 0 0 0,1 0 0 0 0,-1 1-1 0 0,1-1 1 0 0,-1 0 0 0 0,1 0 0 0 0,-1 0 0 0 0,1 0 0 0 0,0 0 0 0 0,0 0 0 0 0,-1-1 0 0 0,1 1 0 0 0,0 0 0 0 0,0-1-1 0 0,0 1 1 0 0,0 0 0 0 0,1-1 0 0 0,-1 1 0 0 0,0-1 0 0 0,1 0 0 0 0,-1 1 0 0 0,1-1 0 0 0,-1 1 0 0 0,1-1 0 0 0,-1 0-18 0 0,2 0 14 0 0,-1 1 0 0 0,1-1 0 0 0,-1 0 0 0 0,1 1 0 0 0,-1-1 0 0 0,1 1 0 0 0,0-1 0 0 0,0 1 0 0 0,0-1 0 0 0,0 1 0 0 0,0 0 0 0 0,0-1 1 0 0,0 1-1 0 0,0 0 0 0 0,0 0 0 0 0,1 0 0 0 0,-1 0 0 0 0,0 0 0 0 0,1 0 0 0 0,-1 0 0 0 0,1 0 0 0 0,-1 0 0 0 0,1 1 0 0 0,-1-1 0 0 0,1 1 1 0 0,0-1-1 0 0,-1 1 0 0 0,1 0 0 0 0,1-1-14 0 0,15-1-2 0 0,-1 0 0 0 0,0 1 1 0 0,1 1-1 0 0,-1 0 0 0 0,1 1 1 0 0,-1 1-1 0 0,0 1 0 0 0,0 0 1 0 0,0 2-1 0 0,0 0 0 0 0,-1 0 1 0 0,5 4 1 0 0,8 3-9 0 0,-1 1 0 0 0,-1 1 1 0 0,0 2-1 0 0,-1 1 0 0 0,0 1 1 0 0,11 11 8 0 0,-33-25 1 0 0,0 0 0 0 0,0 0 0 0 0,0 0 0 0 0,0 1 0 0 0,-1-1 0 0 0,0 1 1 0 0,0 0-1 0 0,0 0 0 0 0,0 0 0 0 0,-1 1 0 0 0,0-1 0 0 0,0 0 0 0 0,0 1 0 0 0,-1-1 0 0 0,0 1 1 0 0,0 0-1 0 0,0 0 0 0 0,0 5-1 0 0,-2-2 15 0 0,1 1-1 0 0,-2-1 1 0 0,1 0 0 0 0,-1 1 0 0 0,-1-1 0 0 0,1 0 0 0 0,-2 0-1 0 0,1 0 1 0 0,-1 0 0 0 0,0-1 0 0 0,-3 4-15 0 0,1-2 39 0 0,-1 1 0 0 0,1-1-1 0 0,-2-1 1 0 0,1 1 0 0 0,-2-1 0 0 0,1-1 0 0 0,-1 0-1 0 0,0 0 1 0 0,-1 0 0 0 0,0-1 0 0 0,0-1 0 0 0,0 0-1 0 0,-1 0 1 0 0,0-1 0 0 0,0 0 0 0 0,0-1-1 0 0,-1 0 1 0 0,-7 1-39 0 0,3-4 62 0 0,0-1-1 0 0,0 0 0 0 0,0-2 1 0 0,0 0-1 0 0,0 0 0 0 0,1-1 1 0 0,-1-1-1 0 0,1-1 1 0 0,0 0-1 0 0,-10-6-61 0 0,-9-5-411 0 0,0-2 0 0 0,1-1 0 0 0,-28-22 411 0 0,43 24-1819 0 0,18 5-2949 0 0,3 11 3834 0 0,-1-1-1 0 0,1 0 1 0 0,0 1-1 0 0,-1-1 0 0 0,1 1 1 0 0,0 0-1 0 0,0 0 0 0 0,0 0 1 0 0,0 0-1 0 0,2 1 935 0 0,14-6-399 0 0,-6 1-4460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1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57 240 4297 0 0,'-5'11'386'0'0,"1"1"-1"0"0,1 0 1 0 0,0 1-1 0 0,0-1 1 0 0,1 0 0 0 0,1 1-1 0 0,0-1 1 0 0,1 1 0 0 0,0 0-1 0 0,1-1 1 0 0,0 1-1 0 0,1-1 1 0 0,0 1 0 0 0,2 3-386 0 0,1 3 261 0 0,1 0 1 0 0,0 0 0 0 0,1-1-1 0 0,1 1 1 0 0,1-2 0 0 0,1 1 0 0 0,0-1-1 0 0,11 13-261 0 0,-8-14 246 0 0,1-1 0 0 0,0-1 0 0 0,0 0 0 0 0,2-1 0 0 0,0-1 0 0 0,0 0 0 0 0,1-1-1 0 0,0-1 1 0 0,1-1 0 0 0,0 0 0 0 0,1-2 0 0 0,6 3-246 0 0,-14-7 231 0 0,-1 0 1 0 0,0-1-1 0 0,1 0 0 0 0,0 0 1 0 0,0-1-1 0 0,-1-1 0 0 0,1 1 1 0 0,0-2-1 0 0,0 0 0 0 0,-1 0 1 0 0,1-1-1 0 0,0 0 0 0 0,-1-1 0 0 0,0 0 1 0 0,1-1-1 0 0,-1 0 0 0 0,-1 0 1 0 0,1-1-1 0 0,-1 0 0 0 0,1-1 1 0 0,-2 0-1 0 0,1-1 0 0 0,6-5-231 0 0,-6 2 148 0 0,-1 0 0 0 0,0-1 0 0 0,0 0-1 0 0,-1 0 1 0 0,0-1 0 0 0,-1 1 0 0 0,-1-1 0 0 0,0-1-1 0 0,0 1 1 0 0,-1-1 0 0 0,-1 0 0 0 0,0 0 0 0 0,0 0-1 0 0,-2 0 1 0 0,1-11-148 0 0,0-17 49 0 0,-2 0 0 0 0,-2 0 0 0 0,-1-1 0 0 0,-5-18-49 0 0,4 43-36 0 0,0-1 0 0 0,0 1 0 0 0,-2 0 0 0 0,0 0 0 0 0,-1 0 0 0 0,-1 1 0 0 0,0 0 0 0 0,-1 0 0 0 0,-1 1 0 0 0,0 0 0 0 0,-3-2 36 0 0,7 10-40 0 0,0 1 0 0 0,0-1 0 0 0,0 1 1 0 0,0 0-1 0 0,-1 1 0 0 0,0-1 0 0 0,-1 1 0 0 0,1 1 0 0 0,-1 0 0 0 0,0 0 0 0 0,0 0 0 0 0,0 1 0 0 0,0 0 0 0 0,-1 0 0 0 0,1 1 0 0 0,-1 0 0 0 0,1 1 0 0 0,-1 0 0 0 0,0 0 0 0 0,0 1 0 0 0,0 0 0 0 0,1 1 0 0 0,-7 0 40 0 0,-4 4-65 0 0,-1 0-1 0 0,1 1 1 0 0,0 1 0 0 0,0 1 0 0 0,0 0 0 0 0,2 2-1 0 0,-1 0 1 0 0,1 1 0 0 0,0 1 0 0 0,-4 4 65 0 0,-1 3-41 0 0,1 0 1 0 0,1 1-1 0 0,0 1 0 0 0,2 1 1 0 0,1 0-1 0 0,0 2 1 0 0,1 1 40 0 0,11-15-297 0 0,0-1 0 0 0,1 1 0 0 0,1 0 1 0 0,-1 0-1 0 0,1 0 0 0 0,1 1 1 0 0,0-1-1 0 0,1 1 297 0 0,1 39-4256 0 0,1-47 3467 0 0,0 1 0 0 0,0-1 0 0 0,0 1 1 0 0,0 0-1 0 0,0-1 0 0 0,1 0 0 0 0,0 1 0 0 0,-1-1 1 0 0,1 0-1 0 0,3 3 789 0 0,3 2-5456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2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96 6817 0 0,'-38'9'4147'0'0,"37"-9"-3980"0"0,0 0 0 0 0,-1 1 0 0 0,1-1-1 0 0,0 1 1 0 0,-1 0 0 0 0,1-1 0 0 0,0 1-1 0 0,0 0 1 0 0,0 0 0 0 0,0 0 0 0 0,0 0 0 0 0,-1 0-1 0 0,2 0 1 0 0,-1 0 0 0 0,0 0 0 0 0,0 0 0 0 0,0 0-1 0 0,0 1 1 0 0,1-1 0 0 0,-1 0 0 0 0,1 0 0 0 0,-1 1-1 0 0,1-1 1 0 0,-1 1-167 0 0,2-1 64 0 0,-1-1 0 0 0,1 1 1 0 0,0 0-1 0 0,-1-1 0 0 0,1 1 0 0 0,0-1 0 0 0,0 0 0 0 0,-1 1 0 0 0,1-1 0 0 0,0 1 0 0 0,0-1 1 0 0,0 0-1 0 0,-1 0 0 0 0,1 1 0 0 0,0-1 0 0 0,0 0 0 0 0,0 0 0 0 0,0 0 0 0 0,0 0 0 0 0,0 0 1 0 0,-1 0-1 0 0,1 0 0 0 0,0 0 0 0 0,0-1 0 0 0,0 1 0 0 0,0 0 0 0 0,0 0 0 0 0,-1-1 0 0 0,1 1 1 0 0,0-1-65 0 0,33-7 742 0 0,-34 8-701 0 0,30-8 399 0 0,-16 3-314 0 0,0 0 1 0 0,1 1 0 0 0,-1 1 0 0 0,1 0 0 0 0,0 1-1 0 0,0 1 1 0 0,0 1 0 0 0,0 0 0 0 0,12 1-127 0 0,151 29 1379 0 0,-352-30-1311 0 0,166-1 19 0 0,14 1 14 0 0,30-2 136 0 0,56-1 346 0 0,3-1 465 0 0,41-9-1048 0 0,-87 7 74 0 0,10-1 7 0 0,48 1-81 0 0,51 11 34 0 0,-66-1-36 0 0,65-6 2 0 0,177-8 79 0 0,-258 6-31 0 0,64-10-48 0 0,-64 4 60 0 0,67 2-60 0 0,-20 3 272 0 0,81-15-272 0 0,-82 6 113 0 0,-54 11 6 0 0,-1 2 1 0 0,17 4-120 0 0,37 1 202 0 0,31-8-158 0 0,-44 1 42 0 0,59 7-86 0 0,-64 0 6 0 0,62-8-6 0 0,-60 1 8 0 0,51 6-8 0 0,89 23 24 0 0,-158-14-16 0 0,-59-6-3 0 0,1-2 0 0 0,-1-2 0 0 0,2 0-5 0 0,257-6 26 0 0,-224 4-17 0 0,272 6 26 0 0,-204-3-3 0 0,-57-2 26 0 0,24 5-58 0 0,0 0 86 0 0,52-5-86 0 0,34 2 70 0 0,158 4 72 0 0,-117-8 12 0 0,-129-1 5 0 0,89 8-159 0 0,-23 4 131 0 0,74-9-131 0 0,-121-2 18 0 0,14-4 85 0 0,4-5-103 0 0,-34 0 81 0 0,0 6-1 0 0,48 4-80 0 0,-67 2 146 0 0,74-9-146 0 0,-70 2 129 0 0,57 4-129 0 0,-73 2 85 0 0,56-7-85 0 0,22-1 67 0 0,54 0 52 0 0,-79 1 9 0 0,37 6-128 0 0,155 3 79 0 0,13 0 18 0 0,-186-1-82 0 0,48-9-15 0 0,39-1 52 0 0,175 15 58 0 0,413 9 360 0 0,-785-16-494 0 0,-3 1-167 0 0,0-1 0 0 0,0-2 1 0 0,0 0-1 0 0,11-4 191 0 0,-90 3-13003 0 0,30 5 5436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2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4 7794 0 0,'-44'-1'2154'0'0,"30"-1"-1341"0"0,-1 2 0 0 0,0-1 1 0 0,0 2-1 0 0,0 0 0 0 0,0 1 1 0 0,0 0-1 0 0,0 1 0 0 0,1 1 1 0 0,-11 3-814 0 0,23-6 86 0 0,0 0-1 0 0,1 0 1 0 0,-1 0 0 0 0,0 0 0 0 0,0 0 0 0 0,1 0 0 0 0,-1 1-1 0 0,1-1 1 0 0,-1 1 0 0 0,1-1 0 0 0,0 1 0 0 0,0-1 0 0 0,-1 1 0 0 0,1 0-1 0 0,0-1 1 0 0,0 1 0 0 0,1 0 0 0 0,-1 0 0 0 0,0 0 0 0 0,1 0 0 0 0,-1 0-1 0 0,1 0 1 0 0,-1 0 0 0 0,1 0 0 0 0,0 0 0 0 0,0 0 0 0 0,0 0-1 0 0,0 0 1 0 0,0 0 0 0 0,0 0 0 0 0,1 0 0 0 0,-1-1 0 0 0,1 1 0 0 0,-1 0-1 0 0,1 0 1 0 0,0 0 0 0 0,0 0 0 0 0,-1 0 0 0 0,1-1 0 0 0,1 1-1 0 0,-1 0 1 0 0,1 1-86 0 0,8 11 187 0 0,0-1 0 0 0,0 0 0 0 0,2-1 0 0 0,0 0 0 0 0,1 1-187 0 0,0 0 111 0 0,-2-3-69 0 0,1 0 0 0 0,1-1 0 0 0,-1 0 0 0 0,1 0 0 0 0,1-2 0 0 0,-1 0 0 0 0,2 0 0 0 0,-1-1 0 0 0,0-1 0 0 0,1 0 0 0 0,6 0-42 0 0,28 5 104 0 0,1-1 1 0 0,42 0-105 0 0,-23-3 64 0 0,-31-5-42 0 0,-18 0 18 0 0,-45 18-31 0 0,-61 24 24 0 0,-39 12-33 0 0,-39 19 23 0 0,-49 43-503 0 0,210-115 420 0 0,-58 34-2558 0 0,25-5-4964 0 0,30-21 5246 0 0,-5 4-1137 0 0,8-12-1367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2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93 6665 0 0,'-22'-3'4716'0'0,"34"-1"-453"0"0,37-5-1626 0 0,121-1-698 0 0,26-3-1012 0 0,42-3-244 0 0,-113 10-408 0 0,14-8-275 0 0,-101 9-101 0 0,-14 0-221 0 0,0 1 0 0 0,0 2 0 0 0,0 1-1 0 0,1 0 1 0 0,-1 2 0 0 0,11 2 322 0 0,-34-3-335 0 0,0 1 0 0 0,0-1 1 0 0,0 0-1 0 0,0 1 0 0 0,0-1 1 0 0,0 1-1 0 0,0 0 0 0 0,0-1 0 0 0,-1 1 1 0 0,1-1-1 0 0,0 1 0 0 0,0 0 0 0 0,-1 0 1 0 0,1-1-1 0 0,-1 1 0 0 0,1 0 0 0 0,0 0 1 0 0,-1 0-1 0 0,0 0 0 0 0,1 0 0 0 0,-1 0 1 0 0,1 0-1 0 0,-1 0 0 0 0,0 0 1 0 0,0 0-1 0 0,0 0 0 0 0,0 0 0 0 0,1 0 1 0 0,-1 0-1 0 0,0 0 0 0 0,-1 0 0 0 0,1 0 335 0 0,0 3-5822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5 4889 0 0,'-8'-5'5565'0'0,"1"10"-4672"0"0,1-1 0 0 0,-1 0 0 0 0,0-1 1 0 0,0 0-1 0 0,0 0 0 0 0,0 0 0 0 0,-2-1-893 0 0,-25 12 460 0 0,-3 5-498 0 0,1 0-1 0 0,0 3 0 0 0,2 1 0 0 0,1 1 0 0 0,1 2 0 0 0,-11 12 39 0 0,32-27-111 0 0,-1 1 0 0 0,2 0 0 0 0,0 1-1 0 0,0 1 1 0 0,1-1 0 0 0,1 1 0 0 0,0 1-1 0 0,1-1 1 0 0,1 1 0 0 0,0 1 0 0 0,1-1-1 0 0,1 1 1 0 0,0 0 0 0 0,1 0-1 0 0,1 0 1 0 0,0 0 0 0 0,1 7 111 0 0,1-6-178 0 0,1 0 0 0 0,1 0 1 0 0,0-1-1 0 0,1 1 0 0 0,1-1 0 0 0,1 1 0 0 0,0-1 1 0 0,1-1-1 0 0,1 1 0 0 0,0-1 0 0 0,1 0 1 0 0,1-1-1 0 0,0 1 0 0 0,1-2 0 0 0,0 1 0 0 0,1-2 1 0 0,1 1-1 0 0,0-2 0 0 0,0 1 0 0 0,1-2 0 0 0,1 0 1 0 0,0 0-1 0 0,0-1 0 0 0,1-1 0 0 0,0 0 1 0 0,14 4 177 0 0,-24-10-310 0 0,1-1 0 0 0,-1 0 0 0 0,0 0 0 0 0,0 0 1 0 0,0-1-1 0 0,1 1 0 0 0,-1-1 0 0 0,0-1 0 0 0,0 1 1 0 0,1-1-1 0 0,-1 0 0 0 0,2 0 310 0 0,20-9-3960 0 0,-21 7 1226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9:2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30 272 8122 0 0,'-2'2'203'0'0,"-1"0"-1"0"0,1 1 1 0 0,-1-1 0 0 0,1 1 0 0 0,0-1 0 0 0,0 1-1 0 0,0 0 1 0 0,1 0 0 0 0,-1-1 0 0 0,1 1 0 0 0,-1 0-1 0 0,1 1 1 0 0,0-1 0 0 0,0 0 0 0 0,1 0 0 0 0,-1 0-1 0 0,0 1 1 0 0,1-1 0 0 0,0 0 0 0 0,0 0 0 0 0,0 1-1 0 0,0-1 1 0 0,1 0 0 0 0,-1 1 0 0 0,1-1-1 0 0,-1 0 1 0 0,1 0 0 0 0,1 0 0 0 0,-1 0 0 0 0,0 0-1 0 0,1 0 1 0 0,-1 0 0 0 0,1 0 0 0 0,0 0 0 0 0,1 2-203 0 0,3 1 279 0 0,-1 0 0 0 0,1-1 0 0 0,0 0 0 0 0,1 0 0 0 0,-1 0 0 0 0,1 0 0 0 0,0-1 0 0 0,0 0 0 0 0,0-1 0 0 0,0 1 1 0 0,1-2-1 0 0,0 1 0 0 0,-1-1 0 0 0,3 0-279 0 0,14 2 227 0 0,2-1 0 0 0,-1-1 0 0 0,0-1 0 0 0,0-1-1 0 0,1-2 1 0 0,-1 0 0 0 0,0-2 0 0 0,0-1 0 0 0,17-6-227 0 0,-12 3 104 0 0,0-2-1 0 0,-1-2 0 0 0,0 0 1 0 0,-1-2-1 0 0,-1-1 0 0 0,0-2 1 0 0,16-12-104 0 0,-35 23 51 0 0,0-1 0 0 0,-1 1 0 0 0,0-1 1 0 0,0 0-1 0 0,-1-1 0 0 0,0 0 0 0 0,0 0 1 0 0,0 0-1 0 0,-1-1 0 0 0,-1 1 0 0 0,0-1 0 0 0,3-9-51 0 0,-5 14 24 0 0,-1-1 0 0 0,0 1 0 0 0,-1-1 1 0 0,1 1-1 0 0,-1-1 0 0 0,0 1 0 0 0,0-1 0 0 0,0 0 0 0 0,0 1 0 0 0,-1-1 0 0 0,0 1 0 0 0,0-1 0 0 0,0 1 0 0 0,-1 0 0 0 0,1-1 0 0 0,-1 1 0 0 0,0 0 0 0 0,0 0 0 0 0,-1 0 0 0 0,1 0 0 0 0,-1 1 0 0 0,0-1 0 0 0,0 1 0 0 0,0-1 0 0 0,0 1 0 0 0,-1 0 0 0 0,1 0 0 0 0,-3-1-24 0 0,-8-5 6 0 0,-1 0 0 0 0,1 1 0 0 0,-1 1 0 0 0,0 1 0 0 0,-1 0 0 0 0,0 0 0 0 0,1 2 1 0 0,-2 0-1 0 0,-7 0-6 0 0,-32-5 14 0 0,0 3 1 0 0,-7 3-15 0 0,45 2-10 0 0,0 1 1 0 0,1 1 0 0 0,-1 0 0 0 0,0 1-1 0 0,1 1 1 0 0,-12 4 9 0 0,21-5-4 0 0,1 1 0 0 0,0-1 0 0 0,-1 1 0 0 0,1 1-1 0 0,0-1 1 0 0,1 1 0 0 0,-1 1 0 0 0,1-1 0 0 0,0 1 0 0 0,0 0 0 0 0,0 1 0 0 0,1-1 0 0 0,0 1-1 0 0,0 0 1 0 0,0 0 0 0 0,-1 3 4 0 0,-8 15-98 0 0,1 1 0 0 0,1 0 0 0 0,-2 8 98 0 0,10-24-353 0 0,1 0 0 0 0,1 0 0 0 0,-1 0 0 0 0,1 0 1 0 0,1 0-1 0 0,0 0 0 0 0,0 1 0 0 0,1-1 0 0 0,0 0 1 0 0,1 0-1 0 0,1 8 353 0 0,-1-13-496 0 0,1 0 1 0 0,0 0-1 0 0,0 0 1 0 0,0 0-1 0 0,0-1 1 0 0,1 1-1 0 0,-1-1 0 0 0,1 0 1 0 0,0 0-1 0 0,0 0 1 0 0,0 0-1 0 0,1 0 1 0 0,-1-1-1 0 0,0 1 1 0 0,1-1-1 0 0,0 0 1 0 0,0 0-1 0 0,-1 0 1 0 0,1-1-1 0 0,0 1 1 0 0,3 0 494 0 0,12 4-5822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1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 1848 0 0,'-4'-21'5161'0'0,"1"22"-4978"0"0,2 13 465 0 0,5 70-408 0 0,14 81-240 0 0,-1-19-26 0 0,2 187 1159 0 0,-22 285-1133 0 0,0-374 998 0 0,26 222-998 0 0,-11-361 128 0 0,-3-37 869 0 0,-1 60-997 0 0,-12-104 303 0 0,-6-36-1355 0 0,-6-35-1475 0 0,13 29 1180 0 0,1-1 0 0 0,0 1 0 0 0,1-14 1347 0 0,1-5-3985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3641 0 0,'0'-1'161'0'0,"0"-1"0"0"0,0 1 0 0 0,1-1 0 0 0,-1 1 1 0 0,0-1-1 0 0,1 1 0 0 0,-1 0 0 0 0,1-1 0 0 0,0 1 0 0 0,-1 0 0 0 0,1-1 1 0 0,0 1-1 0 0,0 0 0 0 0,0 0 0 0 0,0 0 0 0 0,0 0 0 0 0,0 0 0 0 0,0 0 1 0 0,0 0-1 0 0,1 0 0 0 0,-1 0 0 0 0,0 0 0 0 0,0 1 0 0 0,1-1 0 0 0,-1 0 1 0 0,0 1-1 0 0,1-1 0 0 0,-1 1 0 0 0,1 0 0 0 0,-1-1 0 0 0,1 1 0 0 0,-1 0 1 0 0,1 0-1 0 0,-1 0 0 0 0,1 0 0 0 0,-1 0 0 0 0,1 0-161 0 0,12 0 40 0 0,0 1-1 0 0,1 0 0 0 0,-1 1 1 0 0,1 1-40 0 0,13 0 1069 0 0,252 6 577 0 0,69-16-1646 0 0,-9-18 102 0 0,-150 8 40 0 0,38 7-142 0 0,63 14 497 0 0,150-3 196 0 0,-286-7-245 0 0,131-23-448 0 0,147-24 378 0 0,394 5-378 0 0,-351 29 775 0 0,146-3 200 0 0,633 43-49 0 0,-1170-19-856 0 0,1181 50 655 0 0,-959-37-596 0 0,731 53 699 0 0,-212 26-10 0 0,-679-78-630 0 0,1-7 1 0 0,1-6-1 0 0,118-14-188 0 0,-146 0 85 0 0,99-6 33 0 0,495-38 227 0 0,-684 52-296 0 0,2 0 19 0 0,1-1-1 0 0,-1-2 1 0 0,0-2-1 0 0,3-1-67 0 0,-31 7 47 0 0,1 0 0 0 0,0 1 0 0 0,0-1 0 0 0,0 1 0 0 0,0 1 1 0 0,0-1-1 0 0,0 1 0 0 0,0 0 0 0 0,0 1 0 0 0,5 0-47 0 0,-9-1 1 0 0,0 1 0 0 0,0-1-1 0 0,0 1 1 0 0,0 0 0 0 0,0 0 0 0 0,0 0 0 0 0,-1 0-1 0 0,1 0 1 0 0,0 0 0 0 0,-1 0 0 0 0,1 0 0 0 0,0 1-1 0 0,-1-1 1 0 0,0 1 0 0 0,1-1 0 0 0,-1 1 0 0 0,0-1-1 0 0,0 1 1 0 0,0 0 0 0 0,0 0 0 0 0,0-1 0 0 0,0 1-1 0 0,0 0 1 0 0,-1 0 0 0 0,1 0 0 0 0,-1 0 0 0 0,1 0-1 0 0,-1 0 1 0 0,0 0 0 0 0,0 0 0 0 0,0 0 0 0 0,0 0-1 0 0,0 1 0 0 0,14 231-205 0 0,-7 82 44 0 0,-25 215 161 0 0,11-346 25 0 0,9 0 0 0 0,25 181-25 0 0,-26-353-51 0 0,0 2-66 0 0,1 1 0 0 0,0 0-1 0 0,1-1 1 0 0,1 1 0 0 0,0-1-1 0 0,4 6 118 0 0,-3-31-7212 0 0,-2-10 3315 0 0,-3-4-2873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1552 1 6889 0 0,'-8'2'223'0'0,"0"0"-1"0"0,0 1 1 0 0,1 0-1 0 0,-1 0 1 0 0,1 1-1 0 0,0-1 0 0 0,0 2 1 0 0,0-1-1 0 0,0 1 1 0 0,-3 3-223 0 0,-17 11 488 0 0,-98 65 820 0 0,42-26-665 0 0,-26 20 1826 0 0,-88 85-2469 0 0,79-64 787 0 0,-31 35-72 0 0,6 5 0 0 0,-83 108-715 0 0,39-51-110 0 0,103-118-2922 0 0,65-64-205 0 0,27-25-2531 0 0,5 1 1684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1710 1 7346 0 0,'1'1'114'0'0,"0"0"0"0"0,0 0 0 0 0,0 0 0 0 0,0 0 0 0 0,0 0 0 0 0,0 0 0 0 0,0 0 0 0 0,-1 1 0 0 0,1-1 0 0 0,-1 0 0 0 0,1 1 0 0 0,-1-1 0 0 0,1 0 0 0 0,-1 1 0 0 0,0-1 0 0 0,1 1 0 0 0,-1-1 0 0 0,0 0 0 0 0,0 1 0 0 0,0-1 0 0 0,0 1 0 0 0,0-1 0 0 0,-1 1 0 0 0,1-1 0 0 0,0 0 0 0 0,-1 1 0 0 0,1-1 0 0 0,-1 1 0 0 0,1-1 1 0 0,-1 0-1 0 0,1 0 0 0 0,-1 1 0 0 0,0-1 0 0 0,0 0-114 0 0,-26 48 679 0 0,26-48-609 0 0,-51 71 705 0 0,-3-2 1 0 0,-3-2-1 0 0,-3-3 1 0 0,-3-2-1 0 0,-3-4 1 0 0,-60 42-776 0 0,-438 378 1370 0 0,441-368-1296 0 0,-16 20-278 0 0,-49 65 204 0 0,58-47-4351 0 0,79-94-2456 0 0,51-52 1572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2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1745 0 7050 0 0,'2'2'69'0'0,"0"-1"0"0"0,0 1 1 0 0,0-1-1 0 0,-1 1 1 0 0,1 0-1 0 0,-1 0 1 0 0,1 0-1 0 0,-1 0 1 0 0,0 0-1 0 0,0 0 1 0 0,0 0-1 0 0,0 1 1 0 0,0-1-1 0 0,0 0 1 0 0,-1 0-1 0 0,1 1 1 0 0,-1-1-1 0 0,1 1 0 0 0,-1-1 1 0 0,0 0-1 0 0,0 1 1 0 0,0-1-1 0 0,0 1 1 0 0,-1-1-1 0 0,1 0 1 0 0,-1 1-1 0 0,1-1 1 0 0,-2 2-70 0 0,0 6 155 0 0,0 0 0 0 0,-1-1 0 0 0,-1 1 1 0 0,0-1-1 0 0,0 1 0 0 0,-2 2-155 0 0,-11 13 636 0 0,-1 0-1 0 0,-1-1 0 0 0,-1-1 1 0 0,0-1-1 0 0,-16 11-635 0 0,-123 98 3015 0 0,149-123-2866 0 0,-288 211 2251 0 0,-24 20-1428 0 0,198-142-827 0 0,-60 46-263 0 0,-37 47 118 0 0,124-103-1122 0 0,21-19-6313 0 0,-19 26 7435 0 0,92-90-478 0 0,1-3 226 0 0,0 0 0 0 0,1 1 1 0 0,-1 0-1 0 0,1-1 0 0 0,0 1 1 0 0,-1 0-1 0 0,1-1 0 0 0,0 1 0 0 0,0 0 1 0 0,0 0-1 0 0,0 0 0 0 0,0 0 1 0 0,0 0-1 0 0,1 0 0 0 0,-1 0 0 0 0,1 1 1 0 0,0-1-1 0 0,-1 0 252 0 0,4 4-5028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1584 1 8970 0 0,'-17'36'932'0'0,"-1"-1"0"0"0,-2-1 0 0 0,-1 0 0 0 0,-2-2-1 0 0,-1 0 1 0 0,-1-2 0 0 0,-2-1 0 0 0,-4 2-932 0 0,-67 60 2954 0 0,-78 54-2954 0 0,-30 16 1478 0 0,-105 85-224 0 0,-32 51-1254 0 0,196-148-726 0 0,50-49-5352 0 0,99-99 1006 0 0,15-5 2348 0 0,16-8 415 0 0,-3-6-2669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1566 43 10050 0 0,'14'-9'1486'0'0,"-9"5"-1246"0"0,0 0 0 0 0,0 1-1 0 0,1 0 1 0 0,-1-1-1 0 0,1 2 1 0 0,0-1 0 0 0,0 1-1 0 0,0 0 1 0 0,0 0-1 0 0,0 0 1 0 0,0 1 0 0 0,1 0-1 0 0,2 0-239 0 0,-8 2 19 0 0,0-1-1 0 0,1 1 1 0 0,-1-1-1 0 0,0 1 1 0 0,0-1 0 0 0,0 1-1 0 0,0 0 1 0 0,0 0-1 0 0,0 0 1 0 0,0-1 0 0 0,0 1-1 0 0,0 0 1 0 0,0 0-1 0 0,0 0 1 0 0,-1 0-1 0 0,1 0 1 0 0,0 1 0 0 0,-1-1-1 0 0,1 0 1 0 0,-1 0-1 0 0,1 0 1 0 0,-1 1-1 0 0,0-1 1 0 0,1 0 0 0 0,-1 0-1 0 0,0 1 1 0 0,0-1-1 0 0,0 0 1 0 0,0 0 0 0 0,0 1-1 0 0,0-1 1 0 0,0 0-1 0 0,0 1 1 0 0,-1-1-1 0 0,1 0 1 0 0,0 0 0 0 0,-1 1-1 0 0,0-1-18 0 0,-14 51 422 0 0,5-33-72 0 0,0 0-1 0 0,-2 0 0 0 0,0-1 0 0 0,-1-1 0 0 0,0 0 0 0 0,-2-1 0 0 0,-5 4-349 0 0,-36 32 1972 0 0,-28 18-1972 0 0,27-24 492 0 0,-270 220 746 0 0,-187 163-1112 0 0,435-357-159 0 0,-139 129-4479 0 0,133-116-6941 0 0,-31 44 11453 0 0,90-97-5293 0 0</inkml:trace>
  <inkml:trace contextRef="#ctx0" brushRef="#br0" timeOffset="1">3511 146 9266 0 0,'1'0'62'0'0,"0"1"1"0"0,0-1-1 0 0,1 1 1 0 0,-1-1-1 0 0,0 1 1 0 0,0 0 0 0 0,0-1-1 0 0,0 1 1 0 0,0 0-1 0 0,0 0 1 0 0,0 0-1 0 0,0 0 1 0 0,0 0-1 0 0,-1 0 1 0 0,1 0-1 0 0,0 0 1 0 0,0 0-1 0 0,-1 0 1 0 0,1 0-1 0 0,-1 1 1 0 0,1-1-1 0 0,-1 0 1 0 0,0 0-1 0 0,1 1 1 0 0,-1-1-63 0 0,0 3 53 0 0,0 0 0 0 0,1 0 0 0 0,-2 0 0 0 0,1 0 0 0 0,0 0-1 0 0,-1 0 1 0 0,0-1 0 0 0,0 1 0 0 0,0 1-53 0 0,-5 12 127 0 0,-1-1 0 0 0,-1 0-1 0 0,-6 11-126 0 0,11-23 151 0 0,-15 26 350 0 0,-1 0 1 0 0,-2-2-1 0 0,-1 0 0 0 0,-2-2 0 0 0,-9 8-501 0 0,-137 119 2512 0 0,82-77-1355 0 0,49-41-725 0 0,-287 269 1964 0 0,262-237-2454 0 0,3 3 0 0 0,3 2-1 0 0,-39 66 59 0 0,70-95-737 0 0,-42 63-3262 0 0,15-42-3407 0 0,49-62 5212 0 0,4-6-3062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1043 1 8882 0 0,'-4'22'509'0'0,"-1"-1"0"0"0,-2 1 0 0 0,0-1-1 0 0,-1 0 1 0 0,-2-1 0 0 0,0 0 0 0 0,0 0 0 0 0,-2-1 0 0 0,-1 0 0 0 0,0-1-1 0 0,-6 4-508 0 0,-33 38 915 0 0,-4-4 0 0 0,-32 26-915 0 0,67-63 315 0 0,-213 181 1967 0 0,-29 27-400 0 0,235-200-1854 0 0,1 1 0 0 0,1 1 0 0 0,2 2 0 0 0,-15 25-28 0 0,27-37-1241 0 0,1 1-1 0 0,0 1 0 0 0,2-1 1 0 0,1 1-1 0 0,-3 11 1242 0 0,7-9-2784 0 0,4-23 2645 0 0,0 1 0 0 0,0-1-1 0 0,0 1 1 0 0,0-1 0 0 0,0 1 0 0 0,0-1-1 0 0,0 1 1 0 0,0-1 0 0 0,0 1 0 0 0,0 0 0 0 0,0-1-1 0 0,0 1 1 0 0,0-1 0 0 0,0 1 0 0 0,0-1-1 0 0,1 1 1 0 0,-1-1 0 0 0,0 1 0 0 0,0-1 0 0 0,1 0-1 0 0,-1 1 1 0 0,0-1 0 0 0,1 1 0 0 0,-1-1-1 0 0,0 0 1 0 0,1 1 0 0 0,-1-1 0 0 0,1 1-1 0 0,-1-1 1 0 0,0 0 0 0 0,1 0 0 0 0,-1 1 0 0 0,1-1-1 0 0,-1 0 1 0 0,1 0 0 0 0,-1 0 0 0 0,1 1-1 0 0,-1-1 140 0 0,8-2-4008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50:2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0 10834 0 0,'-17'11'2473'0'0,"-11"9"-1249"0"0,-8 5-824 0 0,-5 5-248 0 0,-6 1-176 0 0,0 2-216 0 0,-3 0-360 0 0,-3 0-600 0 0,1 1-617 0 0,2-4-215 0 0,-3 1-969 0 0,6-6-3160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133 108 2120 0 0,'-25'4'3762'0'0,"20"-1"-3479"0"0,0-1-1 0 0,0 1 1 0 0,0 0-1 0 0,0 0 1 0 0,0 0-1 0 0,1 1 1 0 0,-1 0-1 0 0,1-1 0 0 0,0 2-282 0 0,43-33 5634 0 0,19-2-4218 0 0,64-20-1373 0 0,-97 40-12 0 0,0 2 0 0 0,26-5-31 0 0,-42 11 13 0 0,0 0 1 0 0,0 1-1 0 0,0 0 1 0 0,0 1-1 0 0,0 0 1 0 0,0 1-1 0 0,-1 0 1 0 0,1 0-1 0 0,0 0 1 0 0,5 3-14 0 0,-13-4 5 0 0,-1 1 0 0 0,1 0-1 0 0,-1-1 1 0 0,0 1 0 0 0,1 0 0 0 0,-1-1 0 0 0,1 1-1 0 0,-1 0 1 0 0,0 0 0 0 0,0-1 0 0 0,1 1-1 0 0,-1 0 1 0 0,0 0 0 0 0,0-1 0 0 0,0 1 0 0 0,0 0-1 0 0,0 0 1 0 0,0 0 0 0 0,0-1 0 0 0,0 1 0 0 0,0 0-1 0 0,0 0 1 0 0,-1-1 0 0 0,1 1 0 0 0,0 0-1 0 0,0 0 1 0 0,-1-1 0 0 0,1 1 0 0 0,-1 0 0 0 0,1-1-1 0 0,0 1 1 0 0,-1 0 0 0 0,1-1 0 0 0,-1 1 0 0 0,0 0-5 0 0,-17 26-453 0 0,-70 68-2128 0 0,-68 54 2581 0 0,7-8-369 0 0,127-121 360 0 0,15-14 33 0 0,1 0-1 0 0,-1 0 1 0 0,1 1-1 0 0,0-1 1 0 0,1 1-1 0 0,0 1 1 0 0,-3 4-24 0 0,17-9 137 0 0,1 0-1 0 0,-1-1 1 0 0,1 0 0 0 0,-1 0 0 0 0,1-1-137 0 0,20 1 184 0 0,0-2 1 0 0,0-1-1 0 0,0-1 0 0 0,-1-2 1 0 0,1-1-1 0 0,16-5-184 0 0,65-9-415 0 0,-98 17 119 0 0,0 0 0 0 0,0-1 1 0 0,0-1-1 0 0,0 0 0 0 0,3-2 296 0 0,-13 5-250 0 0,0 0 0 0 0,0 0-1 0 0,-1 0 1 0 0,1 0 0 0 0,0-1-1 0 0,0 1 1 0 0,-1-1-1 0 0,1 0 1 0 0,-1 0 0 0 0,1 0-1 0 0,-1 0 1 0 0,0 0 0 0 0,0 0-1 0 0,0-1 1 0 0,0 1 0 0 0,0-1-1 0 0,-1 1 1 0 0,1-1 0 0 0,-1 0-1 0 0,1 0 1 0 0,-1 0-1 0 0,0 1 1 0 0,0-1 0 0 0,0-3 250 0 0,-9-10-643 0 0,2 12-2870 0 0,1 4 1154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8T09:52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4321 4843 256,'7'0'2993,"3"6"-1145,1-4-1736,-2 2-24,1-1-72,-2 0 8,0 0 48,0-1 32,0 1-8,-1 0-24,-1-3 64,-1 4-40,0-1 8,0 0 8,-2-2-48,0 1 24,-1 1 32,0-2-16,-2 1 56,0 0 80,0 0 81,-2-2 175,2 1 160,-2-1 120,-1 2 96,0-2 16,-2 1-47,-3-1-49,1 0-88,-1 1-112,-3-1-64,-2 2-96,-2-1-80,0 2 8,-4-2-40,-2 2 8,-2 0 1,-2 0-33,-4 0-16,0 0 0,-2 1-24,-4-1-8,-2 1-8,-5 0 0,-2 1-16,-1-1 32,-2 1 8,1 1 16,-1-1 40,-2-1-32,0 0-16,-1 1-8,3-2-32,-1 1 0,-2 1 17,0-3-17,1 2-48,-2-4 24,2 3-40,-2-1-48,-3-2 48,-4 1-48,1-1-32,-2 2-8,-1-1-32,2 1-48,2 1 40,-1 0 0,2 1-32,-1-1 56,1 0-24,2-1 16,0 1 48,3 0 0,1 0-16,1-1 8,2 0 0,-4 1-40,1-1 32,2 1 0,1-3-16,3 0-8,0 0 16,2 0-32,-1 2 8,1-2 24,4 0-56,-1 0 8,1-2 8,1 2-16,-1 0 24,3 0 24,0-3-8,1 3-24,1-3 0,2 1-8,1-1-8,1 1 16,1-1 16,0-2 0,-1 2-48,-1-2 24,0 1-24,0-2 8,0 3 16,-1-2-8,3 2-8,1-3-16,-1 1 24,3 1-16,-2-1 40,1 0-40,0-1 0,2 1 8,0-1-40,4-1 32,0 2 8,0-2 0,0 1-32,2 1 24,1-2 16,0 2-32,1-2 40,1-2 0,-4 3-32,3-2 16,1-2-16,-1 0 16,0 0 24,1-1-32,-2 2-8,3 0 8,0-2-24,1-1 16,1 1-16,1 0 24,-1 1-16,3-1 16,0 1 8,1 3-16,0-2 8,0 1-8,1-1 0,0 2 24,0-2-16,0 2 0,0 1 16,1-2-56,0-1 16,0 1 24,0 0-16,-1 0 24,4 0-8,-4-2-16,3 2 8,-1-3 8,-1 1 0,2-1-24,0-2 32,-2-2-40,2 1 16,1-3 24,-1 1-16,0-2 0,-1 2 0,1-1 8,0 1-40,3-2 32,-3 2 8,1-2-8,-1 2 8,2-2-24,-1 0 0,1 0 16,1 1 0,0-1-8,0 0 32,0 1-40,0-2-8,0 0 16,1 0 8,1-2 0,-2 0 0,1 0 24,2 1-40,-3-1 16,0 0 32,0-1-32,2-1 0,-2 1 0,0-2-32,1 3 8,-1-3 40,2 1-16,-2-3 0,3 3-8,-1-2-8,-1 0 0,1 1 24,0-1 24,1-1-24,0 0 0,-1-3-8,-2 1-16,3 0 0,-1 0 24,1 2 32,0 1-48,0 2 0,-1-1 8,1 2-40,1 1 48,-1 0 8,-1-2-32,2 0 8,-2 1 16,1 2-40,-1-2 32,-1 1 8,-1-1-40,2 1 24,-2 1 16,0-1-24,0 0 8,-2 0 24,2 0-72,0 0 32,-1 0-24,1-1 0,0 0 8,0 2-8,1-2 0,-1 0-16,0 0 0,2 0 16,-2 1 0,0 0 0,1 0 8,-1 0-16,0 1 0,0-1 0,0-1-8,0-2 16,0 0-16,0-2-24,0 3 24,2-3-16,-1 0 8,1 3 8,0-4-16,1 4 0,-1-1-8,1-3 16,0 3 0,2-2 24,-3 2-16,2-1 16,0 1 8,1-1-8,-3 2 0,2-1 8,-2 2 24,1 0-32,-2 1 16,0-3 16,1 1-32,-1 2 8,-1 0 0,0-1-16,2 0 16,-2 0-8,0 1-16,1-1 0,-1 2-24,0-1 0,0 0 16,0 0-24,0 1 16,1-2-8,-1 0-8,2-1-16,-1-1 24,2 1-8,0-3-8,-1 2 24,1 1-32,1-1 31,0 3-23,1-3 8,1 2 8,-2 0 0,2 2 16,-2-1 0,0 1 16,0 2 16,0 0 8,-1-1-8,1 1 16,-3 2-24,2-2 24,0-1 16,-2 1-24,1 0 16,-1 0 0,-1 1 0,1-2-8,1-2-8,-1 1 24,1-1-40,-2 0 8,0 0 8,1 0-16,-2 1 24,1 1-16,-2-1 8,-1 1-32,1 3 8,-3-2 0,3-1-32,-2 2 0,1-3 0,-1 4-40,0-2 8,-1 0 0,1 0-24,1-1 8,-1-2 8,0 0-32,-1 0 0,1 2 24,0 0-8,1-1 0,-1 1 16,1-1-8,1 1-8,-3-1 24,3 1-16,-1-1 0,0 0 0,0-1 0,2-1-32,0 2 0,-1-1-25,2-1-7,2 2-32,-1-3 8,2 2 16,1 1-32,0-1 48,0 2 32,0-1-8,0 0 32,2 1 32,-2 1-24,1 2 24,1 0 40,-2 0-32,0 1 24,0 2 0,2-2 8,-2 1-16,0 2 8,0-1 8,0 3-32,0-1 0,2 1 24,-2 1-40,1-1 0,0 0 32,1 1-48,1-1 16,1-1 32,0 2-32,5-2 16,-3-1 8,1 3-24,2-3-8,0 2 8,1-1 0,3 1-16,-4 0-1,2-1 9,2 0-16,-1 1 32,3-1 40,4 1-16,-2 0 16,0 2 8,2 1-24,1 0 24,1 0 0,-1 3-8,1-1 24,1 1 8,-1-1 8,2 2 32,1-1 16,1 2-8,3-1 16,0 0 16,-1 2-16,-1 0 8,-1-1 16,-1 1-24,4-2 24,-3 2 16,4 0 0,-2-1 16,1 2-8,0-1 16,1 1-8,2-2 16,-3 2 1,4 0 7,-4-1 16,2 1 32,1 0 16,2 0-16,-1 0 16,1 0 0,-1 1 8,2 1 24,-1-1 24,3 1 0,1 0 32,0 0 40,-1 0-8,-4 1-8,3-2-32,-3 2-32,0 0 0,0-1 0,-1 0 32,2 1-16,-1-1-7,0 0 7,-2 1-72,1-2 32,-1 2-16,-1-2 0,1 2 16,-1-1-32,2 1-24,-3 0-56,1-1-24,1 0 0,-3 1-40,2 0 8,2-1 0,0 1 0,-1 0-16,0 2 16,-1-3-32,-3 1-24,-1 1 24,1-2-8,-1 1-16,1 1 24,-1-1-8,2 0-16,-2 2 8,3-3 16,0 1-8,0 3-24,-2-2 8,0 1 8,1-2-16,-2 0 48,4-3 24,-3 3-8,1-3 0,2 2 24,-1-2-8,-1 0-16,2 0 8,-4 3-8,2-3-16,3 2 0,-1-1 0,-1 1-8,-2 0-8,-3 0 8,1-1 8,-4 2-24,2-1 0,-1 1 8,-2-3-8,1 2 0,1 1 0,0-2 24,-2 2-32,0 0 16,3-2 0,-3 1 0,1-1 0,-1 1-16,-1-1 0,0 1-8,-2 0 24,2-1 32,-1 1-8,-3-2-8,0 3 0,0-3-8,-2 2-16,0 0 16,-1-1 16,2 0-32,-3 2 16,-1-1 8,2 0 0,-3 2-16,0-1 0,0 0 8,-1 1-16,2 0 16,-2 0 24,-1 2-40,0-2 8,1 1 32,-4 2-16,1-2-8,3 2 8,-3 0-16,2 1-8,-2-1 8,1 0 24,0 1-40,4-1 8,-2 1 24,2 0-40,-3 0 24,2-1-8,-2 4 0,1-2 8,0 3 0,2-4 8,-2 4-24,-1-1 16,2 0 8,-1-1-8,-1 1-8,0-1 8,1 3 0,-3-2-8,0 3 8,-1-2 16,-2 3-24,1-1 0,-3 1 32,1 2-16,-1 1 8,-2 0 16,-1 1 0,0 2-16,0 0 0,0 3 16,-1-1-32,1 2 16,0 1 16,0 2-8,0 1-24,1 2 8,0 0 8,0 0-32,1 2 24,1 3 8,-3-1-40,3 2 16,0-1 8,-1-2-24,1 0 8,0-4 8,-2-1 0,-1-1-8,0 1 16,0-3 8,0 3-16,-1-3 16,1 1 0,0 1-16,0-1 0,-2-3 8,1 3 0,1-2-8,-3 1 8,3 1 32,0 1-40,0 1 24,-2-2 16,2 2-24,0 0 0,2-1-8,-2 1 0,0-3-16,0 5 24,0 0 16,0 1-40,0 0 16,0 1 16,0-2-32,0 0 16,3 0-8,-3-2 8,-3 3-8,3-2 0,0 2 32,0 3-40,0-3 32,-2 1-8,1 4 8,-1-4-16,2 1-8,-3 0 32,3-1-32,-2 1 32,1 0 0,-1 0-32,1-1 16,-1-2 16,0 1 24,1 1-32,-1-2 24,0 1-8,2 2-16,-3-2 32,3 0 16,-2-2-16,2 0 0,-1-1 24,1 0-48,0-1 8,0 1 0,0 0-8,0 1-8,0 0 16,-2 0 16,2 1-40,0 0 24,-3 0 0,3 0-24,-2 1 0,-1 1-16,3-2 24,-4 3-24,3-2 40,-1 1 16,1-1-40,1-1 16,-2-2 24,1 2-8,1-2 0,-2 1 8,2 1-8,0 0-8,0-2-8,0 1 16,0-2-32,0-2 32,0-2-24,0 2-24,0-1 24,0 0-40,0-1 48,0 2 0,0-2-16,0 0 24,0 1-48,0-2 24,0 2 24,0-2-16,0-1 8,0 1-16,0-2 24,0 0-24,-3 2 16,3 1 24,0-1-64,0 0 8,0 2 8,0-1 0,0-1 16,-2 3-16,2-2 48,0 0-40,0 1 8,0-2 48,0-1-56,0 0 16,-3 1 16,3-2-24,0 0-8,0-1 16,3-2 8,-3 0-40,0 0 32,0-1 16,0 0-16,2 0 0,-2-1-16,0-1 0,0 2-24,3-2 40,-3 1-8,0 1-32,2-1 24,-1 2 0,1-1-16,-1 0 24,1 1-8,-1 0-16,0-1 32,-1 0-32,3-1 24,-3 1-8,0-1 0,0-2 40,2-1-39,-2 1 23,-2-3 32,2 2 8,0-2-16,-3-3 0,2 0 0,-2-1-32,2 1 48,-2-3 16,1 1-16,-1-2 8,1-1 24,-4-1-8,1 1-8,0-2 16,0 0-24,-3 0-16,-1 2-16,0-3 16,-2 3 0,0-1 80,-1 5 96,0-2 32,-2 1 8,-1 0-40,-3 1-24,-1 0-48,-2 0 32,1 1 16,0-1-32,3 1 8,-4-1-8,4 0-24,-1-1-24,-1-4-8,1 2-32,-1-2-8,-2-1-8,-1-1-16,-1-1-15,-2-2-9,0 0 8,-1-2-40,-3-1-24,1-1-32,-1-1-33,0-1-47,-1 0-16,4 1-16,0 1-48,2 2-24,1-1-48,3 2-64,3 0-104,-1 2-160,5-3-120,-1 2-224,2 1-193,0 2-199,5-3-392,-2 3-385,1-2-375,3 2 103,0 0 489,5-3-4594</inkml:trace>
  <inkml:trace contextRef="#ctx0" brushRef="#br0" timeOffset="1">7474 552 6425,'-3'-9'328,"-1"-4"-152,0-2-47,0 4 15,1 2 8,0-2 48,0 2 48,1 0-40,-2 1-40,1 0-40,2 1-48,1 1-64,0 2 16,0 0-16,1 3-24,-1-1 0,1 2-16,1 2 0,-1-1-16,2 3 24,-1 1 24,1 4 0,-1 2 16,-1 1 8,2 4 8,0 4-8,-2 0 24,2 5 32,-2 2-16,1 4 32,0 3 16,-2 5 16,0 5-16,0 3 0,0 2 8,-2 5-40,0 4 24,-1 2-16,2 1-24,0 1 0,0-2-16,-1-1 0,1 4-24,-1-3 8,1 0 8,-1-1 8,2-2 8,0 1-8,0 0 0,0-2-24,0 1 16,-2 0 48,2 0 0,-1 0 48,1-2 56,0-4 16,0 0 32,1 0 0,-1 0 1,0-1-49,2 0-24,-2 0-32,0-1-48,0-1 8,0 0 8,0 1 0,0-1 8,0-1-24,0-1 16,-2 1-24,2 1 0,0 0 16,0-3-48,0-1-8,2 1 16,-2-3-16,0 0-16,2-1 24,-1 0-8,1-2-24,-1 2 16,1-2 40,-1-2-16,0-1 40,0 0 64,-1 1-32,0 2 16,0-5 32,-1 4-48,0-3 40,0 3 16,-2 0 0,1 2 8,-1-1 16,3-1 16,-3-2-40,1-2-7,-2-1-9,1-1-80,0 0 32,2-3-16,0 2-40,-1-2 16,2 0-24,-1-1-16,0 2 8,-1-4 24,1 1-48,-1-1 32,0-3 32,1 3-32,-3-2 24,3 1-8,0 0 24,0-2 0,1 2 24,-2-2 16,2-2-40,-1 0 0,1 0 8,-1-3-40,-1 2 0,0-1 24,1-1-56,0 0 24,1-2 16,-1 1-16,-1-1 16,1 1 16,0-3 16,1-2-24,-2 0 24,1-2 8,1 1-48,0-1 8,0-1 0,0 0-40,0-1 0,1-2-8,1 2-16,0-1 16,1-1-8,1 1 8,2 0-32,-1-1 24,2-1 24,1 0-32,0 1 8,2-1 24,1 0-24,0-1-16,2 0 16,-1 0 0,2 0-8,1-1 16,1-1 0,2 1-24,1 0-8,2-2 32,-1 2 0,0-1-24,0-2 8,2 1-16,2-2-16,1 1 8,-1 0 32,2 0-48,0 0 16,4 0 8,0 0-32,0 0 8,1 0 16,1 1-8,-1 0-8,3-1 32,-2 3-32,1-2 8,1 2 24,1 0-32,-1 0 40,2 1-24,-1-2-16,1 1 40,1 0-24,3 0 8,2-1 16,0 1-32,2 0-24,-3-2 48,2 2-40,0-1 40,-1 1 8,4-1-40,-1-1 32,1 2-48,1-1-8,2-2 48,-1 2-24,1-2 40,2 2 16,1-2-40,-2 1 32,1 0-24,2 1 16,1 0 0,0-2 8,-2 3-8,-2-3 0,-2 2 0,2 1-16,-1-3 24,2 5-24,-2-2-8,0 0 24,1 2-24,-2 0 32,1 0-8,0 1-16,-2 1 32,0 1-40,1-2 32,0-1-16,0 3-16,-2-3 32,1 0-24,-3 0 16,-1 1-16,-1-1 0,-2 0 24,3 0 0,-1-2 32,-1 2-16,-1 0 16,-2 1-32,1-2 32,0 2 24,0-1-16,0-1 32,-2 1-39,0 1-17,0-2 16,0 0-32,-1 2 40,4-2-24,-2 1-32,1 0 40,-2-2-40,-1 2 32,-2-3 0,0 1-40,1 0 40,-2-1-40,3 1 32,-2-3-16,1 2-16,-1-1 24,2 1-48,-3-2 32,-2 0-8,1 2 0,1-1 56,-1 1-32,-1-1 24,1 1-16,0 0-24,-1-1 24,-2 1-16,0-1 32,0 1 8,0-2-48,2 2 24,0-2-32,-2 0-8,-1 0 56,-2 0-32,0-2 8,0 0 8,-3 1-48,1-2 56,-1 2 0,0-2-16,-1 2 24,0-2 16,-3 1-40,2 0 40,-3-1-8,-1-1-48,2 0 48,-4 0-40,2 0-8,-2-1 40,-1-1-32,-2-1 24,1 1 24,-2 1-40,1-2 8,-1 0 16,0 1-32,-1-2 48,0 2-8,-2-1 8,0 0 0,-1-1-8,0 1 8,0 0 32,-2-2-24,0 3 0,1-2 24,-2-2-56,2 0 16,-2 0 32,0-4-48,-1 2 48,0 1-16,0-5-48,-1 1 40,1-3-16,0 0-24,-2-1 32,0-2-48,0-1 0,-1-1 40,0-4-32,0 1 24,-1-5-8,0-2-32,0 0 24,-1-3 0,1-2-24,-1 4 32,1-2-24,-1 1-24,0-2 48,1-2-32,-2 2 8,-2 1 32,3-2-40,-1 2 8,1-1 8,-1 1-24,0-2 16,0-1 8,0 0-24,-1 2 24,2-1-8,-1-1-24,2 1 40,-2 0-40,1-3 16,0 0 8,-1 0-16,0 1 16,2 1-8,-2 0 0,2 0 24,-2 0 8,2 1-40,-2 0 24,1-1-8,0 2-32,-1-3 64,2 1-56,-3-5 0,3 2 32,0-1-40,1 1 16,0 0 32,0-2-32,1 0 16,-1 0 16,1-2-48,1-2 40,0 2-16,-1-1-24,0 2 40,2 1-32,0 0 24,1 1 8,-1 0 0,1 4 24,-1 0 32,1 1-24,-2 1 8,1-1 8,0 1-56,0 1 48,-1 1-40,1 0-16,0 1 32,0 0-56,-1 3 16,1-5 40,0 1-48,-1-1 16,1 0 24,0-1-56,-2 2 32,1 1 24,-1 1-24,1 0 16,1 2-8,-3-2-16,3 1 0,2 0 0,-3 0 8,2 3 0,0 1 8,1-1-16,-2 2 32,0-2-24,2 2 0,-3-1 24,2 2-32,0 2 32,-1-1 8,-3 2-40,2 1 16,-1 0-16,-1 1-16,2 2 56,-2 0-32,0-1 16,-2 2 16,2-3-32,-1 5 8,-1-2 0,-1-2-16,1 1 16,0 1 16,1 0-32,-1 1 40,0 0 8,-1 0-48,0 0 48,2 0-56,-1 1-16,0 0 56,1 0-40,-1 1 24,2-3 16,-3 5-56,1-1 40,0 1 24,-1-1-40,1 1 40,-1 2 8,0 0-24,0 0 40,1 2-16,-2-1 8,1 2 24,-1 0-16,0 0 8,-2 0 16,1 1-31,0-1-1,0 2 24,-2 0-56,2-1 40,-1 0-32,0 1-24,-1 1 32,-1 0-48,2 0 16,0 0 24,0-1-40,-3 1 40,1 0 0,0 0-40,-1-1 24,1 1 16,0 1-24,-2-3 16,-1 2 24,1 0-56,-1 0 32,-2 0-16,3 1-32,-4-1 64,2 1-40,-1-1 16,0 2 16,-2-1-48,1 0 40,0 0 8,0-2-40,-1 2 40,-3 0-16,2 2-16,0-2 32,-1 0-8,0 2-32,-1-1 40,-2 1-40,1 1 0,-3 1 40,0-1-32,0 0 8,-4-1 16,-1 1-32,-2 1 16,1 0 32,0-2-56,1 2 48,-1 0 16,1-1-56,-3 1 32,-1-2-32,2 2-24,-5-1 48,1 1-24,1-1 24,-1 1 8,1-1-32,-1 1 32,-1 0-8,-3-2-16,1 1 24,0 1 0,0-1-16,-1 1 32,-2-2-24,3 2-16,-3 0 16,0 2-8,-3-1-24,0 2 48,-1-2-32,1 0 0,2 0 40,-2 1-40,1-2 32,-1 1-16,-1-1-24,2 2 24,-1-4-32,1 1 16,0-1 16,-1 1-24,1-1 0,-1-1 32,2 0-16,0 0-8,-2 0 24,1 0-24,-3 3 16,-1-2 16,-2-1-40,-1 2 40,3 0-48,3-1 8,-3 1 40,1 0-40,-1-1 40,0 2-8,3-1-24,1-1 8,1 0 8,0 2-16,-1 0 0,-1-3 24,2 3-32,1 0 40,1-2 0,1 2-40,-1 0 32,-2 0-40,-1 0 8,1 0 24,-3 0-16,3 0 8,0 0 16,1 0-24,-1 0 8,-1 0 32,2 0-48,-1 0 32,2-1 8,-1-1-56,0 1 56,1 0-32,-4-2-8,3 3 40,-1-1-32,2-1 8,0 2 16,0 2-24,2-1 16,-1 1 24,0 0-48,0 1 40,-2 0 8,3 0-40,1 1 48,1-1-40,1-2-16,2 2 40,0-2-56,2-1 32,0 0 24,-1-1-40,3-1 40,1 1 0,1-2-40,2 0 16,-2 1 24,2-1-24,-3 0 24,3 0 8,-1 1-24,2-1 24,-2-1-16,4-1 0,-2 2 32,3-2-16,-1 2 0,3 0 24,0 1-32,0-1 24,1 0 16,0 1-32,0-1 16,1 1 16,0-1-40,0 3 24,-1-3 0,2 3-48,-1-2 32,-2-1-32,2 3-8,0-4 32,2 1-24,1 0 16,1 1 8,1-1-24,1 0-8,-1 1 32,2-2-32,1 0 0,0 1 40,1 0-56,1 0 40,-1 1-8,1-1-32,1 1 40,1 0-16,-1 1-16,2-1 16,0 2-88,-1 0-96,1 0-80,1 2-176,0-1-104,2 1-105,2 3-151,2 0-152,-2 0-208,4 3-377,0-3-535,4 1-561,1 1-543,3 1 383,3-2-3088</inkml:trace>
  <inkml:trace contextRef="#ctx0" brushRef="#br0" timeOffset="2">1079 940 4121,'-3'-3'2560,"3"1"-2328,-3-1-128,1 3-55,0 0-17,2 1-8,0 1 8,0 0-8,0 3-24,0-2 16,0 3 0,0 1 32,0 1-8,-1 3-8,0 1 0,0 2 0,-1 3-8,1 1 24,-2 2 8,1 0 8,2 2-16,-3 3 16,0 0-8,1 1 0,-2 6 8,1-1 0,2 0 0,-2 3 0,2-1 8,0-1 8,-1 4 16,-1 0-24,1 3-8,-2 1-16,1 1-8,-1 2-8,-1 0 24,2 1-8,-2 0-24,0 1 16,1 0 8,0-1 16,0 0 40,1 1-8,-1 0-16,1-2 24,2 2-40,-1 1 0,2-1 8,-1-1-16,1-1-16,0-2 24,0 1-8,1-1 8,-1 2 0,0-1-16,2 1-8,-2-2 0,1 1-8,-1-2 8,1 1 16,-1 0-24,0 0-8,0-1 16,0-2 24,0 2 24,-1-1 56,1 1 24,0-2 0,-1 2 16,1-3-24,-2 0 8,2-3-16,0 0-8,-1-2 1,1-1 23,-2 1-16,1-2 24,1 0 8,-1-1-16,1-1-8,0-2 24,-2-1 0,2-2-8,0 0 24,-1-1-48,1 0 16,-1 1-16,-1-2-8,1 0 0,0 0-8,-1-2-32,1 2-24,1-2 16,-2 0-16,1-1-24,-1-2 8,1 1-24,1-2-8,-1 1 16,1-2-8,0 1 8,0-3-8,0-1-16,0 0 0,-1-1 8,1 1 0,0-4-8,-2 1 0,2 0 8,0 0-24,-1-3 24,1 1 24,-2-2 0,1-1 56,1-1 32,-1 1 32,-1-1 0,1-1-24,0 0-40,1 1-31,-2-1-41,2 0 0,-1 1 0,1 1 0,0-2 16,0 0-16,0 2 16,0 0-24,0 0-8,0-2 8,0 2-8,0-2-24,1 0-8,-1 2 16,2 0-8,-1 0 8,0-1 16,-1 1-16,2 0-16,-1-2 8,0 2 0,1-2 8,-1 2 8,1-1 0,-1-1-24,0 0 24,0 1-40,1-1 24,1 0 8,-2-1 16,2 0-8,-2 2 8,2-2-8,-2 0 0,1 0 16,-1 0 8,2 1 8,-2-1-8,2 2 8,-2-2-24,4 1 24,-1-1-24,0 0 8,1 1-8,0-1 0,3-1-8,-2 1-8,3 0 16,-1-1-16,1 1 0,3 0 16,0 0-8,0 0-16,1 1 8,2-1 0,1 0 8,0 0-8,4 0 16,-1 0-16,4 0 16,0 0 0,0-1-8,0 1 0,1-2 0,-2 1-24,1-1 0,-3 1 24,2 1-24,0-1 16,-1 1-16,-2 0 0,1 0-8,1 0 8,-2 1 16,0 0-16,0 2 16,-1 0-40,0 0 24,1 0 0,-3 2-8,1-1 16,-1 0 8,0 1-24,1 0-16,-4-1 16,1 1 16,0 2-24,1-2 32,-1-2-16,0 2 0,-1-2 8,2 2 16,-2-3 16,0 1-16,0 0-16,0-1 0,-2-1 8,1-1-16,0 2 32,0-2-16,-1-2 0,-2 2-8,1 0-8,-2 0 8,-1 0 8,1 0-16,-1 0 8,-2-1 8,1 1-40,-2 0 40,0-2 0,0 2 0,-1 0 0,0-1-8,-1-1 16,3 2-16,-3-3 8,1 1 8,0-3 0,-2 3-24,2-1 8,0-3 0,-2 3 0,1-2 8,2-3-8,0 3-8,-2 0-8,1-3 0,0 3 8,0-2 16,-1 0 0,1 0-16,0-1 8,-1 0-8,-2 0-16,2-3 24,-1 0 0,1 0 0,-1-3-8,-1-1 16,2 0-16,0 0 24,-2-1-8,0 1-8,0 1 16,0-1-24,0 0 8,0 0 0,0 0 16,0 1-24,0-1 8,0 0 0,-2 0 0,0-3 0,2-1 8,-1-2 16,1 1-24,-2-3 0,1-1-16,-1-1 16,2-2-24,0 1 32,0 1 0,0-3-16,2 1 16,-1-4-16,1 2 0,-1 1 16,1 1-8,0 1 16,-2 0-8,3 0-8,-3-1 8,0 3 8,2-2 8,-2 1 0,3 0-8,0-1-8,-3 0 0,2-1-8,1 0 8,-3-1 8,3 0 0,-3 1-16,4-1 0,-3 0 16,1 0-24,-2 0 24,2-2-16,-1 1-8,2-2 0,-1 5-8,1-3 24,0 3-16,0-3 0,0 1 16,0 0-8,-2 1 0,2-3 24,-1 4 8,0-1 8,1-1 8,0 2-8,0 2 8,-1 0 16,1 1-16,0 1-24,-2-2 24,2 3-40,-2-3 8,2 2 0,-2 0 8,0-3-16,2 2 0,-1-1 0,1 0-8,-2 2 8,2-1 0,-2-1 24,0 1-32,-1-1 0,2 1 16,-2-1-16,1-2 0,-1 1 8,0 2-8,1 0 8,-1-1 8,2 0 0,-2 1 16,0 2-24,1-1-8,-1-1 0,1 3 0,1-1-8,-2-2 8,0 2 0,0-1 8,0 2-8,1 0 8,0 1-16,-1 0 8,2 2 16,-2 1-8,0-1 16,0 3-32,0-1 16,0 0 0,-2 0 0,1 0 8,0 0 0,-1 0-8,1-2 8,0 0 0,-1 0 0,0-2 16,0-2-24,0 0 0,0-2-8,0 2 8,-1-1-8,3 2 8,0 0 0,0 1-24,0 1 16,0 2 8,0-2-16,0 2 16,0 1-16,0-3 8,0 5 24,0 0-32,0 2 16,0-2 16,-2 3-8,-1-3 16,2 3-8,-1 0-8,-1-1 16,1 0 8,0 2-8,0-2 24,0 1-40,-2-3 24,1 4-24,1-3 8,-1 1-16,0-1-8,1-1 24,1 0-24,-2-1 8,0 1 0,0 0-8,2 0 8,1-1-8,-2 3-8,2 0 8,2 1-8,-2 1 0,0 2 8,0 0 16,0 1-24,1 3 8,-1-2 0,0 2-8,0 1-8,0 0 16,0 1 0,0 1 0,2-1 0,-4 1-8,2-1 16,0-1-16,0 2 16,0 0 8,0 0 0,0 0-8,-1 0 0,1 0-8,-2 0 8,2 0-8,-1 0 8,-1 0 8,2 0-8,-3 0 0,0 0 0,0 0 0,1 0 24,-3 0-8,0 2-8,0-1 16,-1 0-16,-1 0-8,-1 2 0,0-2 16,-2 2-16,1 0 8,0 1-8,-2-1 8,0 2-24,-3-1 16,1 2 0,-1-2 0,-1 1 16,-3 1-16,3-1 0,-4 0-8,1 0 16,0-1 0,-1 0 24,1 0 0,-2-1-24,0 0 0,1-1 8,0 1 16,-1-1 16,0 1 16,0-2-16,-1 1-24,-1 1 16,0 0 8,2 1 24,0-4-16,-1 3 8,2-3-16,0 0-8,-1 0 0,1 0 0,2-3-16,0 3 8,0-4-16,-2 1-16,2 0 24,-1 1-16,2-1-8,1 0 0,0 0 0,0 1-16,-1-4 8,2 1 8,-1 1 0,1 0-16,1 2 16,1-3-8,1 2 0,3-1 8,-1 0-16,2 1 0,-1-1 0,3 0 8,-2 1-8,3 0 16,-3 1 0,5-1-8,-2 0-8,2 0 8,-1 2-24,1 0 16,2 0 0,-2 1 0,2-2-8,-1 2 8,1 0 0,-2 0 0,2 0-8,0 0 8,0 0-16,0 2 24,0-2-8,-2 0 8,2 0-16,0 0 16,-1 1 0,1-1 0,-2 0 16,2 1-16,-2-1 0,1 0 0,-1 1 8,1 1-16,-1-2 8,2 3 0,-3-2-8,1 0-8,1 1 8,-1-1 16,1 0-24,-1 2 8,0-1-16,2 0 0,0 0 16,0 2-8,0-2 8,0 3-16,0-1 0,0 2 0,0-1 8,0 2 16,2-1-16,0 2 16,-1 1-8,1-1 0,1 1-8,-3 0 16,3 3-8,-1-1 24,-1 2 0,1 0-24,-1-1 0,-1 2-8,2 1 0,-2 1 16,0 2 0,-2 1-8,-1 1-16,2-2 8,-4 3 8,3 2 8,-2-2 8,-2 2-8,3-1-8,-2 0-8,2-3-16,0 0-32,-2-1-32,1-2-80,0 1-80,-1-2-112,3-2-88,-1 0-112,2-2-136,1 0-160,0-2-257,0-1-255,1-2-288,2-1-49,-1-1 321,3-3-4945</inkml:trace>
  <inkml:trace contextRef="#ctx0" brushRef="#br0" timeOffset="3">11585 1578 7258,'-9'5'816,"-3"3"56,-3 4 56,1-3 8,-2 1 17,-2 1 23,-2-1-8,-2 1-88,-2-1-112,3-2-88,-5 1-87,0-3-97,2-4-16,-2-1-64,0-3-24,3-4-56,2-4-64,2-4-48,1-4-80,2-5-48,1-3-40,1-3-32,0-6-16,5-2-24,3-3 16,2-1 32,4-1 40,3 0 32,3-2 32,2-1-8,2 3 0,3 0 24,2 4 0,3 2-8,1 0-24,4 3-32,5 2-40,3 6 0,3 2-32,2 6-48,-1 5 0,4 4-8,-1 5 16,-1 3 24,2 5 32,-2 3 0,-1 5 0,-4 3 0,-5 3-24,-3 4 0,-6 3 16,-3 3 8,-3 5 0,-6-1 9,-6 5-17,-5 1 16,-3 5 0,-3-2-24,-2 0-64,-2-3-65,1-5-63,0-1-128,2-7-40,2 0-64,-1-3-96,2-4-120,2-1-168,-2-4-216,2-2-241,0-3-279,-1 0-224,2-4-169,-4 1 273,2-4-4177</inkml:trace>
  <inkml:trace contextRef="#ctx0" brushRef="#br0" timeOffset="4">11055 1117 3705,'-4'-2'2840,"3"1"-2672,-1 0-48,-1 0-8,2 1 9,-1 0 7,-1 1 16,0-1-24,2 1-24,0 0-32,0 2-16,-1 0-24,1 0-8,-1 0 8,1 0-24,0 2 0,-1-1 0,2 0 16,-1 1-16,1 3 0,0-2 0,0 3 0,0-1-8,0 1 0,0 2 16,0 1 0,0 3 8,-1 3 16,1 0 16,-2 3 48,0 3 16,1-1 40,1 3 16,0 2-8,-2 0-16,2 5-8,0 0-8,-2 3-16,2 1 8,-1 3-8,-1 2-24,2-2-16,-1 4-8,-2 0 8,2-2-8,-2 2 16,0 2 8,1-2 0,-3 0 8,2 0-8,0 1 16,0-1 16,1 1-8,-1-2-8,0-1-8,1 0 0,0-1-24,-1 2 16,1-1 8,1 0 16,-1 3 0,1-2 16,-1 1 16,2-2 8,-3-3-7,3 3-1,0-4-16,-2-1-8,2-1 8,0 0 32,0-2 40,0-2-8,0 4 8,-3-1-16,3-1-8,-2-1 0,0 0 0,1-2-16,-1-2-24,1 1 0,0 0-32,1-1 32,-1 1 24,1 0-8,0 0 0,-3-1-24,3 2-8,0-1-8,0-1 0,0-1 16,0-1-24,0 0 0,0 0 0,3-1 0,-2 0-24,0 0 24,0 0-8,1 1-8,-2-3-8,1 2-15,1-1 15,-2 0 0,0 1 8,0 0 32,-2 0 48,2 2 40,-1 1 32,-2-2 24,1 0-16,-1 1-24,-2-1-16,3-1-32,-2-2-16,-1 1-16,3-1-8,-3-1-32,3-1-16,-1-3-8,0 0-24,0-1 8,-1-3-8,3-1-16,-2-2 0,2-1 8,0-3-16,-2-2 8,1-1 8,1-1-40,1-1-96,0-3-112,0 0-160,1-3-176,-1 3-128,2-4-136,1 0-97,-2-1-127,2 0-136,1-3-96,1 1-73,0-2-31,1-3 176,0-1 264,3 0 192,-4-4-4938</inkml:trace>
  <inkml:trace contextRef="#ctx0" brushRef="#br0" timeOffset="5">10965 930 7890,'-5'0'848,"5"-2"-72,-3 2-160,1 2-144,2-1-32,0 0 8,0 1 9,0-2-17,2 1-32,1-1-40,0 0-32,2 1-16,2-2-8,-1 1-32,4-1-8,0-1-40,1 0-32,1-1-16,2 0-56,1 1-40,0 0-16,1-1-24,2 3-40,2-1 8,-1 2 0,2-1-24,0 2 0,3-1 8,-1 1-16,2 0 16,2 1 0,-1-2-8,1 2 8,-2 0-32,-1-2 8,1 2 16,-1-1 0,4-2 24,-4 2 0,1-1 0,-1 1-8,1-2 0,0 1 8,0 0-8,-2 1 24,1-1-32,-3 0 16,-3 2-8,2 0 16,-3 1-24,3-1 16,-4 1-8,4 2-8,-3-1 8,1 3-8,-1-3 0,-1 3 0,-4-2 0,2 1 8,-4-2 8,1 1 0,-1-1 0,-2 0-8,0 0 16,0-2-24,0 2 8,-3-2 0,2-1 16,-2 3-16,0-3 8,-1 1 0,0 0 8,-2 0 0,2-1-8,-2-1 16,1 1-8,-2 2-8,0-1 8,-1 1-8,2 0-16,-1 2 16,-1-1 8,0 3-8,0 0-8,0 2 0,-1 1 8,-1 1-8,2 1 8,-1 2-8,0 3 0,-1-1 0,-1 6 0,1-2 0,-1 2 8,0 3 16,1-2-32,1 0 8,-1 2-16,1-1-24,1 2 32,-2 0 0,2 2 0,-2 2 8,1 0-16,-1 1 8,0 3 0,-1 1-8,0 2 16,0 2 16,-1 0-8,-2 1-8,1 1 0,0 4-8,0-1-16,-1 1 24,1-1-8,0 4-8,-1-3-8,1 1 16,1-2 0,0-2 8,2-3-8,-3 0 0,2-1 0,-3 1 8,1-3-8,0 4 0,1-4 8,-1 1-24,0-1 32,0-1 0,1 1 8,0 1 1,0-1-1,1 0-8,-1 1 8,0-1-8,0-1 8,2 0 0,1 2-8,-1 1 8,1-2-8,1 0 0,0-3-8,0-1 8,0 1 0,1-3-16,-1 2 8,0-1-8,0-1 16,0 1 0,2 0-8,-2 0 8,0-1-8,-2-1 0,2 2-8,-1-2 8,-2 0 8,2 1-8,-2-2 16,2 1 24,-2-2 64,2 0 56,-2-2 56,0-1-8,0 1-24,1 0-48,-1 0-16,0 1 0,2 1-24,-2-2 0,2-2-32,-1-1 16,1 1-64,1-2 16,-2-1 0,2 0-16,0 0 0,-1 0 0,1-2 0,0 1-16,0 0 24,0-1-16,0 2 0,1-1-8,-1 0 0,2 1 0,-2-4 16,0 1-16,0-1 0,1-2 16,-1-1 8,0-2-16,0-1 16,0 0 0,-1-1 0,1-1 8,-2-2 0,2 0-16,-1-2 8,1-1 0,-1 2-8,1-2 16,-2 0-32,2 0 8,0 1-8,-1-1 16,1-1-8,-1 1 0,1 0 16,0-2-24,-1 3 8,-1-3 0,0 1 32,1 0-16,0 0 0,-1-2 0,2 0-8,-1-1-8,0 1 16,-1-1 16,-1 0 0,2 2-8,-1-2 0,0 0-16,-1 0 8,2 1-8,-2-1 8,1 1 8,0-1-32,0 2 8,-3 0 0,2-2 8,-2 1-16,1-1 16,-2 1-8,0 1 8,1-1 8,-1 1-8,-1-2 0,-1 0 0,-3 2 16,1-2 32,2 1 88,-3-1 8,1-1 24,-3 1 8,0 0-39,-1 0-1,-2-2-32,1 2 8,1 0-24,-2 2-8,0-2-8,-1 1 0,1 1 0,1-1-8,-1 1 24,1-1-8,1 1 16,1 1-8,0 0 0,-2 1 8,0-4-16,0 3 8,0-1-24,1-1 8,-1 1-32,0-2 8,-2 0 8,1 0-16,0-2 16,1-1-8,-2 0 24,0-1-40,1 0 8,-1 0-16,3-2-8,2 1-16,0 1 0,0-1 0,1 1 0,2 1-8,1-2 0,0 1-8,-1 0 0,1 0 0,1 1 0,0 1 24,1-3-16,-1 3-16,1-1 8,-1 0-16,0 0-8,2 1 24,-2-1-8,-1-1 16,0 2-24,1-2 8,-1 3-8,0-2-8,-2 0 16,1 2 8,-1 0-8,0-1 0,2 2 0,0-1-8,0 1 32,1 0-24,1 0 0,1 0 0,2 0-8,-1 0-16,1 0 32,2 1-8,0-1-16,-1-1 8,1 1-16,1-1 0,0 1-8,0 0 0,1-1-8,-1 1 8,2-2 8,-1 0-8,0 1 16,1 0 16,-2-1-32,1 1 16,1 0 0,0-1 0,0-1-8,-1 0 24,2 2 0,-2-1-16,2-1 24,-2-1-32,2 1 8,0-2 8,-1 2-8,3-2-8,-3 0 0,1 1-48,2-3-32,-2 2-8,0-3-32,2-2-16,0-1-16,0 1 0,0-1-16,0-2 0,-2 3 8,2-1-40,-1-2-24,0 1-56,-1-1-105,-3 1-167,2 0-208,1-2-256,-3-1-280,2 0-313,-1-3-327,2-2-297,-1-1 281,1-5-4857</inkml:trace>
  <inkml:trace contextRef="#ctx0" brushRef="#br0" timeOffset="6">2380 1096 1464,'0'-1'1201,"0"-1"87,0-1-152,1 0-520,-1 0-48,-1 2-248,1-2-8,0 2-79,0-2-89,0 2-16,-2-1-24,2 1-32,0 0-8,-1-1-16,1 2 24,-2 0-16,2 0-8,-1 2-16,0 0 8,0 1-8,-1 0 16,1 1 8,0 0 8,-1 3-16,2 1 0,-2 2 16,0 1 0,2 2 0,-3 3-8,1 2 0,0 1 0,-1 2-8,0 3 16,2 2 0,-1 2-16,0 1-8,1-2-8,-1 1-8,0 2-8,2 1 0,0 0-8,0 2 0,0 2-16,0-1 24,2 1 0,-2 2 0,2 0 0,-1 1 0,-1-1 0,-1 1 0,-1 1 8,0 0 8,-1 1 16,1-1 8,-1 0 24,0-1 40,-2 1 40,1 0 24,0-1 0,-1 0-8,2-2-8,-2-1-32,2-2 8,0 0-8,-1 0-8,1-1-8,0-1-16,1 2-16,-1-1-8,1-1-8,1 1-8,-2-4 0,1 0 0,2-1-24,-4 0 0,3 1 16,-2-2-24,1-1 17,2 2-17,-2-1-8,2-1-8,0 3-16,0-4 16,2 1 0,-2 1-8,0-2 8,0 3-16,0 0 8,0-1 0,-2-1 16,2 0 40,0-2-8,0 1 40,0-3 32,-1 0 24,1 0 8,-2-1 0,1 1-8,0 1 0,-3-1-16,2 0 16,2 2 16,-5-2 8,2 1-8,-2 0 0,3 1 8,-2-3-32,0 2 56,3-1 24,-2 0-16,0 0-8,1 0-24,0 0-16,0 2-16,2-3 0,-1 2 0,1 0 0,0 1-24,0-1-16,0 0 0,1 0-23,1-3-17,-2 1-8,2-2-16,0 0-8,-1 0-8,2-2 16,-1-1 0,-1 0-8,1-1-16,-2-3-24,2-2-96,-1 0-128,1-4-185,-1-2-223,0-3-192,0-3-280,2-2-200,0-6-73,0-6 145,1-4-5009</inkml:trace>
  <inkml:trace contextRef="#ctx0" brushRef="#br0" timeOffset="7">2229 3920 8562,'-6'-1'456,"1"1"-40,0-2-104,1 2-56,3 0-40,-1 0-56,2 0-24,0 0-56,0-2-32,3-1-24,-2 1 0,3-4 64,2 1 24,0-4 88,3 0 56,-1 1 16,5-2 25,-1-1 31,1-1-40,5 2-24,-1-1-24,3 1-64,3 0-40,1 2-24,4-1-8,0 0-24,1 0-32,3 1 24,1-2-96,-1 0 24,3-1 32,-1 0-16,0 0 40,3-3-16,2 1-16,-1-2-16,-2-2 24,2 1 8,-3-4-16,1 0 8,3 2 16,-2-3-24,1 0-8,-3-3 48,-2 1-24,-4-1-24,0-1 8,1 0-32,-4-1-16,3 0 16,-3 2 16,0 3-32,-2-2-16,0 2 16,-1 0-32,0 2 16,-1 0 24,-1-1-8,-2 2-32,1 2 40,-2-1-8,1 2-8,-1 2 56,0 0-8,-2 2-24,-1 1 0,0-1 24,-2 1-48,0 2 40,0 0 24,-1 3-40,0-2 32,1 1-8,-2-2 0,0 1 8,-1 1 16,0 0 0,-1 0-32,0 1 16,-1 1 0,2 0-24,-3 0 24,2 1 24,-1 0-56,-3-1 32,2 3-24,-1-2-80,-2 1-72,-1 1-136,-1 0-104,0-1-112,-1 2-40,-1-1-33,-1 0-103,1-1-112,-3 1-96,0-1 72,-1 1-192,-1 1-4738</inkml:trace>
  <inkml:trace contextRef="#ctx0" brushRef="#br0" timeOffset="8">3878 1860 6585,'-3'-3'424,"1"2"-223,-1 1-33,0 0-32,3 1 8,-4 2-24,3 1 0,-1 1 56,1 3 56,0 5 16,0 1 32,-1 3 40,1 4-40,-1 2 24,1 3 16,-1 3-48,1 2 16,1 3-32,1 5 0,-1 0-16,3 0 24,-3 2 25,2-3-1,-1 1 16,-1 1 32,0 1-48,0 0 0,0 0-16,0-1-80,-1-1-24,1-4-40,-2-2-24,2-1-8,-1-3-8,1-3 0,-2-1-40,1-2 0,0 0-8,1-5-80,0-2-144,0 0-280,1-3-408,-1-3-440,1-2-233,1-3 161,1 1-4993</inkml:trace>
  <inkml:trace contextRef="#ctx0" brushRef="#br0" timeOffset="9">2383 1017 2649,'-2'-4'3752,"-2"-2"-3007,0 1-449,1 0-104,-1 0-8,0 0-32,-1 2 32,2-2 112,-2 3 32,2-1 80,0 0 56,-1 0-8,1 1-8,3-1-8,-2 3-64,1-2-48,1 2-55,0 0-129,0 0-72,0 2-64,3-2-8,0 5 8,2 0 40,2 1 40,-1 4 0,5 1 56,-2 2 32,2 0-8,1 3 8,1 0 0,0 1-8,4 1-24,0 1 0,0 0-56,2 2 8,3 0 0,1 0 0,-2 0-16,2 0-24,0 2 0,-1-2-32,3-2 16,-1 0-8,1 0 8,1-1-8,2 0-8,-1 1 0,1 1-8,-1-2-8,-1 3 8,0-2 8,1-1 0,0 3-16,2 0-8,-1-1 0,-2 0-8,0 1 8,-1 0 40,-2 0-8,-1 0 0,0 0 16,0-1-8,-1 1 8,3-2 0,-1 2 16,0-4-48,-2 3 0,2-3 16,-1 0-24,1-1 8,-1 0 16,1-1-48,-1-2 8,1 3 8,-2-3-24,-1 2 32,-1-4 16,3 2 8,-1 0-8,-1-3-8,1 1 16,-1 0-32,-2 0 32,2 0 16,-2 0-24,-2-1 16,0 0-8,0-2-40,-3-2-16,-1 2-72,-1-1-144,-3-4-176,0 1-248,-3-1-288,-2 0-208,-1-1-153,-1-2 49,-2 0 256,-1-2-4970</inkml:trace>
  <inkml:trace contextRef="#ctx0" brushRef="#br0" timeOffset="10">8728 2005 6401,'-3'0'889,"0"0"-649,-1-1-88,1 1 32,2-1 56,-3 1 48,4-2 16,0 1-16,0-1-56,2 1-48,1-2-32,0 1 16,2-1 16,1 0 48,0-1 8,2-2 8,0 1 8,3 0 8,2 0 16,2-2 9,2 1 23,2-2-8,2 2-8,0-3-8,5 0-16,0-1-8,3 0-24,1-1-8,0 0-40,5 1-32,-1-3-40,3 0-16,4 0-8,1-2-16,0 0-32,-1-2-16,0-1 8,3-2-40,1 2 16,0-4 8,3 2-24,1-4-32,1 1 0,1 2 24,0-1 16,2 1 40,-1 2 0,0-1-8,-2 2-32,-4 2-8,3 0-16,-4 1-40,-3 1-16,-1 1-16,-7 1-16,-4 1 8,-1 0 8,-3 0 32,-2 1 24,-1 1 16,-2-1 0,-1 0 8,-4 1-8,1-1 0,-3 0 16,-1 1-8,-2-1 0,1 1-24,-2-1 8,1 0 8,0 3 8,1-3-16,-1 2-32,-3-1-8,2 3-64,-2 0 16,0 1 24,2 2-8,-2-2 32,5 1 24,-2 1-16,-1-1 8,1 0 16,2 1 0,-3 0 8,2-2 0,-1 0 16,0 2-40,-2 0 40,-1 0 24,-1 1-16,0-1 8,-2 1-8,2-2-16,-5 2 0,2 0 0,-2 0 0,0 2-64,-1-1-48,-1 1-32,2 0-72,-2 0-16,1 0 24,-1-1-24,1 0-33,1-1-39,1 1-56,0-1-32,0 1 16,0-1 64,2-1-8,-2-1 40,2 2 32,0-2-40,0 1 72,1 0 56,-1 1 32,2 0 72,-4 0 32,0-1 16,1 0 16,0 2 0,-4-2 16,2 2-40,1-1 16,-2-1 24,2 2-32,-3 0 24,1-2 24,-1 0-40,0 1 32,0 0-32,-1-1 16,1 2-8,0 0 8,-2-1 16,2 1-32,-1-2 16,1 2 0,0-1-16,0 1 16,-1 0 8,1 0-16,0 1 8,0-2 0,0 1 0,0-1 0,0 0 8,0 1 0,1 0 0,-1 0 32,0-1 48,0 1 32,0 0 64,0-1 48,0 2 8,0-1 32,-1 1 8,1 0-56,0 1-48,-3 1-56,3-1-72,0 3 0,0 0 8,0 2 32,-2 2 16,2 0 16,0 2 24,-4 2-48,2 2-8,2 3-8,-2 2-16,1 2-16,-1 4-24,-1 4 8,-2 3-32,1 1 8,0 3 16,-1 1-24,0 2 0,0 5 32,-3 0-48,2 5 0,1 2 32,-3-1-32,1 2 8,2 0-16,-1 2 16,1-1-16,-1 1 24,1-2 24,0 1-40,1 0 32,1-1-8,-2 0-8,2-4 16,-1-2 16,-1-2 16,3 2-16,-2-1 16,1 0-8,-1 2-16,1 0 16,-1 1 24,1 1-32,-1 1 8,0 1 0,0 2-24,0 1 8,-2 0 0,1 1 32,2 0-32,0 1 48,-1-3 32,0-2 0,0-3 73,-1-2 47,0 1 8,2-1 40,0-3 0,0-2-40,1-4-16,-1-2-48,2 0-24,0-4-40,-2 1-40,3-2 16,0-1-48,0-2 32,0-2-8,0 0-16,0-1-16,0-1-72,0 0-112,0 1-144,0-1-192,-2 1-240,2-2-177,0-1-215,0-3-56,-1 0 168,1-2 200,0 0-4930</inkml:trace>
  <inkml:trace contextRef="#ctx0" brushRef="#br0" timeOffset="11">8737 2994 7402,'-7'-3'496,"-1"1"-64,0-1 40,1 0 8,4 3-104,1 0-96,2 2-88,2 2-40,1 1 16,2 2 48,1 2 0,2 3-8,0-1-24,3 2-48,2 1 16,2 0 1,2 2 23,6 1 16,3 0 16,1 4 16,4 0 0,2 1-8,3 2-8,0-1-16,6 3 8,0 1 32,4 3 0,0-3 16,1 1-16,0 3-48,-2-2-32,-1 0-48,0 1-16,3-1-40,-1 2-24,1-2-8,-2 0-40,-3 1 40,1-3 8,-1 2 16,1-1 16,-1 1 8,0 1-8,0-1 56,-3 5 8,0-1 0,-1 2 0,1 0-32,0 0-32,-2 0 16,-3-1-16,-3 3-8,2-5-16,-4 0 0,0 1-16,-1-3 16,1-1-8,-2-1 8,-1 0-8,-1-1-8,-3-4 0,1 1 0,-2-1 33,-3 0-9,-1-2 8,1-3 16,-3-1-8,-1-1 8,0-2-24,-3 1-8,-1-4-32,1 2-40,-3-3-48,2-2-48,-2 0-81,-1-3-71,-1 0-40,0 0-72,1-3 16,0 1 24,0-2 56,-1 1 96,0-2 56,-1 0 64,0 0 16,-3 0 72,1 0-40,-1 0 48,-1 0 24,1-2-16,-2 1 16,0-1-16,1 1 0,-1 0-8,0 0 40,0-3-24,0 3-8,2-2-16,-2 1-16,0 2 8,0-3 8,0 3 24,0-2-32,0 2 16,0-3-32,0 3-8,0 0 32,0 0-8,2-2 16,-2-1 0,-2 2 16,2-2-8,0-1 24,-3 1 8,1 1-8,-1-1-8,0 0-16,2 1 16,-2-1 16,0-1 56,2 1 48,-1 2 24,-1 1 16,1-1-8,-1 1-32,-1 1-8,3-1-8,-1 1-56,0-1 0,0 0-32,1 0-40,1 2 24,0-2 0,-1 0-8,1 0-8,0-2 8,0 2-16,1-1-24,-1-1 48,0-1-16,0-2-8,-1 0 0,1-6-40,-2 1 8,1-6 0,-1-1-32,-1-2-32,-1-4 0,0-2-80,0-1 32,1-3 16,-1-1 8,-1-1 0,1-2-56,0-1-48,1 1-56,-1-1-32,2 0-40,-1 0-64,0-2-96,2 2-112,-2-3-145,3 0-151,-2-3-144,2 1 72,2 0 176,-2 0-5042</inkml:trace>
  <inkml:trace contextRef="#ctx0" brushRef="#br0" timeOffset="12">8721 1891 3369,'-1'0'2464,"1"2"-1856,-2 0-184,1 2-151,-2 2-129,2 1-40,-2 1-16,1 1-16,-1 4 0,0 1 8,1 1-16,1 4 16,-1 2 0,0 2 24,1 5 32,-1 5 0,1 1 32,-1 5-8,2 3 8,0-2 0,-2 4 16,2 3-8,0 1-8,0 2-16,-3 1-16,3-2 0,-2 1-8,1-5 8,-1-1 16,2-1 0,0-3 16,0-3-40,0-2-16,0-3 0,0-4-48,0-4-8,0-3 8,2-1-24,-1-5 0,1-3 24,-2-3-16,3-3 0,-3-3 0,0-1-32,4-2-8,-3-5-72,2 0-104,1-3-200,2-3-152,-1-2-152,1-2 8,0 1 128,1-3 144,-1 1 88,1 0-360,-2-2-4874</inkml:trace>
  <inkml:trace contextRef="#ctx0" brushRef="#br0" timeOffset="13">11586 2299 10514,'-17'4'1881,"-4"3"-505,-8 1-344,3 1-168,1-2-63,-2-2-33,0-1-96,0 0-88,-1-1-96,-1-3-104,0 0-64,-1-3-24,1-4-24,0-2-16,2-5-24,1-2-24,1-5-63,3-4-33,3-1-40,1-4-48,4-1-16,1-5-8,5 1-8,4-2-16,3 2 16,2-1-16,5-2 16,3 0 24,1 2-16,6 0 16,2 2 0,3 2-16,2 2 0,7 2 8,2 4-32,4 1 24,6 5-24,0 6-8,3 5 24,1 4-24,-2 6 24,1 5 0,-1 3 0,-1 4-24,-5 3 16,-3 3-8,-4 3 16,-7 2-9,-4 4 1,-6 3 16,-4 2-24,-5 3 0,-8 2-8,-4 2 16,-4-1-32,-2 0-56,0 0-80,-2-1-128,1-4-128,2-5-136,0-6-160,1-3-168,2-4-240,0-5-337,-1-5-391,2-2-329,-1-1 233,-1-5-4842</inkml:trace>
  <inkml:trace contextRef="#ctx0" brushRef="#br0" timeOffset="14">4223 1686 4433,'-2'-2'2216,"-1"2"-1960,2 0-103,-3 0-73,2 2 0,1-2-16,-1 1-8,-1-1-24,3 3 0,-3 0-8,1 0-16,-1 0 16,3 2 0,-2 3 8,2 2-16,-1 0 0,1 4 24,0 3-16,0 2 24,0 6 16,0 5-32,0 3 8,1 5 16,-1 4 8,2 2 0,-2 2 24,0 4 0,0 3-24,0 6 16,0-1 24,0 5 32,-3-1 24,-1 2 48,1 1 16,0 0 8,-2-3 56,0 3 56,0-2 24,-3-3 16,3-4 24,-1-4 16,1-4 17,1-3 31,-2-3 8,3-1-64,-2-1-40,2-4-40,1-2-72,0 0-24,1-4-48,1 0-32,0-1-56,0-3 0,0-1 0,0-2-24,0-2-8,1 0-8,-1 0 0,2-3-24,0-2 32,-2 0 0,3-2-72,-3-1-64,3-3-80,-1 0-104,-2-4-96,1-1-96,0-2-64,0-3-72,1-3 32,-2-2-16,0-2-169,0-7-207,0-3-152,0-5 80,0-7 240,1-4 288,-1-3-4297</inkml:trace>
  <inkml:trace contextRef="#ctx0" brushRef="#br0" timeOffset="15">4161 1849 7386,'-2'-9'448,"-1"-2"-72,2-2 0,-1 5 8,2 0-40,0 1 0,2 0-24,1-2-16,0 4-32,0-1-32,4-1-24,-2 1-80,3 1-64,2 0-32,1 2-16,2-2-24,2 2 24,1 1 24,1 2-40,3 0 8,0 2-16,2-2-8,1 3-8,2-1 0,1 1 8,3 0-40,0 0 16,-3 2-24,4-3 16,-4 2 8,1 0 8,3-2 56,-3 1-8,3-3 16,-4 0-8,0 0 8,0-2 0,-1 1 0,-3-2-8,0 2-16,-3-2-16,0 0 16,-1 1-8,-1 2-8,-2-3 8,-2 3-16,0 0-16,0 3 0,-3 0 0,1 2-64,-2 0-32,-3 2-8,-1-1-24,-1 4 32,-1 1 32,0 2 40,-2 3-16,0 1 16,-2 5 16,0 1-8,-1 5 32,0 1 0,0 2 32,-1 3-32,0 2 8,2 2 24,-1 1-16,0 4 0,1 1 16,-1 2-24,1 2 0,1 0 8,0 0 0,1 0 0,-1 1 0,3 0-16,-1-1 24,0 0-16,1 0 0,0 1 16,1-2-16,0 0 8,0-4 16,0-3-16,1-4 0,0 2 8,0-2 8,1-1-8,-2-1 8,0-1 24,0 1-40,0-2 24,-1-2 24,0 0-48,-3-1 24,1 1 40,-2-2 72,-1 1 128,-1-1 97,1-2 47,-2-2-32,-1 0 0,0-2-32,0-3 8,-2-1 32,-1 0 40,-1-3 56,0-1 64,-4-1 72,0-2 9,-3 1 15,-2-3-8,-3 0-88,0-1-40,-2 2-56,-1-2-64,-1 3-48,-2-3-24,-2-1-56,-4-1-23,0 1-1,-3-1-40,0 1-16,0-1-8,1-3 0,-2 0-32,2-1-8,0-1 8,1-1-64,4 0 0,0-3 16,2 2-48,2-4-16,3 2 24,2 1-80,3-2-64,2 0-112,1 0-208,4 0-264,-1 1-297,4 1-415,2 1-568,4-1-649,-1-1-159,6 0 375,-1-1-4608</inkml:trace>
  <inkml:trace contextRef="#ctx0" brushRef="#br0" timeOffset="16">7542 1932 9370,'-5'-17'1784,"2"-2"-231,-2-4-361,5 7-344,0 7-248,0 1-192,3 1-136,1 1-128,4 1-40,1 1-48,2-1 1,4 3-25,3-1-8,-1 3 0,4-1-32,2 2 8,0 1-16,1-1 8,5 1-8,-1 1-8,4 1 16,1 0-17,2 1-7,1-1 8,0 1 0,3-1-32,-4 0-40,0 1-16,1-3-64,-5 1-24,2-2 8,-4 2 24,0-1-8,-3-1 64,-2 0 8,-4 2 24,-4 1 0,0 0 24,-4 1-8,-1 3-16,-3-2-40,-2 3-24,-2-1 8,-1 0 0,-2 2 56,0 1 56,-2 2 88,0 2 56,-2 2 80,0 3 32,-1 3 16,-2 2-8,1 1-24,-1 6-16,2 0-56,-1 4 0,1 3-24,0 0-8,1 3-24,0-1-24,1-1-8,2 0-40,0 2 0,0-4 8,3 3 0,2-3-8,-1 3-8,1-2 16,1 3-16,-1 0 0,1 2 16,1 0-16,-1-1-8,1-1 8,3 2 16,-2-2-8,-1 2-16,1 0 0,-1 0-16,-1-2-24,-1 0 24,1-2 16,-3-2-16,2 0 24,0-3 0,-3 0-16,1-3-8,-2-1 16,1-4 0,-2 0 16,0-3-8,0 1 0,-2-4 16,1 2-24,-1-2 16,1-1 33,-3-3-25,-1 1 16,0-5 8,-1-2 24,-2 0 16,0-2 32,-3-3 48,0 0-24,-4-2 32,0-1 16,-3-2-40,-2-1 0,-1-1-24,-2-2-24,-6 0-24,3-2-8,-5 0 24,-1-1 0,1 0 128,1 0 128,-2-2 72,0 3 64,0-2-48,1 1-24,-2 0-40,2 0-31,1 1-9,2-1-64,0 0-40,1 0-40,4-1-48,1 2-48,1 0-24,1 1-8,1 0-32,-1-1-8,4 0 0,0-1-24,1 1-72,0 0-80,3 0-104,1-1-200,2-1-144,2 1-201,1-2-255,2-2-344,1 1-433,0-1-471,6-2-265,0-2 385,4 0-721,1 0-3280</inkml:trace>
  <inkml:trace contextRef="#ctx0" brushRef="#br0" timeOffset="17">7681 1722 6713,'-6'0'649,"2"0"-257,-3 3-120,1 2-112,1 5-32,-1 1 40,1 2 24,0 7 32,0 3 40,0 5 0,1 7 48,-2 3 32,2 5 32,-1 6 16,-1 1 0,1 6 8,-1 6-39,1 4-25,-1 3-32,2 2-40,0 1-24,0-1 8,1 1 16,2-2-32,-3-1 16,4-4 8,0-5-16,-2-5-24,2-3-16,0-6 0,2-3-56,-2-2 16,0-5 8,3-2-40,-2-3-16,0-4 0,-1-2-16,2-2 0,-1-3 25,-1 2 7,1-5-16,1-2-144,-2-1-128,1-5-193,-1-1-239,2-4-128,-1-1-192,-1 0-184,0-3-81,1-3-23,-1 1 24,-1-3 200,1-1 224,-1-2-3769</inkml:trace>
  <inkml:trace contextRef="#ctx0" brushRef="#br0" timeOffset="18">11564 2905 12115,'-26'0'2200,"-8"5"-648,-8 0-423,4 0-209,5-1-72,-2-2-64,3-2-32,-3-2-96,4-3-87,1-3-121,2-2-96,3-2-104,2-3-64,4-3-72,4-3-40,1-3-8,3 1-48,4-4-8,2 1-48,2-2 8,6 3-32,2-4 8,2 0 16,2-1-24,4-1 24,3 1 8,2-3-8,4 1-8,3 3 0,3 2-24,5 4 8,2 4-8,2 4 0,0 6 24,2 5-8,-1 2-32,1 5-80,-2 4-48,3 4-80,-6 3 40,-2 4 63,-3 4 25,-6 2 40,-5 1 16,-4 4 32,-4 4 0,-7 1 48,-4 2 32,-6 3-8,-3-1 8,-1 2 0,-5-1-8,3-1-40,0-4-80,-1-2-152,2-4-216,0-5-248,3-4-304,0-3-353,3-3-415,1-4-360,-1-3 15,0-3-1952,1-5-1776</inkml:trace>
  <inkml:trace contextRef="#ctx0" brushRef="#br0" timeOffset="19">11656 3455 11610,'-29'6'2529,"-10"-1"-865,-9 2-623,3 0-281,5-2-104,-1-1-8,1-2 24,-1-2-40,1-3-48,-1-1-87,1-6-81,3-2-48,2-7-72,0-5-48,2-4-64,5-5-64,0-1-24,5-3-64,6 3 0,3 1-24,6 0-40,2-1-16,6 3-32,6-1 8,2-2 0,6 3 8,3-3-16,4 1 8,5 6-8,4 1-8,1 6 16,6 1-8,1 5 32,4 6-24,0 2-64,4 3-168,-1 6-120,-1-1-137,0 3-55,0 6 24,-4-1 16,1 4 8,-5 4 16,-4 0-24,-5 3 32,-4 5 15,-8 4 49,-5 2 80,-5 3 64,-7 2 32,-3 0-48,-3-2-104,-3 2-144,0-3-112,-1 0-105,0-3-159,1-4-128,0-2 48,1-3 128,2-4-4994</inkml:trace>
  <inkml:trace contextRef="#ctx0" brushRef="#br0" timeOffset="20">11675 3924 9986,'-26'4'2201,"-10"5"-577,-8 1-512,0-2-256,7 1-119,-2-6-25,-1 0 0,0-1-24,1-5-72,-3 0-48,2-4-56,0-3-80,3-2-15,4-5-57,2-3-48,5-2-40,2-1-32,3-2-48,6 1-16,4 1-48,3-1-88,2-2-8,3 0-56,5-1-16,2-2 24,4-1-40,4 1 0,3-1 0,5 4 0,4 1-8,5 2 16,5 2-24,3 4-8,3 6 32,1 3-16,3 5 32,-1 3-80,1 5-96,-2 1-88,0 4-104,1 0-33,-2 4-15,-4-1 24,0 4 24,-5 0 56,-5 4 48,-3 0 48,-5 3 56,-5 2 64,-6 2 56,-3 1 24,-8 3 48,-1-3 8,-2 3 16,-5-1 8,-2-1-16,0 1-40,-2-4-104,-1-3-184,2-5-296,-1-2-345,1-6-479,1-1-472,0-5-289,-3 0-1215,3-4-3282</inkml:trace>
  <inkml:trace contextRef="#ctx0" brushRef="#br0" timeOffset="21">11603 4368 13435,'-33'4'3225,"-9"3"-1489,-13 0-752,7 0-392,3-5-64,3 0-64,0-6 33,1-4 31,3-4-56,2-5-48,1-5-96,3-7-104,1-2-88,4-4-40,2-3-48,4 0-8,6 2-8,5 1-40,5 4-24,5 2-8,5-2-8,3 0 32,4 1-16,4 1-40,7 3-8,1 5 0,5 2-8,4 9 0,3 2-40,1 8-80,3 3-104,1 5-64,0 4-64,-1 2-24,0 4-1,-1 3-95,-4 1-64,0 1-88,-3 2-56,-2 3-8,-7-1 24,-3 3-9,-5 1-47,-4 1-112,-4-1-200,-3 2-209,-4-3-175,-2 0 136,1-4 232,-2-2-4858</inkml:trace>
  <inkml:trace contextRef="#ctx0" brushRef="#br0" timeOffset="22">2953 2467 9042,'-5'3'1128,"2"4"-184,-3 2-239,-1 4-73,3 2 8,-1 1-48,1 4-88,-2 1-56,0 1-56,1 2-64,1 2-48,-2 0-40,3 2-56,-3 0-16,1 3-48,0-1-39,1-2-9,0 3-32,1-2-8,1 0 0,0-1-16,1 2-40,-2-3-104,2-3-161,-1-1-191,2-3-184,0-4-168,0-1-104,2-4-128,-1-3-121,0-1 33,-1-3 192,2-2 232,1-2-4833</inkml:trace>
  <inkml:trace contextRef="#ctx0" brushRef="#br0" timeOffset="23">2832 1969 7386,'-1'-4'496,"0"2"-128,0-1 72,-1 1 40,0 4-16,1-2-64,-1 3-64,-1 0-32,0 2-8,1 6 48,-3 1 16,2 3 17,-2 3 31,-2 2-8,0 4 0,-2 3 0,0 4-16,-1 0-40,0 1-8,0-1-40,-1 2-24,0 2-16,-1 0-24,2 1-32,-1 1-32,0 0-24,3 1-31,-1-1-17,1-1-40,1-2-16,1 0 8,1-1-24,1-4 16,0 0-8,1-4 8,1 0-24,1-2-8,1-1-8,0-3-24,0-1-40,3-5-64,-1 2-89,1-4-151,0 0-120,0-4-176,0 3-200,-1-4-152,3-1-160,-3 0-73,3-2 185,-2 0 256,-2-3 264,2 0-3993</inkml:trace>
  <inkml:trace contextRef="#ctx0" brushRef="#br0" timeOffset="24">2766 2732 7618,'3'14'488,"0"3"-104,2 7-16,3-6 24,0-3 0,0 0-32,2-4 32,1-3 32,1-3 48,-1 0-7,1-4-25,0-1-32,0-3-80,3 0-88,-1-5-48,0 1-64,1-2-32,-1-2-8,0 0-24,-2-1-8,-1-2-32,0-1-56,-3 0-40,1 0-16,-6 3-24,0-2 56,-6 2 32,-2 1 32,-5 1 24,-1 1-8,1 0 8,-3 1-8,0 2 24,-1-1 8,-2 1-8,0 1 8,-1 3 0,-2-1-8,3 0 0,0 0-24,1 3-16,4 0 8,-2 0 0,3 3-16,2 0-24,1-1 0,3 1-48,1 2-144,1-1-176,2 3-168,0-2-200,3 3-89,-1-2-47,2 1 32,0 1 192,0-3 184,0 5 144,1-2-5129</inkml:trace>
  <inkml:trace contextRef="#ctx0" brushRef="#br0" timeOffset="25">2801 2000 4033,'2'-3'2760,"0"1"-2439,-1-1-161,0-1-16,-1 2-16,2 0 8,-4 0 0,2 1 40,-1 0 40,0-1 48,-3 1 24,3-2 8,-3 3 8,1-1-32,-1-1-24,-1 2-16,-2 0-8,2 2-16,-3-1-16,-1 2-8,0 0-24,-4 1-24,-1 1 24,-3 2 16,-1 1 33,1 0 23,-6 4 40,3-1 40,0 2 24,-1 1 16,0 1 0,0 0 16,0 3-32,0-2 8,5 2-16,-1-2-56,2-3-32,2 1-56,1-2-40,3 1-32,0 0-32,3-1-24,2 0-8,1-1-32,1 1-8,4-2-8,1 1-8,1 1-8,2-4 24,3-1-8,0 1 24,4-2 16,1 1 0,1-2 24,1-2-16,0 0-24,2 0-7,2-1-1,-2-2-40,0 0 24,-1 0 8,0-2 8,1 1 8,-4-2-8,3 1-40,-4-1-105,-1-1-127,0 1-176,-2 0-184,-2 1-200,-1-1-152,-1 0-152,-2 1-129,-2 1 105,0-2 208,-2 0-8,-2 0-4778</inkml:trace>
  <inkml:trace contextRef="#ctx0" brushRef="#br0" timeOffset="26">3330 2200 7338,'-8'6'376,"-2"3"-32,-5 5 64,2 1 24,0 4 24,-3 0-8,0 3-8,1 3-16,0 1-8,0 3 8,2 2-15,2 3-1,0-2 0,3 4-32,1 2-40,2-1-32,2 0-24,3 0-64,0 1-48,3-4-56,1 3-48,2-4-32,2-2-8,2-2 8,0-2-16,0-2 0,3-2-8,-1-2 8,2-3 8,-1-1-40,3-4-64,-3-1-96,3-4-104,-3-4-136,0 0-88,0-2-96,1-4-136,-2 1-153,1-1-143,-3-1 56,-1-2 200,1 0 224,-3-3-4777</inkml:trace>
  <inkml:trace contextRef="#ctx0" brushRef="#br0" timeOffset="27">3501 2279 11242,'-2'0'1857,"2"2"-897,0 3-616,0 0-176,5 3 128,-1 6 104,3-3 80,1 5 24,-1 0-55,2 2-33,0 2-56,-1 1-40,2 1-64,-3 3-40,0 1-48,0 2-40,-1-1-16,-1 1-32,-3 1 0,0-1-8,-2 0 0,0-1 0,0 1 0,-3-1-8,-1-1-8,0-1 8,-4-1-8,3-2-16,-1-1 0,-4-3-32,2 1-64,2-1-88,-3-2-168,0 0-256,-1-1-264,-1 0-385,1-3-399,-3 0-384,6-1-57,-4 0 281,3-2-4745</inkml:trace>
  <inkml:trace contextRef="#ctx0" brushRef="#br0" timeOffset="28">3321 2620 11130,'-4'1'1873,"-1"0"-641,0 4-472,0-2-264,4 0-136,-1 2-96,2-2-72,0-1-55,0 1-41,2 0-32,1-1-16,-2 1-24,1-1-8,2-2-72,-1 3-176,2-3-297,0 0-463,0 0-528,1 0-401,-1 0 145,1-3-4313</inkml:trace>
  <inkml:trace contextRef="#ctx0" brushRef="#br0" timeOffset="29">7916 2494 7466,'-13'2'1072,"-4"2"120,-5-1 72,0-1-79,1-2-65,2-1-72,-2-2-136,3-2-88,-1-3-119,0 1-169,2-7-112,2 1-80,1-6-112,4-1-48,-1-1-16,4-3-88,5-1-40,0-1-24,2-1-24,4 0-24,3-2 16,4 1-24,2 1-16,3 1 0,4 0-24,1 5 8,5 0-24,3 3 16,2 1-16,2 5 0,1 3-8,0 2-24,-1 5 32,-3 5-64,-2 4 8,-5 5 8,-2 1-8,-3 3 24,-3 2 32,-4 4 24,-5 4 24,-1 1 48,-5 4 16,-5 1 24,0 1 0,-3 1 0,-4-1 16,1-1-32,-2-2 0,1-3 8,0-2 16,4-4-32,-2-2-32,5-6-136,-3-1-208,1-4-249,1-1-279,3-3-376,-2-3-208,2 1-169,0-4 73,-2 1 408,3-2 304,-1-1-4858</inkml:trace>
  <inkml:trace contextRef="#ctx0" brushRef="#br0" timeOffset="30">7975 3256 11546,'-18'-2'2417,"-8"0"-609,-8-4-599,7 0-297,2-3-88,1-1-136,1-3-48,3-6-80,-1 0-144,3-1-71,2-3-97,3-1-72,1 1-72,3-4-16,2 3-64,4-5-48,3 3 24,2 0-32,5-3-24,3 0 0,4 1 0,2-1-32,5-1 16,5-1 32,3 2-48,3 3 16,2 2-8,3 4-168,0 6-105,0 4-103,0 2-96,-2 8 48,-2 3 72,-2 5 16,-1 5 64,-6 5 24,-3 5 32,-6 2 48,-4 7 64,-4 4 96,-7 0 24,-5 4 96,-3 1 96,-5 1 40,-4 2 32,-2-1 48,-3 0-48,-2-2-48,1-4 8,0-3-40,3-5-16,5-3-24,0-5-56,3-5-264,0-3-488,4-4-825,0-4-887,1-2-153,3-1-343,-3-7-3850</inkml:trace>
  <inkml:trace contextRef="#ctx0" brushRef="#br0" timeOffset="31">10296 2337 8506,'0'-3'1104,"0"0"-200,3 1-384,-3 4-192,3 1-24,1-1 65,1 5 103,2 0 56,0 4 24,5 3-64,-1 2-40,5 3-32,-3 1-8,2 4-40,0 1-24,-1 4-48,-1 1-55,0 0-49,-1 1-32,-1 1 0,-2 1-24,-3-1-16,-1-1 0,-2 1-8,-2-1-40,-2 0 48,-1-3-24,-2-1 8,0 0 8,-3-4-48,0-2 16,0 1-16,0 1 8,-1-3-8,-1-2 24,1-1-32,-2-4-56,0-1-48,0-1-104,0-2-144,-3-3-88,0 1-152,3-1-160,-3-4-153,2 1-175,-1 0-168,0-3-168,2 0-177,2 0 121,-1-1 272,3-1-4409</inkml:trace>
  <inkml:trace contextRef="#ctx0" brushRef="#br0" timeOffset="32">9986 2239 7178,'-3'0'408,"-4"5"8,-1 0 8,0 3 24,-2 0-16,1 3 16,-2 3-32,0 1-48,-1 2-24,0 0-32,0 5-64,0 0-32,-2 3-55,3 1-41,-1 2-24,2 3-32,1-2 8,2 1-48,1 4-16,1-3 8,2 1 0,3-1-16,3 3 16,0-3-8,0 0-24,4-2 8,1 1-16,0-4 8,2-2 16,1 2-8,-1-5 0,4 0-8,-4-1-16,3-3-24,-1-1-24,-1-1-24,2-1-72,-1-3-49,2-3-47,-2-1-96,2 1-128,-1-2-96,2-2-144,-2 0 32,2 0 120,-1-1 136,2-3 184,-1 0-4962</inkml:trace>
  <inkml:trace contextRef="#ctx0" brushRef="#br0" timeOffset="33">10121 2672 9506,'-4'-2'1720,"2"2"-39,-1-3-209,2 2-208,-1 1-95,1-2-169,1 2-176,0 0-168,1 0-184,-1 0-136,2 0-120,-1 2-56,-1-2-48,3 0-8,-1 0-16,0 0-48,0 1 8,0-1-16,2 0-32,-1 0 32,1 0-32,-1 0-48,0 0-112,1-1-192,-2-1-272,1 0-304,0 2-408,0-3-489,-2 1-495,-1-1-145,0 0-4768</inkml:trace>
  <inkml:trace contextRef="#ctx0" brushRef="#br0" timeOffset="34">9241 2216 5505,'-9'7'1232,"-1"-1"-1008,-3 3-95,-3 1 39,2-1 64,-1 3 72,-3-1 56,2 1 56,1 1 16,-1 1 16,1 1-16,2 0-8,0 2-16,3 0-40,2 1-48,1-2-80,4-1-39,2 2-33,1-3-40,3 2-16,1-3 24,1 0 0,2-3 56,1-3 48,2-2 32,0-1 16,2-1 40,0-3-24,0-3 0,1-1-56,0-3-40,2-1-40,1-2-24,-2-2-24,0-2-16,-3-1 0,-3 0-40,-1 0 32,-1 1-8,-3-2 0,0-2-8,-3 3-16,0-1-16,-1 0-8,-2 2 0,-1 0-8,0 2 24,-2 0-32,1-1 8,-2 3 0,2 0 0,-3 1-7,1 1-1,2 3-8,0-1-24,2 6 32,1-3-32,1 3-8,1 3-25,1 0-23,3 4 16,2 2 24,2 4 24,0 1-8,1 4 8,0-2-8,2 3-24,-1 2 24,1 1 8,1 2-8,-2-1 16,0 3-8,0 1-16,-4 0 16,1 3 0,-1 0-16,-2 1 32,-1-2 24,-2 2-16,-1-1 48,-3-1 65,0 0 47,-1-1 112,-2-1 72,-1-1 16,-2-3 24,0 1-48,1-3-32,-4-1-40,2-1-24,-2 0-48,0 0-32,-2-4 24,-1-2-72,0 0 0,-2-4-16,2 0-32,-1-3 8,0-1 8,-1-3 8,1-2 0,2-2-40,0-3-8,0-1 16,1-2-31,-1 0 15,2-3 0,-1 0-24,1-2-32,1-3-8,5 1 0,1-1-8,3 1 0,2-1-24,3 1 16,2 0 8,5 0 8,0 3 24,3-1 24,3-1-40,2 4 0,1-2-8,3 4 8,1 2-8,1 0 16,2 2-8,-2 1-24,2 3 8,0 0 0,-5 0 16,0 1 16,-1 2-24,-3-2-16,1 2 8,-1 0-72,-2-1-72,-2 2-169,1-2-239,-2 0-264,0 0-280,0 1-304,-1-2-377,1 1-263,-2-2-97,-1-2 385,1 1-4761</inkml:trace>
  <inkml:trace contextRef="#ctx0" brushRef="#br0" timeOffset="35">9406 2866 7274,'-5'15'512,"-3"8"48,0 6 72,1-2 0,2 1 8,2 0-96,0-2-64,3 1-88,0-5-87,3 0-81,2-4-48,2-2-24,-1-2 8,3-5 32,0-2 80,1-3 64,2-2 48,0-5 16,1-2-48,2-4-56,-1-3-64,1-3-64,1-4-24,0-2-32,-1-2-8,0 0 16,-4-2 32,0 0 24,-2 0 8,-4 2 41,-2 2 47,-1 2 56,-2 1 56,-2 0 40,-4 5 0,-1-2-48,0 4-40,-2 3-56,-1-2-48,-1 2-48,-1-2-32,-2 5-48,1 0-16,-1 2-24,2 0-32,3 3 0,-2-3-24,3 3-8,1 3-16,-1-3-8,3 3-96,2 2-120,-1-2-120,3 2-168,-1 2-104,2-1-96,0 1-72,0 1-73,2 0-87,-1 0-104,1 0-72,0-3-105,0 3-47,1-3 144,-1 0 240,2 1 272,-2-2 168,4-1-5034</inkml:trace>
  <inkml:trace contextRef="#ctx0" brushRef="#br0" timeOffset="36">9388 3013 9290,'-3'4'1056,"3"0"-280,-3 0-183,6 0-33,-3-1 24,3-2 24,2 0-32,0-1-88,3 2-96,0-4-104,2 1-112,1-2-40,1 0-56,1-3-32,-1 1-16,1-1-32,0 2-160,1 0-288,-2 0-424,-1 1-480,2-2-409,-4 3 81,3-3 272,-2 1-4826</inkml:trace>
  <inkml:trace contextRef="#ctx0" brushRef="#br0" timeOffset="37">13336 2268 5921,'2'0'528,"-1"0"-128,-1 6 113,-3 5 239,-3 4 216,-4 6 128,0 2 88,-3 6-55,-3 1-33,0 3-72,1 4-64,-1 0-39,0 3-97,1 0-56,4 0-72,-1 0-80,3-2-88,3 1-104,3-2-112,3-2-80,3-3-88,4-4-55,1-4-25,5-3-16,2-5-16,1-3 24,4-2 8,1-5-32,2-2 8,1-4-16,3-3 0,1-4-32,1 0-128,2-1-217,-1-2-367,-1 0-592,-1-2-832,1 3-953,-2-1 56,-4 2-4768</inkml:trace>
  <inkml:trace contextRef="#ctx0" brushRef="#br0" timeOffset="38">12867 2423 7202,'-5'-5'776,"-1"2"40,0-1-8,0 0-56,2 0-16,2 0 1,2-1-57,0 0-120,2-1-136,-2 1-144,5 0-80,1 0-72,1 0 16,2 2 16,1-2 8,3 2 8,-1 0 0,2 2-24,-1 0-24,3 2-32,-1 0-16,1 2 16,-2 1-56,0 2 56,-2 0 24,-1 2 40,-3 4 32,-1-1 32,-1 1 57,-4 2 23,0 2 88,-4 0 8,-2 3 8,-1 1-40,-2 0-48,-2 3 8,-2 1-64,-2 2-8,-1-3-40,0 2-24,-1-1-40,2 0-24,-3-1 0,0 1-32,3-1-32,-3-1-8,3-1 0,-2-4-32,1-2 32,4 0-32,-1-1 16,1-1-32,2-2 8,-1 1-32,3-4-64,0 2-72,2-3-128,0 0-120,1-2-168,0 2-120,3-5-152,0 0-160,2 0-169,-1-2-127,2 0-72,2-2-25,-1 1 65,3-2 128,1-4 256,1-2 320,3-2 256,1-4 183,2-3 41,2 0-208,1-5-4737</inkml:trace>
  <inkml:trace contextRef="#ctx0" brushRef="#br0" timeOffset="39">561 1674 8706,'-6'5'1200,"0"3"-144,-5 5-247,-1 6-65,-3 5 80,-1 5 24,0 2-56,-2 6-48,0 0-47,0 2-33,0 2-56,3-1-48,1-2-48,3 4-120,1-3-88,6-4-72,0-1-104,8-4-32,2-4-8,3 0-56,3-5 8,0-2 0,3-6-16,1-2 0,2-3-8,2-5 0,1-1-24,0-5-8,2-2 8,0-5-120,1-1-104,-1-1-192,0-2-328,1-1-368,-1-1-513,-2 2-551,-3 1-209,1 1 297,-1 1-4705</inkml:trace>
  <inkml:trace contextRef="#ctx0" brushRef="#br0" timeOffset="40">46 1848 6833,'-2'-3'1113,"0"1"-505,2 0-184,2-1-176,1 0-88,1-2-40,1 2 24,2-2 16,2-1 80,1 1 40,2-3-24,1 4-8,2-2-8,2 1-56,-1 1-32,1 0-8,0 3-48,-1-1 1,-1 4-9,-2 3-16,0-2 16,-2 3 40,-3 2 48,0 2 80,-4 1 64,1 2 80,-4 2 16,-2 4 32,-4 2 0,-1 2-72,-3 1-32,-1 1-32,-3 1-72,-2 0-8,1 0 0,-2 1-63,1 1-9,0-2-8,0 0-56,-2-3 0,2-2 0,-1-3-40,4-2 8,0-1-16,1-3 8,0 1-24,2-4 16,-1 1-24,0-4-24,3 0 8,0-2-40,3 1-112,0-3-128,2-1-176,1 1-281,1-2-223,1-2-152,1 1-128,2-1 7,2-1 57,-1-2 96,4 0 240,2-2 296,1-1 200,0-2-185,0-2-4928</inkml:trace>
  <inkml:trace contextRef="#ctx0" brushRef="#br0" timeOffset="41">1786 1293 6409,'-4'6'496,"-1"-2"-287,-3 3 15,-1 0 88,2-2 112,-3 0 88,1-1 64,-1 2 16,-2-2 40,0 1 0,-1-1-8,-1 2-15,-4-4-33,0 3-16,-3-2-56,1 0-24,-1-1-40,0-2-32,1-2-24,-1-1-40,0-2-40,2-3-31,-1-4-65,2-1-56,-2-5-56,3-4-16,-3-2-24,2-6-8,0-2-16,0-1-8,4 1 0,2 0 8,4 4 16,3-3 32,3 3 0,2-1 0,3 3-16,4-1-16,1 2 16,3-1-32,5 1 0,1 2-32,5 1 0,2 2 0,5 4-8,1 3 8,3 3-8,1 5-8,2 2 0,2 6 0,-3 4 0,-1 1-16,-1 4 8,-2 0-8,-4 3 8,2 4 40,-3-1-8,-5 3 16,0 4-16,-4-1-8,-2 4 0,-4 0-56,-4 2-16,-3 1-24,-2 0-24,-6-2 0,2 0 0,-5-2-8,0 1-24,-1-2-8,0-2-48,-1-3-41,0-1-63,1-4-136,-2-3-152,0-3-184,1 1-152,-1-7-176,0 2-185,-2-3 17,1 0 200,-1-2-4689</inkml:trace>
  <inkml:trace contextRef="#ctx0" brushRef="#br0" timeOffset="42">1749 1822 8394,'-12'3'1136,"-5"5"160,-4 0-31,0-1-121,-1-1-112,-2 0-128,-3 0-128,0 2-79,0-2-81,-2 1-64,1-2-40,0-2-32,0 0-48,-1-3-32,3-3-56,0-3-64,3-3-56,1 0-64,1-3-64,4-2-32,0-3-16,3 1-24,2-2-24,2-2-16,5 1-40,2-4 8,5 2-16,3-5-8,5 0 8,3 0-8,4-3 8,2 1 0,1 2-8,4 2 8,2 2-8,2 3 8,1 1 8,1 7-8,0 1 8,0 3 0,3 4 8,-3 0 8,2 3 8,-1 3-8,-4 2-8,-2 2 32,-5 1-24,-1 3 8,-6 1 0,1 2 24,-3 2 0,-5 2 16,-2 3 0,-2-1 0,-4 1 24,0 2-16,-2 0 8,-2-2 0,-2 0-8,1 0 0,-1-5-24,1 1-80,1-4-120,-1-2-184,3-3-200,1 0-200,-2-5-256,0 2-305,1-1-335,-2-1-313,0 1 209,0 0-4705</inkml:trace>
  <inkml:trace contextRef="#ctx0" brushRef="#br0" timeOffset="43">1748 2416 8850,'-13'5'1088,"-5"2"-24,-4 4-151,2-1-65,-1-2-56,0 0-24,0 0-40,-2-1-48,0 0-48,0 0-63,-1-1-49,0-3-32,-2 0-16,-1-3-40,2-2-16,-1-2-40,1-5-64,-1-3-88,-1-6-56,2-1-48,-2-5-48,-1-2-24,3-1-32,5-4-8,5 2 0,3-2 0,6 1 16,3-3 8,3 0 0,3-3 8,3 2 8,3-1 0,2 2-16,7 4-24,3 2-8,2 5-8,3 1-8,3 4 8,-2 6 8,3-1 0,1 6-8,2 3 0,-1 3-8,3 6 8,-3-1 0,1 5 8,-5 1-8,0 4 0,-2 1 8,-5 5-8,-1 0 8,-6 6 8,-4 0-16,-2 4 24,-3-2-8,1 2-8,-2 0-16,-2-3-64,-2-4-64,0 2-96,0-5-80,0-1-80,-1-2-80,0-2-128,-2-3-112,-1 0-168,1-3-249,0 0-303,0-1-304,-1-2-129,0 0 313,-3-2-4905</inkml:trace>
  <inkml:trace contextRef="#ctx0" brushRef="#br0" timeOffset="44">1681 2928 8178,'-18'9'2104,"-5"4"-551,-3 3-209,-2 1-152,2-2-120,-1 0-79,2-1-73,-3-1-40,2-5-72,0-2-88,2-3-104,-2-3-120,2-4-87,-2-6-73,1-5-64,0-4-64,0-4-16,2-3-32,4-2-40,2 1 8,4-3-16,3 0-40,0 0-8,4-2-32,3 0-16,3-3-24,3 4 8,3-3 0,4 1-8,0 3 0,5-1 8,4 4 8,1 1-16,3 4 0,-2 2-8,1 4 16,1 2-16,1 5 0,1 2 0,1 3 0,2 2-24,1 2 16,-1 5-16,2 0 0,0 3 0,-3 7-8,-1 1 8,-4 3-16,-3 5-24,-2 1 0,-5 5-16,-2-1 16,-5 2 0,-2 1-16,-1-1-16,-5 0-104,0-1-80,0-3-105,-1-2-111,2-3-152,-1-5-128,1-1-184,-1 0-216,0-6-305,1 1-335,-1-3-217,1-3 249,-4 2-4889</inkml:trace>
  <inkml:trace contextRef="#ctx0" brushRef="#br0" timeOffset="45">1656 3318 9610,'-16'8'1384,"-5"3"-7,-7 7-145,4-3-80,1-2-88,-3 0-87,2 1-89,-2-3-88,1 2-64,-1-2-72,1-1-16,1-4-31,0-1-57,1-5-32,1-3-72,-1-5-88,-2-4-64,0-5-88,0-4-48,2-3-24,0-2-24,3-5-16,4-1-32,0-1-8,5 1-16,3-3-24,1-2 16,4 0-8,3 2-16,3 0-8,3 1 0,2 5-32,3 2 16,4 6 8,2 5-16,1 3-16,6 3 16,1 2-16,4 6 16,1 1 0,1 1-8,0 3-8,-1 2 16,1 2-24,-2 2 16,2 2 8,-4 3-8,-2 1-24,1 4-64,-6 1-8,-2 3-56,-3 1-32,-1-1-16,-4-1-32,1 2-64,-3-1-32,-3 1-56,0-3-72,-2-1-97,0-2-87,-1 1-104,-2-3-120,0-1-152,0-1-249,0-1-303,0-1-336,-2-1 15,1 0 353,-1-2-4849</inkml:trace>
  <inkml:trace contextRef="#ctx0" brushRef="#br0" timeOffset="46">1638 3708 12411,'-21'6'2112,"-5"2"-600,-7 1-415,3 2-201,2-5-112,-1 1-72,2-2-48,-2 0-56,-1-4-55,2-4-65,-4-2-64,1-4-64,0-1-72,0-5-40,1 1-32,4-3-24,2-1-32,6-3-8,2 3-16,6-3-72,-1 2-8,4-2-32,4 3-16,3-4-40,5 1 16,2 0-32,4 2 0,2 2 32,8 0-8,0 2 0,4 5 8,6-1 0,0 6-16,3 3 32,0 2-24,0 2 0,0 4 16,-1 1-24,-4 3 16,2 1 8,-2 2 0,-3 2-24,-4 1 16,-3 4 0,-3 3-16,-5 1 32,-4 3-16,-4 1 0,-1 0-48,-4 1-72,1-3-136,-1-2-184,0-4-168,-1-3-304,2-3-321,-2-5-415,2-1-641,-2-4-495,1-2-4946</inkml:trace>
  <inkml:trace contextRef="#ctx0" brushRef="#br0" timeOffset="47">5935 1073 2336,'-4'-1'3641,"1"1"-3361,-3-1-128,2-1-24,-1 2 0,0-2 32,-2 0 32,3 1 25,-3-1 39,-1 0-8,0 1 8,0 1 8,-1-2 8,-2 1-24,-2-1 0,0 2-8,0 0 8,-3 0 24,1 0 40,0 0 0,0 0-24,-1 2 0,1-1-40,1 1-8,-2 1-7,4-1-9,0 1-16,1-1-32,1 0-24,3 0-48,2 1-16,1-3-48,2 2-80,4 0-40,-1 1-48,4 1 0,2 1 8,4-2 32,-1 5 16,3-2 16,3 3 24,-1-1 0,0 1 16,0 1 16,2 1 0,-1-2 0,-3 3 8,0-2-8,0 2 8,-5-3 16,0 1 0,-4 0 32,0 3 32,-3 0 64,-1 0 72,-2-2 80,-3 3 64,-2-2 16,-1 2 64,-3-1 0,-2-1 32,0 1 16,-2-4 8,1 1-15,-3-1 15,-1-3-40,2-1-48,-3-2-32,0-2-56,0 2-48,0-6-32,3 0-64,-1 1-48,1-2-40,2 0-40,-1-1-8,3 2-24,0-3 0,0 2-32,4 0-40,0 0-80,5 1-128,-2 2-224,3 1-264,2-2-184,2 4-113,1-2-15,2 1 80,0 0 8,3 2 0,2 0-57,-2-1-39,3 1 40,2 0 160,-1 0 256,2-2 240,-1 1 159,0-1-503,3-1-4617</inkml:trace>
  <inkml:trace contextRef="#ctx0" brushRef="#br0" timeOffset="48">6038 1079 4657,'-7'3'1648,"-2"2"-1416,-1 5-48,-4-1 48,3 4 73,-1 0 71,-1 2 56,1 2 16,1 3-16,0 1-48,0 3-24,2 2-40,-1 0-24,2 2-24,2-3-24,1 2-24,2-2-48,0-2-48,3-2-32,0-3-32,2-2-16,0-3-16,3-2 0,0-3 16,1-4 9,-1-1 31,2-5 56,-1-2 40,1-3 48,3-3-16,-2-3-48,2-4-56,1-3-40,0 0-16,-2-3-16,1-1-16,0-2 0,-3 0-40,1 0 0,-3 0-24,0 1-8,-2 1 16,-1 3 16,-2 3 8,-2 0 16,0 1 8,-1 4-8,-1 1 8,0 1-8,-1 2 0,2 3 32,0 3 16,0 0 32,1 3 32,-1 0-16,1 2-24,1 2-48,1 0-8,0 5-24,1 2 16,1 4 0,1 1 8,1 4 0,0-2-8,1 6-8,2-1-8,0-1 0,0 1-8,1-2 8,0-2 8,0-2-16,1-1 8,0-2 0,1-3-16,-2-1 0,0-2-32,-1-3-40,-1 0-64,1-2-120,-1-3-168,2 0-136,-3 0-177,1-3-175,-2 1-128,0-3 32,0 2 200,-1-2 263,1-3-847,-1 0-4041</inkml:trace>
  <inkml:trace contextRef="#ctx0" brushRef="#br0" timeOffset="49">6180 1125 6433,'0'8'400,"0"6"25,0 4 103,0 1 96,0 2-8,-3 2 16,3-2-24,0 0-8,-2 2-32,2-4-39,-1 0-73,0-2-88,-2 2-64,2 0-80,0-3-72,1-2-16,-2-2-48,2-4-24,0 0 16,0-3-16,2-3 0,-2-2 16,1-2 8,0-3-16,2-1-16,-1-4-40,0-2-72,1-5-40,0-4-40,2 0-24,-3-2 24,4-3 24,-2-1-8,2 1 48,-3 2 0,3 0 8,-2 3 40,1 5-24,1 1 16,-1 5 16,-2 2 16,1 2-8,-1 4 16,0 2-16,2 2 24,-3 5 64,1 2 64,0 2 56,-3 4 48,2 4 0,-2 2-8,-2 2-24,2 0-8,-3 1-24,1-1-8,1-1-16,-1 0-16,2-3-8,-3 0-32,3-2-8,0-5-24,3-1-8,-3-4-8,2-3 0,1-2 16,-3-2 40,3-2-8,1-2 8,0-3-31,0-5-25,1-2-32,1-4-48,-1-3-56,2-1-57,0-1-95,-1-2-64,2 0-64,-3-2-24,4 3 32,-3 1 48,1 2 72,0 3 64,0 4 64,-2 4 0,-1 4 24,0 1-40,-1 5-16,-2 3 16,3 3 24,-3 0 64,1 6 24,-2 1 40,0 3 16,0 5 8,0 2 32,0 0-16,-2 2 0,2-2-8,-1-1 8,1-1-16,1-3 0,1 1-32,-2 0 0,2-4 0,1-2-8,0-1-16,1-3-32,0-2-96,0-2-176,-1-3-256,1-1-224,-2-1-177,3-1-143,-1-3 8,-2-1 160,2-1 216,2-4 239,-3-1-5040</inkml:trace>
  <inkml:trace contextRef="#ctx0" brushRef="#br0" timeOffset="50">6465 1127 6097,'3'-8'664,"2"0"-135,0-1 87,0 3 16,-1 2-64,3 1-40,0 3-24,2 0 32,3 2 16,-1-1 9,-1 3-41,3-2-40,-2 2-96,2 0-56,-3 1-72,0 1-32,-1 1-40,0 0-16,-1 0 0,-3 2 16,0-1 40,-2 1 56,0 3 40,-3-2 8,-3 3-48,0-2-40,1 5-63,-5-1-33,1-1-24,-2 0-16,0-2-16,0-1 0,0-1-32,0-1-40,-1-2-88,2-2-144,-2 0-176,-1-4-241,1 1-223,-2-2-248,1-2-176,0 1-177,4-1-103,-2-1 248,3-1 272,1 1-4810</inkml:trace>
  <inkml:trace contextRef="#ctx0" brushRef="#br0" timeOffset="51">6544 1110 4649,'0'4'3321,"-2"5"-2209,-1 2-40,1 4-56,-2 1-31,0 2-81,0 1-72,1 4-88,0-1-80,-1 1-104,-1 0-88,2 0-103,-2 2-89,3-1-72,-2 0-72,3 0-56,-2-1-24,0 0-16,3 0 0,0-3-16,0 0-8,0-2-48,0-3-112,3-1-152,-3-2-168,3-2-209,-2-2-151,0-3-136,1-2-160,-1 0-32,0-3-17,-1 0 89,0-1 112,0-3 168,-1 0 216,0-2 151,-1-4-23,0-1-4977</inkml:trace>
  <inkml:trace contextRef="#ctx0" brushRef="#br0" timeOffset="52">6739 888 8018,'0'5'1176,"-3"5"-232,0 3-136,3 5 9,-3 1 39,1 2-80,-2 2-88,0 3-96,0-2-104,0 2-96,-1 1-80,2-1-88,0 1-56,-1-2-56,1 4-39,0-2-25,3-1-16,0-1-8,0-4-32,1-1-104,1-4-161,1 2-191,-2-5-200,0 0-144,1-4-152,-2-2-88,1-2-129,1-3-63,-2-1 88,1-1 216,-1-1 304,-1-4 231,1 2-4568</inkml:trace>
  <inkml:trace contextRef="#ctx0" brushRef="#br0" timeOffset="53">6791 1093 8386,'3'-5'1272,"-1"4"-240,4-2-304,-4 1-135,4 0-25,-3 1-32,1 1-48,4 0-48,-4 0-104,2 0-104,0 0-80,-1 0-72,1 1-24,-1-1-8,3 2-16,-4-2-64,2-2-216,2 2-336,-2-1-432,-1 0-457,1-1-295,-1 1 192,-1-2 352,1 0-4778</inkml:trace>
  <inkml:trace contextRef="#ctx0" brushRef="#br0" timeOffset="54">6846 1183 6089,'-3'10'1793,"-2"4"-729,0 7 8,1-1-72,0-2-79,1-1-89,-2-2-112,3-3-128,-1 1-112,3-2-120,-2-1-104,1 1-80,1-1-56,-2-2-56,2 0-24,0-3 0,0 0-48,2-2-136,-1 0-232,1-1-296,-2-2-328,3 0-160,-1-2-89,-2-1-39,3 0 112,-2-2 192,0-3 279,1-1-367,-1-2-4417</inkml:trace>
  <inkml:trace contextRef="#ctx0" brushRef="#br0" timeOffset="55">6938 1199 6305,'-2'8'849,"-1"10"95,-2 1 128,2 0 24,-2-1-56,0 0-47,-1-2-105,0 1-88,2-1-136,-1-1-104,-1 0-104,3-2-96,0 0-96,2-4-95,0-2-49,-1-2-48,4-2-24,-2-3 0,1 0-32,2-3-16,-1-2-72,3 1-88,-1-7-81,2-2-87,1-5-48,0-1-16,2-1 8,-1-2 24,1 1 48,1-1 56,1 1 72,-6 2 40,3 2 64,0 3 8,-4 4 16,2 3 24,-3 1-16,0 3 16,0 3 32,1 3 24,-4 2 56,2 0 80,-1 3 80,-1 3 64,-1-1 24,-1 3-8,0 3-32,-1 0-48,-2 2-48,2-1-40,1 0-40,-2-1-40,3-1 0,-2-1-32,3 1 0,-3-3-16,1 1-24,2-3-24,0-1-144,0 0-224,0-4-280,2-2-384,1 0-296,-3-1-241,2-2-47,0-2 336,-1-4 343,2 1-4712</inkml:trace>
  <inkml:trace contextRef="#ctx0" brushRef="#br0" timeOffset="56">7138 1255 7322,'-5'12'1720,"2"7"-296,-3 3-232,4-2-175,-1-4-169,3-3-168,3 1-200,-1-4-120,1 0-120,2-4-56,1-1-64,-1-1-8,3-3-8,-3-1-24,1-1-16,3-3-48,-3-3-72,3-2-112,0-2-96,-3 0-104,-1-1-8,2-2 40,-4 1 72,-1 0 96,-1-1 88,-2 2 56,-2-1 24,-1 0 24,-1 0 16,0 1 24,-1 0 80,0 4 72,-1 0 80,2 3 64,0 0 16,2 3-8,1 1-80,2 1-88,-1 1-112,2 1-64,1 3-16,1 0 0,2 3-8,1 3 16,4 2-7,-2 0-9,2 3 8,1-1-8,-1 0 16,2 1-8,0 0 8,-1 0-16,-2 1 16,2 1 0,-3 0-16,-1 0 8,-2 1 16,-2-1 8,-2 0 16,-2 1 16,-2-1 24,-2 1 64,-2-2 88,-1 0 80,-3 0 64,1 0 0,-4 0-32,-1-4-56,0-1-32,-2 1-40,0-4-16,0-2 0,-1-3-16,1-1 8,3-5-32,-2 0-16,3-4-40,0-1-32,2 1-16,4-4-32,0 2-8,5-2-40,0 2-16,4-1-24,0 1-16,2 1-8,2-1-24,4 1 16,0 2 16,4 0 0,1 1 32,3-2-8,3 4 8,0-1 0,3 1-112,0-1-88,-1 2-136,-1-1-128,1 2-80,1 0-144,-3 0-200,0 2-257,-3-1-359,0 2-344,-2 1-169,0 2 313,-3 1-4786</inkml:trace>
  <inkml:trace contextRef="#ctx0" brushRef="#br0" timeOffset="57">5394 2303 3729,'-5'6'3409,"-2"0"-2977,-1 2-24,0 1 48,2-2 80,1-1 48,2-3 16,0 2-40,3-4-48,0 0-40,1 1 41,2-2 111,2-2 144,0 0 88,3-4-8,0-2-120,3-1-191,3-6-113,1 0-80,4 0-64,2-1-64,0-1-32,1 1-56,1 2-24,-1 0-40,-1 3-16,-1 3 0,-1 0-40,-1 3 8,-2 2-16,-3 1 8,-2 4-24,-1 3-8,0 1 16,-4-1-16,1 4 8,-2 2 0,0 1 8,-1 0-16,0 0-8,0-1-96,2-2-128,0 0-208,3 0-256,0-4-233,3-1-207,2-1-128,4-4-88,2-2 39,2-4 137,4-3 224,0-2-1553,3-3-3272</inkml:trace>
  <inkml:trace contextRef="#ctx0" brushRef="#br0" timeOffset="58">6175 1908 3521,'-6'0'3048,"-1"0"-2848,1 0-8,-2 3 33,3-2 55,1-1 64,-2 0 64,4 1 8,-2-1-24,1 1-24,1 1-88,1-2-72,1 0-24,-2 3-16,2-2-16,0 0 48,2 0 0,-2 1-40,1-1 16,2 1-8,0-2-24,1 0 32,1 0 41,3 0-57,-1 0 48,3 0 8,1 0-48,0-2 32,4-1-16,0 0-32,2 0-48,1 0-16,-1 1-24,2-1-32,2-1 16,-1 2-8,1-2-8,-1 3-16,1-3 16,1 2-24,-2 0 16,1-3 24,-1 1-32,-1 1 24,1-1-8,-1 1 16,-4 2 0,-2 1 16,-5-2-16,-2 4-24,-1-1 16,-5 4 16,0 0 24,-5 4 24,-3 1 16,-5 4-32,-3 2-8,-5 2 8,-4 4-16,0-1 56,-1 2 64,1 0 32,-2 4 40,1-1 24,-1-1 0,3 3-16,1-2-23,2-2-25,2-2-80,1-1-48,4-2-8,2 0-56,3 0 0,2 0 0,3-2-40,2 1 8,3 0 8,0-1-8,5-1 0,1-1 0,1-2-8,1 2-16,4-4 16,-1-3 8,2 0-8,2-3 8,1-2 24,0 0-24,2-1 8,-1-2 16,0-2-24,3 1 0,-4-2 24,2 2-32,-2-2 16,1-1 24,1 0-24,-3-1 8,3 2 0,-2-2 16,-1 0-32,0 1-40,-2-2-40,-2 3-152,-2-3-144,-1 1-121,0-2-215,-3 1-208,-1 1-208,-1-3-272,0 1-153,-1-2 153,-1 1 280,-2-4-4882</inkml:trace>
  <inkml:trace contextRef="#ctx0" brushRef="#br0" timeOffset="59">6205 2197 13099,'-7'0'2192,"3"-3"-935,0 3-641,2 3-304,4 0-152,0 0-48,4-1 64,3 5 96,3-2 88,2-1 16,3 1 8,1 2-64,4-4-88,1 0-48,1 0-40,0-2-56,3 0-16,-1-1 16,2 0-88,4-1-96,-1 1-288,3-1-464,-1 0-688,1-1-977,-2-2-447,0 0-5034</inkml:trace>
  <inkml:trace contextRef="#ctx0" brushRef="#br0" timeOffset="60">4573 2366 7738,'-3'3'952,"-2"4"112,-3 3 80,0-1 137,-2 3 47,-1-3-24,-2 2-88,0-2-167,-4 2-185,-1-1-160,-1 0-88,-1-3-112,-2-1-72,2-3-24,1-3-88,2 0-31,0-5-17,1-3-64,2-3-48,3-4-8,0-5-72,2-4-64,3-5-40,-2-3-48,5-4-88,3-2-8,4 1 8,3-2-56,6 3 72,3 2 23,2 4 1,2 2 16,2 3 0,2 4-24,2 1-8,1 4-8,1 6-8,-1 2-56,0 5 16,0 4-16,-1 4-8,0 2 16,-3 6-8,-1 3 16,-3 4 16,-3 4 40,-2 0 64,-3 4 48,-2 5 32,-5-1 32,-2 4 32,-2-2-16,-1 0 16,0 2 0,-2-7-32,0 2 0,2-6 16,-1-1-16,2-3-80,0-2-160,2-2-272,1-3-424,-1-3-481,1-2-391,0-1-208,1 0 79,0-3 465,1 0 416,0-2-4842</inkml:trace>
  <inkml:trace contextRef="#ctx0" brushRef="#br0" timeOffset="61">4782 3298 12595,'-23'5'2496,"-8"2"-655,-9-1-705,2-1-296,7-3-112,0-5-168,-3-4-64,2-1-47,0-6-57,-1-3-56,-2-2-40,4-5-40,1-2-64,2-3-8,3-2-24,2-2-64,6-1-16,2-2-24,7 0-64,2 1-16,9 0-8,2 0-32,4 1 16,6 0 8,6 0-16,4-1-16,5 5 0,3 2-16,5 5-24,2 5 48,1 5-16,1 8-24,-3 4 0,2 4-24,-3 5-32,-1 7 0,-3 4 8,-2 4-72,-4 6 8,-4 6-17,-3 2 1,-6 4 32,-4 1 32,-5 5 24,-3 0-104,-6 4-192,0 0-352,-1 0-504,-1-2-745,2-5-487,0-4 191,3-4 385,1-4-4466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 7426 0 0,'-30'-1'3169'0'0,"22"1"938"0"0,30 7-1776 0 0,43 11-1720 0 0,1-4 0 0 0,1-3 0 0 0,0-2 0 0 0,27-2-611 0 0,42 6 50 0 0,45 18-46 0 0,-105-16 54 0 0,0-3 0 0 0,13-3-58 0 0,14-1 8 0 0,0 5 1 0 0,-1 5-1 0 0,63 20-8 0 0,-68-18 11 0 0,2-3-1 0 0,73 1-10 0 0,-38-4 1 0 0,-45-7 138 0 0,25-4-139 0 0,-31-1 121 0 0,52 8-121 0 0,-87-5 98 0 0,42-3-98 0 0,-10 0 50 0 0,48 0 169 0 0,6-6-219 0 0,35 0 95 0 0,149 12 55 0 0,-213-1-140 0 0,57 3 310 0 0,139-9-320 0 0,-77-12 207 0 0,-169 9-90 0 0,0 3 0 0 0,4 3-117 0 0,55 0 102 0 0,113-15 90 0 0,92-3-81 0 0,-15 22-27 0 0,-53-4-1 0 0,-134-6 17 0 0,106 15-100 0 0,9 5-10 0 0,-97-9 166 0 0,47 13-156 0 0,-118-14 37 0 0,1-4-1 0 0,29-2-36 0 0,-27-1 34 0 0,0 3-1 0 0,16 5-33 0 0,-4 0 45 0 0,53-2-45 0 0,-47-3 13 0 0,9-2 136 0 0,76-10-149 0 0,21 0 92 0 0,-124 4-76 0 0,0-2 0 0 0,54-13-16 0 0,-41 6 21 0 0,50-1-21 0 0,228-16 58 0 0,-274 30-62 0 0,26-3 21 0 0,86-14 34 0 0,-82 9 138 0 0,75-16-189 0 0,-148 18 32 0 0,1 2-1 0 0,1 3 0 0 0,7 1-31 0 0,2 0 1 0 0,41-6-1 0 0,10-8 20 0 0,1-1 72 0 0,-1 5 0 0 0,17 4-92 0 0,187-7 48 0 0,-155 5-11 0 0,-130 6-27 0 0,101-3 282 0 0,123 9-292 0 0,-234-3 24 0 0,0 0 0 0 0,0 1 0 0 0,-1 0 0 0 0,1 1 0 0 0,-1 0 0 0 0,1 1 0 0 0,8 4-24 0 0,-19-8-16 0 0,-1 0 0 0 0,0 0 0 0 0,0 0 0 0 0,1 0 0 0 0,-1 1 0 0 0,0-1 0 0 0,1 0 0 0 0,-1 0 0 0 0,0 0 0 0 0,0 0 0 0 0,1 0 0 0 0,-1 1 0 0 0,0-1 0 0 0,0 0 0 0 0,0 0 0 0 0,1 0 0 0 0,-1 1 0 0 0,0-1 0 0 0,0 0 0 0 0,0 0 0 0 0,1 0 0 0 0,-1 1 1 0 0,0-1-1 0 0,0 0 0 0 0,0 1 0 0 0,0-1 0 0 0,0 0 0 0 0,0 0 0 0 0,0 1 0 0 0,0-1 0 0 0,0 0 0 0 0,0 0 0 0 0,0 1 0 0 0,0-1 0 0 0,0 0 0 0 0,0 1 0 0 0,0-1 0 0 0,0 0 0 0 0,0 0 0 0 0,0 1 0 0 0,0-1 0 0 0,0 0 0 0 0,0 1 0 0 0,0-1 0 0 0,-1 0 16 0 0,-14 5-1559 0 0,-22-6-3477 0 0,10-7-1181 0 0,10 2-535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4953 0 0,'-1'-4'2560'0'0,"-2"10"-1640"0"0,-1 15-407 0 0,30 223 2851 0 0,-10 52-3364 0 0,-9-147 233 0 0,-6 72-215 0 0,-1-220-363 0 0,0-1-64 0 0,3-45-5039 0 0,-1 31 881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60 7017 0 0,'3'-4'100'0'0,"0"-1"0"0"0,0 1-1 0 0,1 0 1 0 0,-1 0-1 0 0,1 0 1 0 0,0 0-1 0 0,0 1 1 0 0,1 0-1 0 0,-1 0 1 0 0,1 0-1 0 0,-1 0 1 0 0,1 0-1 0 0,0 1 1 0 0,0 0-1 0 0,0 0 1 0 0,0 1-1 0 0,0-1 1 0 0,1 1-1 0 0,-1 0 1 0 0,0 0 0 0 0,1 1-1 0 0,-1 0 1 0 0,0 0-1 0 0,1 0 1 0 0,-1 0-1 0 0,1 1 1 0 0,-1 0-1 0 0,0 0 1 0 0,0 0-1 0 0,4 2-99 0 0,-1 0 95 0 0,0 1-1 0 0,0-1 0 0 0,0 1 1 0 0,-1 1-1 0 0,0-1 0 0 0,0 1 1 0 0,0 1-1 0 0,0-1 0 0 0,-1 1 1 0 0,0 0-1 0 0,0 1 0 0 0,-1-1 1 0 0,1 1-1 0 0,-2 0 0 0 0,1 0 1 0 0,-1 1-1 0 0,0-1 1 0 0,0 1-1 0 0,-1 1-94 0 0,0 2 71 0 0,0 0 1 0 0,-1 1-1 0 0,0-1 1 0 0,-1 1-1 0 0,-1 0 1 0 0,0-1-1 0 0,0 1 0 0 0,-1-1 1 0 0,-1 1-1 0 0,0-1 1 0 0,0 1-1 0 0,-1-1 1 0 0,-3 7-72 0 0,-2 3 51 0 0,0 1 1 0 0,-2-1-1 0 0,0-1 1 0 0,-1 1-1 0 0,-1-2 0 0 0,-8 9-51 0 0,13-18-63 0 0,-1-2 0 0 0,0 1 0 0 0,0-1 0 0 0,-1 0 0 0 0,0-1 0 0 0,0 0 0 0 0,-1-1 0 0 0,0 0 0 0 0,0 0 0 0 0,0-1 0 0 0,-5 2 63 0 0,12-6-19 0 0,0 0-1 0 0,0 0 0 0 0,-1 0 0 0 0,1-1 0 0 0,0 1 0 0 0,-1-1 1 0 0,1 0-1 0 0,0 0 0 0 0,-1 0 0 0 0,1 0 0 0 0,-1 0 0 0 0,1-1 0 0 0,0 1 1 0 0,0-1-1 0 0,-1 0 0 0 0,1 0 0 0 0,-1-1 20 0 0,1 0-9 0 0,0 0 0 0 0,0 0-1 0 0,1 0 1 0 0,-1-1 0 0 0,0 0-1 0 0,1 1 1 0 0,-1-1 0 0 0,1 0-1 0 0,0 0 1 0 0,0 0 0 0 0,0 0 0 0 0,0 0-1 0 0,1-1 1 0 0,-1 1 0 0 0,1-1-1 0 0,0 1 1 0 0,0-1 0 0 0,0 1 0 0 0,0-2 9 0 0,1 4 3 0 0,-1-1 0 0 0,1 0 0 0 0,0 0 1 0 0,-1 0-1 0 0,1 1 0 0 0,0-1 1 0 0,0 0-1 0 0,0 0 0 0 0,0 0 1 0 0,0 0-1 0 0,1 1 0 0 0,-1-1 1 0 0,0 0-1 0 0,1 0 0 0 0,0-1-3 0 0,-1 3 9 0 0,1-1-1 0 0,-1 0 1 0 0,1 1-1 0 0,-1-1 1 0 0,1 1-1 0 0,0-1 1 0 0,-1 0-1 0 0,1 1 1 0 0,0-1 0 0 0,-1 1-1 0 0,1 0 1 0 0,0-1-1 0 0,-1 1 1 0 0,1-1-1 0 0,0 1 1 0 0,0 0-1 0 0,0 0 1 0 0,-1 0-1 0 0,1-1 1 0 0,0 1 0 0 0,0 0-1 0 0,0 0 1 0 0,0 0-9 0 0,3 0 23 0 0,-1 1 1 0 0,1 0-1 0 0,-1-1 1 0 0,1 1-1 0 0,0 0 1 0 0,-1 1-1 0 0,0-1 1 0 0,1 1-1 0 0,-1-1 1 0 0,0 1 0 0 0,0 0-1 0 0,0 0 1 0 0,2 2-24 0 0,27 25 273 0 0,-1 1 1 0 0,-1 1-1 0 0,-2 1 1 0 0,-2 1 0 0 0,-1 2-1 0 0,-1 1 1 0 0,2 7-274 0 0,79 131 549 0 0,-64-109-1106 0 0,-19-41-6014 0 0,-19-19 952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147 195 5281 0 0,'62'2'5188'0'0,"-43"-6"-4057"0"0,-1 0 1 0 0,1-1-1 0 0,-1-1 1 0 0,15-7-1132 0 0,-1-2 612 0 0,0-1-1 0 0,-1-2 1 0 0,23-17-612 0 0,-51 33 29 0 0,-1 1 0 0 0,0-1 0 0 0,1 1 0 0 0,-1-1 0 0 0,0 0 0 0 0,0 1 0 0 0,-1-1 0 0 0,1 0 1 0 0,0 0-1 0 0,-1-1 0 0 0,1 1 0 0 0,-1 0 0 0 0,1 0 0 0 0,-1-1 0 0 0,0 1 0 0 0,0-1 0 0 0,0 1 0 0 0,-1-1 0 0 0,1 0 0 0 0,0 1 0 0 0,-1-1 0 0 0,0 0-29 0 0,0 1 5 0 0,-1 0 1 0 0,0 0-1 0 0,0 1 0 0 0,0-1 1 0 0,0 0-1 0 0,0 1 1 0 0,0-1-1 0 0,-1 0 0 0 0,1 1 1 0 0,-1 0-1 0 0,1-1 0 0 0,-1 1 1 0 0,1 0-1 0 0,-1 0 1 0 0,0 0-1 0 0,1 0 0 0 0,-1 0 1 0 0,0 0-1 0 0,0 0 1 0 0,0 1-1 0 0,0-1 0 0 0,0 1 1 0 0,0-1-1 0 0,0 1 0 0 0,1 0 1 0 0,-1 0-1 0 0,0 0 1 0 0,0 0-1 0 0,0 0 0 0 0,-1 0-5 0 0,-20 0-74 0 0,0 1-1 0 0,0 1 0 0 0,1 1 0 0 0,-1 0 1 0 0,1 2-1 0 0,-1 1 0 0 0,2 1 0 0 0,-1 1 1 0 0,1 0-1 0 0,0 2 0 0 0,1 0 0 0 0,0 2 0 0 0,0 0 1 0 0,1 1-1 0 0,-9 9 75 0 0,19-14-24 0 0,0 1 1 0 0,1 0 0 0 0,0 0-1 0 0,0 0 1 0 0,1 1 0 0 0,0 0-1 0 0,1 1 1 0 0,0-1-1 0 0,1 1 1 0 0,0 1 0 0 0,1-1-1 0 0,0 1 1 0 0,0-1-1 0 0,2 1 1 0 0,-1 0 0 0 0,1 6 23 0 0,1-10 36 0 0,1 1 1 0 0,0-1-1 0 0,1 1 0 0 0,-1-1 1 0 0,2 1-1 0 0,-1-1 1 0 0,1 0-1 0 0,1 0 1 0 0,-1 0-1 0 0,1 0 0 0 0,1 0 1 0 0,-1 0-1 0 0,1-1 1 0 0,1 1-1 0 0,-1-1 1 0 0,1 0-1 0 0,1-1 0 0 0,-1 1 1 0 0,1-1-1 0 0,0 0 1 0 0,1 0-1 0 0,-1-1 1 0 0,1 0-1 0 0,0 0-36 0 0,8 5 259 0 0,1-1 1 0 0,0-1-1 0 0,0 0 1 0 0,1-1-1 0 0,0-1 1 0 0,0 0-1 0 0,1-2 1 0 0,0 0-1 0 0,-1 0 1 0 0,1-2-1 0 0,0 0 1 0 0,17-1-260 0 0,2-3-47 0 0,0-1 0 0 0,0-2 0 0 0,0-1 0 0 0,-1-2 0 0 0,29-10 47 0 0,3-9-3617 0 0,-5-10-3847 0 0,-38 19 937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52 5521 0 0,'-1'-3'215'0'0,"0"-1"-1"0"0,-1 1 0 0 0,0 0 1 0 0,1 0-1 0 0,-1 1 1 0 0,0-1-1 0 0,0 0 0 0 0,-1 1 1 0 0,1-1-1 0 0,0 1 1 0 0,-1 0-1 0 0,0-1 0 0 0,1 1 1 0 0,-1 0-1 0 0,0 1 1 0 0,0-1-1 0 0,0 0 0 0 0,0 1 1 0 0,0 0-1 0 0,-1 0 1 0 0,1 0-1 0 0,0 0 0 0 0,-1 0 1 0 0,1 1-1 0 0,0-1 1 0 0,-1 1-1 0 0,1 0 0 0 0,-1 0 1 0 0,1 0-1 0 0,0 1 1 0 0,-1-1-1 0 0,1 1 0 0 0,0 0 1 0 0,-4 1-215 0 0,-15 2 185 0 0,0 2 0 0 0,0 0 0 0 0,1 2 0 0 0,-1 0 1 0 0,2 2-1 0 0,-15 8-185 0 0,22-11 52 0 0,-1 1 0 0 0,1 1 0 0 0,1 0 0 0 0,0 1 0 0 0,0 0 1 0 0,1 1-1 0 0,0 0 0 0 0,1 1 0 0 0,0 0 0 0 0,0 3-52 0 0,5-7 13 0 0,1 0-1 0 0,1 1 1 0 0,0 0 0 0 0,0 0-1 0 0,1 0 1 0 0,0 0-1 0 0,0 0 1 0 0,1 0 0 0 0,0 0-1 0 0,1 1 1 0 0,0-1-1 0 0,0 0 1 0 0,1 0 0 0 0,0 1-1 0 0,1-1 1 0 0,0 0-1 0 0,0 0 1 0 0,4 7-13 0 0,-2-3 39 0 0,2 0 1 0 0,-1 0-1 0 0,2 0 1 0 0,-1-1-1 0 0,2 0 1 0 0,0 0-1 0 0,0 0 1 0 0,1-1-1 0 0,0-1 0 0 0,1 0 1 0 0,1 0-1 0 0,1 0-39 0 0,8 5 78 0 0,0-2 1 0 0,1 0-1 0 0,1-2 0 0 0,0 0 0 0 0,9 1-78 0 0,120 39-141 0 0,-76-27-457 0 0,-59-30 583 0 0,10-20 59 0 0,-18 16-22 0 0,6-4 20 0 0,-2-2 0 0 0,0 0 0 0 0,0-1-1 0 0,-2 0 1 0 0,0 0 0 0 0,-1-1 0 0 0,-1 0 0 0 0,-1-1 0 0 0,0-1-42 0 0,4-15 70 0 0,-1 0 0 0 0,-2-1 0 0 0,-1-1 0 0 0,0-19-70 0 0,-7 52 27 0 0,1 0 0 0 0,-1 0 0 0 0,0 0 0 0 0,0 0 1 0 0,0 0-1 0 0,-1 0 0 0 0,1 0 0 0 0,-1 0 0 0 0,0 0 0 0 0,0 0 0 0 0,-1 0 0 0 0,1 0 0 0 0,-1 0 0 0 0,0 1 0 0 0,0-1 0 0 0,0 1 0 0 0,0-1 0 0 0,0 1 0 0 0,-2-1-27 0 0,2 2 38 0 0,-1 0-1 0 0,1 0 0 0 0,-1 1 1 0 0,0-1-1 0 0,0 1 1 0 0,1 0-1 0 0,-1 0 1 0 0,0 0-1 0 0,0 0 0 0 0,0 0 1 0 0,0 1-1 0 0,0-1 1 0 0,-1 1-1 0 0,1 0 1 0 0,0 0-1 0 0,0 0 1 0 0,0 0-1 0 0,0 1 0 0 0,0-1 1 0 0,0 1-1 0 0,0 0 1 0 0,0 0-1 0 0,0 0 1 0 0,0 0-1 0 0,-2 1-37 0 0,-4 2-33 0 0,0 0-1 0 0,0 1 1 0 0,0 0 0 0 0,1 1 0 0 0,0-1-1 0 0,0 1 1 0 0,0 1 0 0 0,1 0 0 0 0,0 0-1 0 0,0 0 1 0 0,1 1 0 0 0,-1 0 0 0 0,2 0-1 0 0,-1 1 1 0 0,1 0 0 0 0,1-1 0 0 0,0 2-1 0 0,0-1 1 0 0,0 0 0 0 0,1 1 0 0 0,1 0-1 0 0,0-1 1 0 0,0 1 0 0 0,1 0 0 0 0,0 0-1 0 0,1 0 1 0 0,0 0 0 0 0,0 0 0 0 0,2 6 33 0 0,1-7-1177 0 0,1-1 0 0 0,0 1 0 0 0,0-1 0 0 0,1 0-1 0 0,0 0 1 0 0,1-1 0 0 0,0 1 0 0 0,0-1 0 0 0,0-1 0 0 0,2 2 1177 0 0,-2-2-4210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8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6545 0 0,'2'41'729'0'0,"2"0"-1"0"0,1 1-728 0 0,1-1 791 0 0,-2 1-1 0 0,-3 1-790 0 0,2 217 2525 0 0,12-333-914 0 0,-12-1-1553 0 0,1 2 46 0 0,2 1-1 0 0,11-46-103 0 0,-15 109 49 0 0,0 0 0 0 0,0 0-1 0 0,1 0 1 0 0,0 1 0 0 0,0-1-1 0 0,1 1 1 0 0,0 0 0 0 0,1 0-1 0 0,-1 0 1 0 0,1 1 0 0 0,3-4-49 0 0,-6 8 14 0 0,0 1 0 0 0,0-1 0 0 0,0 1 1 0 0,0-1-1 0 0,0 1 0 0 0,0 0 0 0 0,0-1 1 0 0,0 1-1 0 0,1 0 0 0 0,-1 1 0 0 0,0-1 1 0 0,1 0-1 0 0,-1 1 0 0 0,0-1 0 0 0,1 1 1 0 0,-1 0-1 0 0,1 0 0 0 0,-1 0 0 0 0,1 0 1 0 0,-1 0-1 0 0,0 0 0 0 0,1 1 0 0 0,-1-1 1 0 0,1 1-1 0 0,-1 0 0 0 0,0-1 0 0 0,1 1 1 0 0,-1 0-1 0 0,0 1 0 0 0,0-1 0 0 0,0 0 1 0 0,0 0-1 0 0,0 1 0 0 0,0 0 0 0 0,0-1 0 0 0,0 1 1 0 0,-1 0-1 0 0,1 0 0 0 0,1 1-14 0 0,6 7 25 0 0,0 1 0 0 0,-1-1-1 0 0,0 1 1 0 0,-1 1 0 0 0,0-1-1 0 0,-1 1 1 0 0,0 0 0 0 0,-1 1 0 0 0,3 9-25 0 0,3 18 241 0 0,-1 2 0 0 0,1 18-241 0 0,-6-30-891 0 0,0 0 0 0 0,2-1-1 0 0,2 0 1 0 0,0-1 0 0 0,9 17 891 0 0,1-20-4033 0 0,-8-16-1514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1 6449 0 0,'-26'2'736'0'0,"1"1"-1"0"0,-1 2 1 0 0,1 0-1 0 0,0 2 0 0 0,1 0 1 0 0,-11 6-736 0 0,-42 12 1094 0 0,59-20-1036 0 0,0 1-1 0 0,1 0 1 0 0,0 1 0 0 0,0 1 0 0 0,0 1 0 0 0,1 1-1 0 0,1 0 1 0 0,0 1 0 0 0,0 0 0 0 0,1 1 0 0 0,0 1-1 0 0,-6 8-57 0 0,19-20-4 0 0,0 0-1 0 0,1 0 0 0 0,-1 1 0 0 0,0-1 1 0 0,1 0-1 0 0,-1 0 0 0 0,1 1 0 0 0,-1-1 1 0 0,1 0-1 0 0,-1 1 0 0 0,1-1 0 0 0,0 0 0 0 0,0 1 1 0 0,0-1-1 0 0,0 0 0 0 0,0 1 0 0 0,0-1 1 0 0,0 0-1 0 0,0 1 0 0 0,1-1 0 0 0,-1 1 1 0 0,0-1-1 0 0,1 0 0 0 0,-1 0 0 0 0,1 1 1 0 0,-1-1-1 0 0,1 0 0 0 0,0 0 0 0 0,0 0 0 0 0,-1 0 1 0 0,1 1-1 0 0,0-1 0 0 0,0 0 0 0 0,0-1 1 0 0,0 1-1 0 0,0 0 0 0 0,0 0 0 0 0,1 0 1 0 0,-1-1-1 0 0,0 1 0 0 0,0 0 0 0 0,0-1 1 0 0,1 1-1 0 0,-1-1 0 0 0,0 1 5 0 0,13 5-31 0 0,0 0 0 0 0,0-1-1 0 0,0 0 1 0 0,5 0 31 0 0,-2 1 31 0 0,62 14-23 0 0,30 10-13 0 0,-100-27 9 0 0,0 1 0 0 0,-1-1 0 0 0,1 1 0 0 0,-1 1 0 0 0,-1 0 0 0 0,1 0 0 0 0,0 1 0 0 0,-1 0 0 0 0,0 0 0 0 0,1 2-4 0 0,-5-5 15 0 0,-1 0 0 0 0,0 0 0 0 0,0 0 0 0 0,0 0 0 0 0,0 1 0 0 0,0-1-1 0 0,-1 1 1 0 0,1-1 0 0 0,-1 1 0 0 0,0-1 0 0 0,0 1 0 0 0,0 0 0 0 0,-1 0 0 0 0,1-1 0 0 0,-1 1 0 0 0,0 0 0 0 0,0 0 0 0 0,0 0 0 0 0,-1-1 0 0 0,1 1-1 0 0,-1 0 1 0 0,0-1 0 0 0,0 1 0 0 0,0 0 0 0 0,-1-1 0 0 0,1 1 0 0 0,-1-1 0 0 0,0 1 0 0 0,0-1 0 0 0,0 0 0 0 0,0 0 0 0 0,-2 2-15 0 0,0 0 49 0 0,-1 1 1 0 0,0-1 0 0 0,0 0 0 0 0,0-1-1 0 0,-1 1 1 0 0,1-1 0 0 0,-1 0-1 0 0,0 0 1 0 0,0-1 0 0 0,-1 0 0 0 0,1 0-1 0 0,-1 0 1 0 0,1-1 0 0 0,-1 0-1 0 0,0 0 1 0 0,0-1 0 0 0,-2 1-50 0 0,-44-1 158 0 0,-1-2 0 0 0,-8-2-158 0 0,-54-2-1830 0 0,76 9-374 0 0,30-3-4343 0 0,13-3 3113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1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7210 0 0,'-3'105'4185'0'0,"-12"50"-2447"0"0,-2 44-1281 0 0,17-190-432 0 0,0 80 152 0 0,0-83-158 0 0,1-1-1 0 0,0 1 1 0 0,0-1 0 0 0,0 0-1 0 0,1 1 1 0 0,-1-1-1 0 0,1 0 1 0 0,1 0-1 0 0,-1 0 1 0 0,1 0 0 0 0,-1 0-1 0 0,2 0 1 0 0,-1-1-1 0 0,0 1-18 0 0,-1-4 24 0 0,0 1-1 0 0,0-1 0 0 0,0 0 0 0 0,0 0 0 0 0,0 0 0 0 0,0 0 1 0 0,0 0-1 0 0,1 0 0 0 0,-1-1 0 0 0,0 1 0 0 0,0-1 1 0 0,0 0-1 0 0,1 1 0 0 0,-1-1 0 0 0,0 0 0 0 0,1 0 0 0 0,-1 0 1 0 0,0-1-1 0 0,0 1 0 0 0,1-1 0 0 0,-1 1 0 0 0,0-1 1 0 0,0 0-1 0 0,0 1 0 0 0,0-1 0 0 0,0 0-23 0 0,60-33 967 0 0,-45 23-744 0 0,1 1-195 0 0,1 1 1 0 0,0 1-1 0 0,0 0 1 0 0,1 1-1 0 0,-1 1 1 0 0,2 1-1 0 0,0 1-28 0 0,50-2-2669 0 0,-69 6 2336 0 0,1-1 0 0 0,-1 1 0 0 0,1 0 0 0 0,-1-1 0 0 0,0 0 0 0 0,1 0 0 0 0,-1 1 0 0 0,0-1 1 0 0,0-1-1 0 0,0 1 0 0 0,0 0 0 0 0,0 0 0 0 0,0-1 0 0 0,0 1 0 0 0,0-1 0 0 0,0 0 0 0 0,0 0 0 0 0,-1 1 0 0 0,1-1 0 0 0,-1 0 0 0 0,0 0 1 0 0,1 0-1 0 0,-1-1 0 0 0,0 1 0 0 0,0-2 333 0 0,3-6-4700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7874 0 0,'5'5'3732'0'0,"9"4"-2503"0"0,143-13 2280 0 0,-61-2-3141 0 0,42-10-368 0 0,-117 11-472 0 0,18-4-1311 0 0,-19 11-4392 0 0,-17 2 3133 0 0,-3-3-1790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3585 0 0,'0'-1'158'0'0,"0"1"1"0"0,0 0-1 0 0,0-1 1 0 0,0 1-1 0 0,0 0 1 0 0,0-1-1 0 0,0 1 1 0 0,0-1-1 0 0,0 1 1 0 0,0 0-1 0 0,0-1 1 0 0,0 1 0 0 0,0 0-1 0 0,0-1 1 0 0,0 1-1 0 0,0 0 1 0 0,0-1-1 0 0,0 1 1 0 0,1 0-1 0 0,-1-1 1 0 0,0 1-1 0 0,0 0 1 0 0,0 0-1 0 0,1-1 1 0 0,-1 1-1 0 0,0 0 1 0 0,0 0-1 0 0,1-1 1 0 0,-1 1-1 0 0,0 0 1 0 0,1 0-1 0 0,-1 0 1 0 0,0-1-1 0 0,1 1 1 0 0,-1 0-1 0 0,0 0 1 0 0,1 0 0 0 0,-1 0-1 0 0,0 0 1 0 0,1 0-1 0 0,-1 0 1 0 0,0 0-1 0 0,1 0 1 0 0,-1 0-1 0 0,0 0 1 0 0,1 0-159 0 0,20 9 3312 0 0,4 1-1656 0 0,35-8-1228 0 0,54 11-428 0 0,-22-3-1565 0 0,-63-4 38 0 0,-25-5 896 0 0,1 0-1 0 0,-1 1 1 0 0,1-1-1 0 0,0-1 1 0 0,-1 1 0 0 0,1-1-1 0 0,0 0 1 0 0,0 0 0 0 0,-1 0-1 0 0,1 0 1 0 0,0-1-1 0 0,-1 0 1 0 0,1 0 0 0 0,-1 0-1 0 0,3-2 632 0 0,-3 1-3702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5217 0 0,'0'0'42'0'0,"0"0"1"0"0,0-1-1 0 0,1 1 1 0 0,-1 0-1 0 0,0-1 0 0 0,0 1 1 0 0,0 0-1 0 0,1 0 0 0 0,-1-1 1 0 0,0 1-1 0 0,1 0 1 0 0,-1 0-1 0 0,0 0 0 0 0,1-1 1 0 0,-1 1-1 0 0,0 0 0 0 0,1 0 1 0 0,-1 0-1 0 0,0 0 1 0 0,1 0-1 0 0,-1 0 0 0 0,0 0 1 0 0,1 0-1 0 0,-1-1 0 0 0,0 1 1 0 0,1 1-1 0 0,-1-1 1 0 0,1 0-1 0 0,-1 0 0 0 0,0 0 1 0 0,1 0-1 0 0,-1 0 0 0 0,0 0 1 0 0,1 0-1 0 0,-1 0 1 0 0,0 1-1 0 0,1-1 0 0 0,-1 0 1 0 0,0 0-1 0 0,0 0 0 0 0,1 1 1 0 0,-1-1-1 0 0,0 0 1 0 0,1 0-1 0 0,-1 1 0 0 0,0-1 1 0 0,0 0-1 0 0,0 1 0 0 0,1-1 1 0 0,-1 0-1 0 0,0 0 1 0 0,0 1-43 0 0,18 12 1006 0 0,-11-4-795 0 0,1 1-1 0 0,-1-1 1 0 0,-1 1 0 0 0,0 0-1 0 0,0 1 1 0 0,-1-1 0 0 0,0 1-1 0 0,1 6-210 0 0,4 13 59 0 0,-2 0 0 0 0,3 19-59 0 0,28 191 203 0 0,-36-230 372 0 0,-3-18 112 0 0,-5-22-30 0 0,-50-111 505 0 0,52 135-1065 0 0,1-1 0 0 0,0 0 1 0 0,0 0-1 0 0,1 0 1 0 0,0 0-1 0 0,0 0 0 0 0,0 0 1 0 0,1 0-1 0 0,0 0 1 0 0,0 0-1 0 0,1 0 1 0 0,0 0-1 0 0,0 0 0 0 0,1 0 1 0 0,0 0-1 0 0,0 0 1 0 0,1 1-1 0 0,-1-1 0 0 0,2 1 1 0 0,-1 0-1 0 0,0 0 1 0 0,2-1-98 0 0,4-4 48 0 0,0 0 0 0 0,1 0 1 0 0,0 1-1 0 0,1 1 1 0 0,0 0-1 0 0,1 0 1 0 0,0 1-1 0 0,0 0 0 0 0,1 1 1 0 0,6-2-49 0 0,-17 8 0 0 0,14-8-2 0 0,0 2 0 0 0,0 0 0 0 0,1 1 0 0 0,0 0 1 0 0,11-1 1 0 0,-25 6-1 0 0,0 1 1 0 0,0-1 0 0 0,-1 1-1 0 0,1-1 1 0 0,0 1 0 0 0,0 0 0 0 0,0 0-1 0 0,0 0 1 0 0,0 1 0 0 0,0-1-1 0 0,0 1 1 0 0,0-1 0 0 0,-1 1-1 0 0,1 0 1 0 0,0 0 0 0 0,0 0 0 0 0,-1 0-1 0 0,1 1 1 0 0,-1-1 0 0 0,1 1-1 0 0,-1 0 1 0 0,1-1 0 0 0,-1 1 0 0 0,0 0-1 0 0,0 1 1 0 0,0-1 0 0 0,0 0-1 0 0,-1 0 1 0 0,1 1 0 0 0,0-1 0 0 0,-1 1-1 0 0,0-1 1 0 0,1 1 0 0 0,-1 0-1 0 0,0 0 1 0 0,-1-1 0 0 0,2 4 0 0 0,-1 0 360 0 0,0-6-564 0 0,-1 0-1 0 0,0 1 1 0 0,1-1-1 0 0,-1 1 1 0 0,0-1 0 0 0,1 1-1 0 0,-1-1 1 0 0,0 1 0 0 0,0-1-1 0 0,0 1 1 0 0,1-1-1 0 0,-1 1 1 0 0,0-1 0 0 0,0 1-1 0 0,0 0 1 0 0,0-1 0 0 0,0 1-1 0 0,0-1 1 0 0,0 1 0 0 0,0-1-1 0 0,0 1 1 0 0,0 0-1 0 0,0-1 1 0 0,-1 1 0 0 0,1-1-1 0 0,0 1 1 0 0,0-1 0 0 0,-1 1-1 0 0,1-1 1 0 0,0 1-1 0 0,0-1 1 0 0,-1 1 0 0 0,1-1-1 0 0,0 0 1 0 0,-1 1 0 0 0,1-1-1 0 0,-1 1 205 0 0,-15 9-5446 0 0,15-12 1981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1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3673 0 0,'-2'6'362'0'0,"-1"0"0"0"0,2-1 0 0 0,-1 1 1 0 0,0 0-1 0 0,1 0 0 0 0,0 0 0 0 0,1 0 0 0 0,-1 5-362 0 0,2 11-32 0 0,0 0 0 0 0,2-1-1 0 0,1 7 33 0 0,0-1 307 0 0,-2-12-189 0 0,1 0-1 0 0,1-1 1 0 0,0 0-1 0 0,0 0 1 0 0,2 0-1 0 0,0 0 1 0 0,4 7-118 0 0,-6-14 97 0 0,1 1 0 0 0,0-1 1 0 0,0 0-1 0 0,0-1 0 0 0,1 0 0 0 0,0 1 1 0 0,0-2-1 0 0,0 1 0 0 0,1-1 0 0 0,0 0 1 0 0,0 0-1 0 0,0-1 0 0 0,8 4-97 0 0,-13-7 71 0 0,0 0 1 0 0,0-1-1 0 0,0 1 0 0 0,0-1 0 0 0,0 0 0 0 0,1 1 0 0 0,-1-1 1 0 0,0 0-1 0 0,0 0 0 0 0,0 0 0 0 0,0-1 0 0 0,1 1 0 0 0,-1-1 1 0 0,0 1-1 0 0,0-1 0 0 0,0 1 0 0 0,0-1 0 0 0,0 0 1 0 0,0 0-1 0 0,0 0 0 0 0,0 0 0 0 0,-1-1 0 0 0,1 1 0 0 0,0 0 1 0 0,0-1-1 0 0,-1 1 0 0 0,1-1 0 0 0,-1 1 0 0 0,0-1 0 0 0,1 0 1 0 0,-1 0-1 0 0,0 0 0 0 0,0 0 0 0 0,0 1 0 0 0,0-1 0 0 0,0-1 1 0 0,-1 1-1 0 0,1-1-71 0 0,1 0 6 0 0,0-1 1 0 0,-1 2-1 0 0,1-1 1 0 0,1 0-1 0 0,-1 0 1 0 0,0 1-1 0 0,1-1 1 0 0,-1 1-1 0 0,1 0 1 0 0,0 0-1 0 0,0 0 1 0 0,0 0-1 0 0,0 0 1 0 0,0 0-1 0 0,0 1 1 0 0,2-1-7 0 0,0 0 4 0 0,-1 0 1 0 0,1-1-1 0 0,-1 1 0 0 0,0-1 1 0 0,0 0-1 0 0,0 0 1 0 0,-1 0-1 0 0,1-1 0 0 0,-1 1 1 0 0,3-5-5 0 0,3-7 8 0 0,-1-1-1 0 0,-1 0 1 0 0,0 0 0 0 0,-1-1-1 0 0,-1 0 1 0 0,1-6-8 0 0,-4 16 20 0 0,-1 0-1 0 0,0 0 1 0 0,0 0-1 0 0,-1-1 1 0 0,0 1-1 0 0,0 0 1 0 0,-1 0 0 0 0,0 0-1 0 0,0 0 1 0 0,-1 0-1 0 0,0 0 1 0 0,0 0-1 0 0,0 1 1 0 0,-1-1-1 0 0,0 1 1 0 0,-1-1 0 0 0,0 0-20 0 0,-7-3 82 0 0,6 17-151 0 0,9 23-10 0 0,16 3 200 0 0,1-2-1 0 0,1 0 0 0 0,2-1 1 0 0,1-1-1 0 0,1-1 1 0 0,13 9-121 0 0,3 4 139 0 0,-3 2 1 0 0,9 14-140 0 0,-15-18-1227 0 0,-5-23-4902 0 0,-23-15 1114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21 6089 0 0,'-2'-2'420'0'0,"0"0"0"0"0,-1 0-1 0 0,1 0 1 0 0,-1 0 0 0 0,1 1-1 0 0,-1 0 1 0 0,0-1 0 0 0,1 1-1 0 0,-1 0 1 0 0,0 0 0 0 0,0 0-1 0 0,0 1 1 0 0,0-1 0 0 0,-1 0-420 0 0,-3 1 297 0 0,1 0 1 0 0,0 0 0 0 0,0 0 0 0 0,-1 1-1 0 0,1 0 1 0 0,0 0 0 0 0,-1 1-298 0 0,-16 5-83 0 0,1 1 0 0 0,0 2 0 0 0,-13 7 83 0 0,11-6 398 0 0,15-6-410 0 0,0 0 1 0 0,0 0 0 0 0,1 1 0 0 0,0 0 0 0 0,0 1-1 0 0,0-1 1 0 0,1 1 0 0 0,0 1 0 0 0,1-1-1 0 0,-1 1 1 0 0,2 1 0 0 0,-1-1 0 0 0,1 1-1 0 0,0 0 1 0 0,1 0 0 0 0,0 0 0 0 0,0 1-1 0 0,1-1 1 0 0,0 1 0 0 0,1 0 0 0 0,0 0-1 0 0,1 0 1 0 0,0 7 11 0 0,0-9-11 0 0,1 1-1 0 0,0-1 1 0 0,1 1-1 0 0,0-1 0 0 0,0 1 1 0 0,0-1-1 0 0,2 1 1 0 0,-1-1-1 0 0,1 0 1 0 0,0 0-1 0 0,0 0 0 0 0,1-1 1 0 0,0 1-1 0 0,1-1 1 0 0,-1 0-1 0 0,2 0 1 0 0,-1 0-1 0 0,1-1 0 0 0,-1 1 1 0 0,2-1-1 0 0,-1-1 1 0 0,1 1-1 0 0,0-1 1 0 0,0-1-1 0 0,0 1 0 0 0,1-1 1 0 0,6 3 11 0 0,2-2-4 0 0,0 0 1 0 0,0-1-1 0 0,1 0 0 0 0,0-1 1 0 0,0-1-1 0 0,-1-1 0 0 0,1 0 1 0 0,0-2-1 0 0,0 1 1 0 0,0-2-1 0 0,0 0 0 0 0,-1-2 1 0 0,1 1-1 0 0,-1-2 0 0 0,0 0 1 0 0,0-1-1 0 0,0-1 1 0 0,0 0 3 0 0,11-15-1882 0 0,-7-6-3298 0 0,-14 20-64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7802 0 0,'-1'6'252'0'0,"0"0"1"0"0,0 1 0 0 0,1-1 0 0 0,0 0 0 0 0,0 1-1 0 0,0-1 1 0 0,1 1 0 0 0,-1-1 0 0 0,2 0 0 0 0,-1 0-1 0 0,3 6-252 0 0,0 10 238 0 0,6 64 55 0 0,-3 1 0 0 0,-5 38-293 0 0,6 78 741 0 0,-8-199-710 0 0,1 0-1 0 0,0 1 1 0 0,0-1 0 0 0,0 1 0 0 0,1-1 0 0 0,-1 0 0 0 0,1 0 0 0 0,0 0 0 0 0,2 2-31 0 0,-4-5 10 0 0,1 0 1 0 0,-1 0-1 0 0,1 0 0 0 0,-1-1 1 0 0,1 1-1 0 0,0 0 0 0 0,-1 0 1 0 0,1-1-1 0 0,0 1 0 0 0,0 0 1 0 0,-1-1-1 0 0,1 1 0 0 0,0-1 1 0 0,0 1-1 0 0,0-1 0 0 0,0 1 1 0 0,0-1-1 0 0,0 0 0 0 0,0 0 1 0 0,0 1-1 0 0,0-1 0 0 0,0 0 1 0 0,0 0-1 0 0,0 0 0 0 0,0 0 1 0 0,0 0-1 0 0,0 0 1 0 0,0 0-1 0 0,0 0 0 0 0,0 0 1 0 0,0-1-1 0 0,0 1 0 0 0,0 0 1 0 0,0-1-1 0 0,0 1 0 0 0,-1-1 1 0 0,1 1-1 0 0,0-1 0 0 0,0 1 1 0 0,0-1-1 0 0,0 0 0 0 0,-1 1 1 0 0,1-1-1 0 0,0 0-10 0 0,13-12 117 0 0,1 1 0 0 0,1 1-1 0 0,0 0 1 0 0,0 1 0 0 0,1 1 0 0 0,0 0-1 0 0,1 2 1 0 0,0 0 0 0 0,12-3-117 0 0,-23 8-183 0 0,0 0-1 0 0,-1-1 1 0 0,1 1 0 0 0,-1-1 0 0 0,0 0-1 0 0,0-1 1 0 0,0 0 0 0 0,0 0 183 0 0,-4 3-282 0 0,0 0 0 0 0,-1-1 0 0 0,1 1 1 0 0,-1 0-1 0 0,1-1 0 0 0,-1 1 0 0 0,0-1 0 0 0,1 0 1 0 0,-1 1-1 0 0,0-1 0 0 0,0 0 0 0 0,0 0 0 0 0,0 0 1 0 0,0 0-1 0 0,-1 0 0 0 0,1 0 0 0 0,-1 0 0 0 0,1 0 1 0 0,-1 0-1 0 0,1 0 0 0 0,-1 0 0 0 0,0 0 0 0 0,0 0 1 0 0,0 0-1 0 0,-1 0 0 0 0,1 0 0 0 0,0 0 0 0 0,-1-2 282 0 0,-2-4-4566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7001 0 0,'30'19'5328'0'0,"-18"-17"-5036"0"0,0 0-1 0 0,1-1 1 0 0,-1-1-1 0 0,1 0 0 0 0,-1-1 1 0 0,0 0-1 0 0,1 0 1 0 0,-1-2-1 0 0,1 0-291 0 0,-5 1-348 0 0,0 0-1 0 0,-1-1 1 0 0,1 0 0 0 0,-1-1-1 0 0,0 0 1 0 0,5-3 348 0 0,-7 4-709 0 0,-1 0 0 0 0,0-1-1 0 0,0 1 1 0 0,-1-1 0 0 0,1 0-1 0 0,-1 0 1 0 0,0 0 0 0 0,0 0 0 0 0,0-1-1 0 0,1-2 710 0 0,2-7-4945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3321 0 0,'4'3'666'0'0,"0"1"1"0"0,1-1 0 0 0,-1-1-1 0 0,1 1 1 0 0,-1-1 0 0 0,1 1-1 0 0,0-1 1 0 0,0-1 0 0 0,0 1-1 0 0,0-1 1 0 0,1 1 0 0 0,-1-2-1 0 0,0 1 1 0 0,3 0-667 0 0,82-2 2934 0 0,-48 0-2116 0 0,-32-2-1918 0 0,-9 2 794 0 0,0 1-1 0 0,-1 0 1 0 0,1 0 0 0 0,-1-1-1 0 0,1 1 1 0 0,-1 0 0 0 0,1-1-1 0 0,-1 1 1 0 0,1-1 0 0 0,-1 1-1 0 0,1 0 1 0 0,-1-1-1 0 0,1 1 1 0 0,-1-1 0 0 0,0 0-1 0 0,1 1 1 0 0,-1-1 0 0 0,0 1-1 0 0,1-1 1 0 0,-1 1 0 0 0,0-1-1 0 0,0 0 1 0 0,0 1 0 0 0,1-1-1 0 0,-1 0 1 0 0,0 1 0 0 0,0-1-1 0 0,0 0 1 0 0,0 1 0 0 0,0-1-1 0 0,0 0 1 0 0,0 1 0 0 0,-1-1-1 0 0,1 0 307 0 0,-3-2-4882 0 0</inkml:trace>
  <inkml:trace contextRef="#ctx0" brushRef="#br0" timeOffset="1">151 209 4209 0 0,'-48'159'6128'0'0,"23"-60"-2337"0"0,-2 47-3791 0 0,25-140-97 0 0,1 0 0 0 0,1 0 0 0 0,-1 1-1 0 0,1-1 1 0 0,0 0 0 0 0,0 0 0 0 0,1 1-1 0 0,0-1 1 0 0,0 0 0 0 0,0 0 0 0 0,2 4 97 0 0,14-53-9077 0 0,-12 28 5103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72 258 4369 0 0,'11'40'4399'0'0,"7"24"-1000"0"0,-17-60-3131 0 0,1-1 0 0 0,-1 0 0 0 0,1 1 0 0 0,0-1 0 0 0,0 0 0 0 0,0 0 0 0 0,1 0 0 0 0,-1 0 0 0 0,0-1 0 0 0,1 1 0 0 0,0-1 0 0 0,0 1 0 0 0,0-1 0 0 0,0 0 0 0 0,1 1-268 0 0,-2-3 74 0 0,0 0-1 0 0,0 1 0 0 0,0-1 0 0 0,0 0 1 0 0,0 0-1 0 0,0 0 0 0 0,0 0 0 0 0,0-1 1 0 0,0 1-1 0 0,-1-1 0 0 0,1 1 0 0 0,0-1 1 0 0,0 1-1 0 0,0-1 0 0 0,0 0 0 0 0,-1 0 1 0 0,1 0-1 0 0,0 0 0 0 0,-1 0 0 0 0,1 0 1 0 0,0-1-1 0 0,-1 1 0 0 0,0 0 0 0 0,1-1 1 0 0,-1 1-1 0 0,0-1 0 0 0,1-1-73 0 0,32-46 502 0 0,-27 33-477 0 0,-1 0 0 0 0,0 0 0 0 0,-1-1 0 0 0,0 0 0 0 0,-2 0 0 0 0,0 0 0 0 0,-1 0 0 0 0,0-1 0 0 0,-2 1 0 0 0,0 0 0 0 0,-1-1 0 0 0,0 1 0 0 0,-3-9-25 0 0,2 20-12 0 0,0 1 0 0 0,0-1 0 0 0,0 1 1 0 0,-1 0-1 0 0,0 0 0 0 0,0 0 0 0 0,0 0 0 0 0,-1 1 0 0 0,0-1 0 0 0,1 1 0 0 0,-1 0 1 0 0,-1 0-1 0 0,1 0 0 0 0,-1 1 0 0 0,1 0 0 0 0,-1 0 0 0 0,0 0 0 0 0,-3-1 12 0 0,6 2-18 0 0,-1 1 0 0 0,0 0-1 0 0,1 0 1 0 0,-1 0 0 0 0,0 1-1 0 0,0-1 1 0 0,0 0 0 0 0,1 1-1 0 0,-1 0 1 0 0,0 0 0 0 0,0 0-1 0 0,0 0 1 0 0,0 0 0 0 0,0 1-1 0 0,0-1 1 0 0,1 1 0 0 0,-1-1-1 0 0,0 1 1 0 0,0 0 0 0 0,1 0-1 0 0,-1 1 1 0 0,1-1 0 0 0,-1 0-1 0 0,1 1 1 0 0,-1 0 0 0 0,1-1 0 0 0,0 1-1 0 0,0 0 1 0 0,0 0 0 0 0,0 0-1 0 0,0 1 1 0 0,0-1 0 0 0,0 0-1 0 0,1 1 1 0 0,-1-1 0 0 0,0 3 18 0 0,-16 29-269 0 0,2 0 1 0 0,1 2 0 0 0,2 0 0 0 0,1 0 0 0 0,-2 20 268 0 0,12-49-456 0 0,2 0 0 0 0,-1 0-1 0 0,1 0 1 0 0,0 0-1 0 0,0 0 1 0 0,1 0 0 0 0,0 0-1 0 0,0 3 457 0 0,0-9-210 0 0,-1 0 1 0 0,0 1-1 0 0,1-1 0 0 0,-1 0 0 0 0,1 0 0 0 0,-1 0 0 0 0,1 0 0 0 0,-1 0 0 0 0,1 0 0 0 0,0 0 0 0 0,-1 0 1 0 0,1 0-1 0 0,0 0 0 0 0,0 0 0 0 0,0-1 0 0 0,0 1 0 0 0,-1 0 0 0 0,1 0 0 0 0,0-1 0 0 0,1 1 210 0 0,0 0-129 0 0,-1-1 0 0 0,1 0 0 0 0,-1 0-1 0 0,1 0 1 0 0,-1-1 0 0 0,1 1-1 0 0,-1 0 1 0 0,1 0 0 0 0,-1-1 0 0 0,0 1-1 0 0,1-1 1 0 0,-1 1 0 0 0,0-1 0 0 0,1 0-1 0 0,-1 1 1 0 0,0-1 0 0 0,0 0-1 0 0,0 0 1 0 0,0 0 0 0 0,1 0 0 0 0,-1 0-1 0 0,0 0 130 0 0,8-8-1787 0 0,2-2-2503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6409 0 0,'5'6'296'0'0,"0"0"0"0"0,-1 1 0 0 0,0-1-1 0 0,0 1 1 0 0,0 0 0 0 0,-1 0 0 0 0,0 1-1 0 0,0-1 1 0 0,0 1 0 0 0,-1-1 0 0 0,-1 1-1 0 0,1 0 1 0 0,-1 3-296 0 0,2 22 1027 0 0,-1 0 1 0 0,-1 20-1028 0 0,-2-31 271 0 0,-1 21 306 0 0,-2 0 0 0 0,-3 0 0 0 0,-1-1-1 0 0,-6 17-576 0 0,-6 28 582 0 0,50-178 182 0 0,-10 16-744 0 0,1-8 9 0 0,6-4-29 0 0,-19 64 3 0 0,1 0 1 0 0,1 1-1 0 0,1 0 1 0 0,1 1-1 0 0,15-20-3 0 0,-24 37 0 0 0,0 0-1 0 0,0 0 0 0 0,1 1 1 0 0,-1-1-1 0 0,1 1 0 0 0,0 0 0 0 0,0 0 1 0 0,0 0-1 0 0,1 0 0 0 0,-1 1 0 0 0,1 0 1 0 0,-1 0-1 0 0,1 0 0 0 0,0 1 0 0 0,0-1 1 0 0,-1 1-1 0 0,1 0 0 0 0,0 1 0 0 0,0-1 1 0 0,0 1-1 0 0,0 0 0 0 0,0 0 1 0 0,0 0-1 0 0,0 1 0 0 0,0 0 0 0 0,0 0 1 0 0,0 0-1 0 0,0 0 0 0 0,0 1 0 0 0,-1 0 1 0 0,1 0-1 0 0,-1 0 0 0 0,1 1 0 0 0,-1-1 1 0 0,0 1-1 0 0,0 0 0 0 0,0 0 0 0 0,0 1 1 0 0,-1-1-1 0 0,1 1 0 0 0,-1 0 1 0 0,0 0-1 0 0,0 0 0 0 0,0 0 0 0 0,-1 0 1 0 0,1 1-1 0 0,0 2 1 0 0,6 16-37 0 0,-1 0-1 0 0,-1 1 1 0 0,-1 0 0 0 0,-1 1 0 0 0,-2-1 0 0 0,0 1 0 0 0,-1 0-1 0 0,-2-1 1 0 0,-1 10 37 0 0,4 48-3475 0 0,5-46-1972 0 0,0-26-609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3433 0 0,'13'1'4982'0'0,"16"2"-3211"0"0,19 1-51 0 0,0-1-1 0 0,18-3-1719 0 0,-18-1 442 0 0,-1 3 1 0 0,19 3-443 0 0,-65-4-143 0 0,1-1 0 0 0,-1 0 0 0 0,1 0 0 0 0,-1 0 0 0 0,0 1 0 0 0,1-1 0 0 0,-1 1 0 0 0,0-1 0 0 0,1 1 0 0 0,-1 0 0 0 0,0-1 0 0 0,0 1 0 0 0,0 0 0 0 0,1 0 0 0 0,-1 0 0 0 0,0 0 0 0 0,0 0 143 0 0,-4 3-4009 0 0,-11-8 353 0 0,6 1-750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6001 0 0,'-3'4'482'0'0,"0"0"0"0"0,0 0 0 0 0,1 0 0 0 0,-1 0 0 0 0,1 1-1 0 0,0-1 1 0 0,0 1 0 0 0,0-1 0 0 0,1 1 0 0 0,0-1 0 0 0,0 1 0 0 0,0 0-1 0 0,0 2-481 0 0,-3 69 601 0 0,4-43-221 0 0,-27 421-28 0 0,26-448-349 0 0,-2 18 6 0 0,2 0 1 0 0,0 0-1 0 0,1 0 0 0 0,2 1 0 0 0,0-1 0 0 0,1 0 1 0 0,5 11-10 0 0,-8-34 26 0 0,0 1 1 0 0,1-1-1 0 0,-1 1 1 0 0,1-1 0 0 0,-1 1-1 0 0,1-1 1 0 0,0 0 0 0 0,0 1-1 0 0,-1-1 1 0 0,1 0 0 0 0,0 0-1 0 0,0 0 1 0 0,0 1-1 0 0,0-1 1 0 0,1 0 0 0 0,-1 0-1 0 0,0-1 1 0 0,0 1 0 0 0,1 0-1 0 0,-1 0 1 0 0,0 0 0 0 0,1-1-1 0 0,-1 1 1 0 0,1-1-1 0 0,-1 1 1 0 0,1-1 0 0 0,-1 0-1 0 0,1 1 1 0 0,-1-1-27 0 0,5-1 270 0 0,-1 1-1 0 0,1-1 1 0 0,-1 0-1 0 0,0 0 1 0 0,1-1-1 0 0,-1 0 1 0 0,3-1-270 0 0,23-6 532 0 0,-13 7-429 0 0,0 1 0 0 0,0 1-1 0 0,1 1 1 0 0,-1 1 0 0 0,0 0 0 0 0,0 1 0 0 0,0 1 0 0 0,0 1-1 0 0,5 3-102 0 0,59 11 354 0 0,-71-17-333 0 0,1 0 0 0 0,0-1 0 0 0,-1 0 1 0 0,1-1-1 0 0,-1-1 0 0 0,1 0 0 0 0,6-1-21 0 0,-15 1-246 0 0,0 0-1 0 0,1 0 0 0 0,-1 0 1 0 0,0 0-1 0 0,0-1 1 0 0,0 1-1 0 0,0-1 1 0 0,0 0-1 0 0,0 0 1 0 0,0 0-1 0 0,0 0 1 0 0,-1-1 246 0 0,0 1-576 0 0,0 0 0 0 0,0-1 1 0 0,0 1-1 0 0,0-1 1 0 0,-1 0-1 0 0,0 0 1 0 0,1 1-1 0 0,-1-1 0 0 0,0 0 1 0 0,0 0-1 0 0,0 0 1 0 0,-1 0-1 0 0,1 0 1 0 0,-1-1-1 0 0,0 1 576 0 0,1-13-5564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3545 0 0,'0'12'7405'0'0,"-12"25"-4959"0"0,-1 11-2645 0 0,9 27-309 0 0,3 1-1 0 0,4-1 1 0 0,3 0-1 0 0,4 2 509 0 0,7 110-1713 0 0,-10-135 1023 0 0,-5-43 485 0 0,0 0 0 0 0,0 0 0 0 0,-1 0-1 0 0,0 1 1 0 0,0-1 0 0 0,-1 0 0 0 0,-1 1-1 0 0,1-1 1 0 0,-2 0 0 0 0,1 1 0 0 0,-1-1-1 0 0,-1 2 206 0 0,-2-44-2260 0 0,5 22-1769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8570 0 0,'1'3'389'0'0,"0"0"0"0"0,0-1 0 0 0,0 1 0 0 0,1 0-1 0 0,-1-1 1 0 0,1 1 0 0 0,-1-1 0 0 0,1 0 0 0 0,0 1 0 0 0,0-1 0 0 0,0 0 0 0 0,0 0 0 0 0,0 0 0 0 0,1-1 0 0 0,-1 1 0 0 0,1 0 0 0 0,-1-1 0 0 0,2 1-389 0 0,49 25 1299 0 0,-37-23-1075 0 0,1 0-1 0 0,0-1 1 0 0,-1-1 0 0 0,1 0-1 0 0,0-1 1 0 0,0-1-1 0 0,7-2-222 0 0,70-7-3170 0 0,-89 8 2402 0 0,1 0 0 0 0,-1 0 0 0 0,0-1 0 0 0,0 0 0 0 0,0 0 0 0 0,0-1 0 0 0,-1 1 0 0 0,1-1 0 0 0,3-3 767 0 0,17-8-3199 0 0,-17 10-1390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3201 0 0,'-1'33'7755'0'0,"0"-23"-7258"0"0,1 0 0 0 0,0 0-1 0 0,0 0 1 0 0,1 0-1 0 0,0 0 1 0 0,1 0-1 0 0,2 7-496 0 0,31 81 620 0 0,36 69-620 0 0,-33-79 250 0 0,-25-67 240 0 0,-20-41 190 0 0,-15-24-498 0 0,-4-5-136 0 0,-12-38-46 0 0,37 84 25 0 0,0 0 1 0 0,0 1-1 0 0,1-1 1 0 0,-1 0-1 0 0,1 0 1 0 0,0 0-1 0 0,-1 0 1 0 0,1 1-1 0 0,1-1 1 0 0,-1 0-1 0 0,0 0 1 0 0,1 0-1 0 0,-1 0 1 0 0,1 1-1 0 0,0-1 1 0 0,0 0-1 0 0,0 0 1 0 0,0 1-1 0 0,0-1 1 0 0,1 1-1 0 0,-1-1 1 0 0,1 1-1 0 0,0 0 1 0 0,-1 0-1 0 0,1-1 1 0 0,0 1-1 0 0,1 0-25 0 0,7-7 141 0 0,0 1-1 0 0,1 0 0 0 0,1 0 0 0 0,-1 1 0 0 0,6-2-140 0 0,11-6 135 0 0,90-61 905 0 0,-99 193-1227 0 0,-9-67 119 0 0,21 91-3 0 0,-26-121 46 0 0,2-1 1 0 0,0 0-1 0 0,1-1 1 0 0,1 0-1 0 0,0 0 1 0 0,3 0 24 0 0,-12-17 4 0 0,0 0 0 0 0,0-1 0 0 0,1 1 1 0 0,-1 0-1 0 0,0-1 0 0 0,1 1 0 0 0,-1 0 0 0 0,1-1 1 0 0,-1 1-1 0 0,1 0 0 0 0,-1-1 0 0 0,1 1 1 0 0,-1-1-1 0 0,1 1 0 0 0,0-1 0 0 0,-1 0 0 0 0,1 1 1 0 0,0-1-1 0 0,-1 1 0 0 0,1-1 0 0 0,0 0 1 0 0,-1 0-1 0 0,1 1 0 0 0,0-1 0 0 0,0 0 0 0 0,0 0 1 0 0,-1 0-1 0 0,1 0 0 0 0,0 0 0 0 0,0 0 1 0 0,-1 0-1 0 0,2 0-4 0 0,-2-1 8 0 0,0 0 1 0 0,0 0-1 0 0,0 1 0 0 0,0-1 1 0 0,0 0-1 0 0,0 0 1 0 0,0 0-1 0 0,-1 0 0 0 0,1 1 1 0 0,0-1-1 0 0,-1 0 1 0 0,1 0-1 0 0,0 1 0 0 0,-1-1 1 0 0,1 0-1 0 0,-1 0 1 0 0,1 1-1 0 0,-1-1 1 0 0,1 0-1 0 0,-1 1 0 0 0,1-1 1 0 0,-1 1-1 0 0,0-1 1 0 0,1 1-1 0 0,-1-1 0 0 0,0 1 1 0 0,1-1-1 0 0,-1 1 1 0 0,0 0-1 0 0,0-1 0 0 0,0 1 1 0 0,1 0-9 0 0,-3-3 45 0 0,0 1 0 0 0,1-1 0 0 0,0 1 0 0 0,0-1 0 0 0,0 0 0 0 0,0 0 0 0 0,0 0 0 0 0,1 0 1 0 0,-1 0-1 0 0,1 0 0 0 0,0-1 0 0 0,0 1 0 0 0,0 0 0 0 0,0-1 0 0 0,0 1 0 0 0,1-1 0 0 0,0 1 0 0 0,-1-1 0 0 0,1 1 0 0 0,1-3-44 0 0,-1-16 283 0 0,2-1 0 0 0,4-21-284 0 0,-2 18-14 0 0,7-43 249 0 0,15-47-235 0 0,-25 114 4 0 0,0-1-1 0 0,1 1 1 0 0,0 0 0 0 0,-1-1 0 0 0,1 1-1 0 0,0 0 1 0 0,0 0 0 0 0,0 0 0 0 0,1 1-1 0 0,-1-1 1 0 0,0 0 0 0 0,1 1-1 0 0,-1 0 1 0 0,0-1 0 0 0,1 1 0 0 0,0 0-1 0 0,-1 0 1 0 0,4 0-4 0 0,53-16-1 0 0,-54 16 0 0 0,37-12-1 0 0,-34 10-4 0 0,0 0-1 0 0,0 0 1 0 0,0 1 0 0 0,0-1 0 0 0,0 2-1 0 0,1-1 1 0 0,-1 1 0 0 0,1 1 0 0 0,-1-1-1 0 0,1 2 1 0 0,-1-1 0 0 0,4 1 6 0 0,-11 0-26 0 0,1 0 1 0 0,-1 0-1 0 0,0 0 0 0 0,0 0 1 0 0,0 0-1 0 0,0 0 1 0 0,0 0-1 0 0,0 0 0 0 0,0 1 1 0 0,0-1-1 0 0,0 0 0 0 0,-1 0 1 0 0,1 1-1 0 0,0-1 1 0 0,-1 1-1 0 0,1-1 0 0 0,-1 0 1 0 0,0 1-1 0 0,1-1 1 0 0,-1 1-1 0 0,0-1 0 0 0,0 1 1 0 0,0-1-1 0 0,0 1 1 0 0,0 0 25 0 0,-3 47-404 0 0,2-35 348 0 0,-6 66-100 0 0,1-17 49 0 0,3 43 107 0 0,3-89-3 0 0,1 1 0 0 0,1-1 0 0 0,0 1 1 0 0,2-1-1 0 0,0 0 0 0 0,1 0 0 0 0,0 0 0 0 0,3 3 3 0 0,-8-18-1 0 0,1-1 0 0 0,0 1 0 0 0,0 0 0 0 0,0 0-1 0 0,0-1 1 0 0,0 1 0 0 0,0 0 0 0 0,0-1 0 0 0,1 1 0 0 0,-1-1 0 0 0,1 1-1 0 0,-1-1 1 0 0,1 0 0 0 0,-1 0 0 0 0,1 0 0 0 0,0 0 0 0 0,-1 0 0 0 0,1 0-1 0 0,0 0 1 0 0,0 0 0 0 0,0-1 0 0 0,0 1 0 0 0,1 0 1 0 0,0-1 5 0 0,0 0-1 0 0,0-1 1 0 0,0 1 0 0 0,0-1-1 0 0,0 1 1 0 0,-1-1 0 0 0,1 0-1 0 0,0 0 1 0 0,0 0 0 0 0,-1 0-1 0 0,1 0 1 0 0,0-1 0 0 0,-1 1-1 0 0,2-3-4 0 0,4-1 63 0 0,-1-1 0 0 0,0 0 0 0 0,0-1 0 0 0,-1 0 0 0 0,0 0 0 0 0,0 0 0 0 0,0-1 0 0 0,-1 0 0 0 0,2-5-63 0 0,0-3 84 0 0,-1-1 0 0 0,-1 1 0 0 0,0-1 0 0 0,-1 1 0 0 0,-1-1 0 0 0,0-16-84 0 0,-2 24 26 0 0,0 0 1 0 0,-1 1-1 0 0,0-1 0 0 0,-1 0 0 0 0,0 0 1 0 0,0 0-1 0 0,-1 1 0 0 0,0-1 0 0 0,-1 1 1 0 0,0-1-1 0 0,0 1 0 0 0,0 0 1 0 0,-1 0-1 0 0,-2-3-26 0 0,3 8 15 0 0,1 0 1 0 0,-1 1-1 0 0,1-1 1 0 0,-1 1 0 0 0,0-1-1 0 0,0 1 1 0 0,0 0-1 0 0,0 0 1 0 0,-1 0-1 0 0,1 1 1 0 0,0-1-1 0 0,-1 1 1 0 0,1-1 0 0 0,-1 1-1 0 0,0 0 1 0 0,1 1-1 0 0,-1-1 1 0 0,0 1-1 0 0,-2-1-15 0 0,-10 1-115 0 0,0 0 0 0 0,0 1 0 0 0,0 1 0 0 0,-3 1 115 0 0,-36 3-2357 0 0,44-7 1530 0 0,3 1-6742 0 0,18 9 1889 0 0,-7-6 1320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2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6561 0 0,'5'9'839'0'0,"48"102"5246"0"0,-39-80-5379 0 0,-2 0-1 0 0,-2 1 1 0 0,-1 0-1 0 0,2 16-705 0 0,8 42 1139 0 0,3-1 0 0 0,5 2-1139 0 0,-27-91 11 0 0,0 1 0 0 0,0-1-1 0 0,0 0 1 0 0,0 1 0 0 0,0-1-1 0 0,0 1 1 0 0,0-1 0 0 0,0 0 0 0 0,0 1-1 0 0,0-1 1 0 0,0 0 0 0 0,0 1-1 0 0,1-1 1 0 0,-1 0 0 0 0,0 1-1 0 0,0-1 1 0 0,0 0 0 0 0,0 1 0 0 0,1-1-1 0 0,-1 0 1 0 0,0 1 0 0 0,0-1-1 0 0,1 0 1 0 0,-1 1 0 0 0,0-1-1 0 0,0 0 1 0 0,1 0 0 0 0,-1 0-1 0 0,0 1 1 0 0,1-1 0 0 0,-1 0 0 0 0,0 0-1 0 0,1 0 1 0 0,-1 0 0 0 0,0 0-1 0 0,1 0 1 0 0,-1 1 0 0 0,1-1-1 0 0,-1 0 1 0 0,0 0 0 0 0,1 0-1 0 0,-1 0 1 0 0,0 0 0 0 0,1 0 0 0 0,-1-1-11 0 0,9-17 354 0 0,1-32 31 0 0,-7 10-267 0 0,-2 0 1 0 0,-2 0 0 0 0,-2-6-119 0 0,1 9 247 0 0,0 1 1 0 0,3 0 0 0 0,1-1 0 0 0,2-2-248 0 0,-3 38 7 0 0,-1-1 1 0 0,1 1 0 0 0,-1 0 0 0 0,1 0-1 0 0,0 0 1 0 0,0 0 0 0 0,-1 0 0 0 0,1 0 0 0 0,0 0-1 0 0,0 0 1 0 0,0 0 0 0 0,0 0 0 0 0,0 1 0 0 0,0-1-1 0 0,1 0 1 0 0,-1 1 0 0 0,0-1 0 0 0,0 1 0 0 0,0-1-1 0 0,1 1 1 0 0,-1-1 0 0 0,0 1 0 0 0,0 0-1 0 0,1 0 1 0 0,-1 0 0 0 0,0 0 0 0 0,1 0 0 0 0,-1 0-1 0 0,0 0 1 0 0,1 0 0 0 0,-1 0 0 0 0,0 0 0 0 0,0 1-1 0 0,1-1 1 0 0,-1 1 0 0 0,0-1 0 0 0,1 1-8 0 0,56 18 0 0 0,-53-17 5 0 0,31 12-168 0 0,0-1 0 0 0,21 3 163 0 0,12-7-3366 0 0,-60-8 1360 0 0,1-1 0 0 0,0-1 0 0 0,-1 1-1 0 0,1-2 1 0 0,6-1 2006 0 0,-1-2-6299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1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50 6529 0 0,'-63'0'6142'0'0,"210"19"-3351"0"0,13-5-1045 0 0,12 9-1746 0 0,-27-3 1071 0 0,73-2-1071 0 0,277 16 193 0 0,-167 1-176 0 0,67-2 439 0 0,38 4-97 0 0,-215-7-286 0 0,-31-3 389 0 0,107-1-462 0 0,126 0 381 0 0,-131-6-207 0 0,121-13-174 0 0,341-57 92 0 0,-721 47-77 0 0,583-67 58 0 0,-392 37-48 0 0,358-66-14 0 0,148-40 289 0 0,-675 129-203 0 0,-22 5-79 0 0,0 0 0 0 0,0 2 1 0 0,5 1-19 0 0,-53 8-3815 0 0,-17-1-441 0 0,-25-11-2507 0 0,40 1 1215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3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23 5049 0 0,'-21'-19'6490'0'0,"14"15"-4061"0"0,14 16-2137 0 0,9 11-286 0 0,0 0-1 0 0,-1 2 1 0 0,-1-1-1 0 0,-1 2 1 0 0,-2 0 0 0 0,0 0-1 0 0,3 17-5 0 0,20 73-41 0 0,-4 1 1 0 0,6 68 40 0 0,-23-63-2082 0 0,-13-118 1718 0 0,0-1 0 0 0,-1 1 1 0 0,0 0-1 0 0,0-1 0 0 0,0 1 0 0 0,0-1 0 0 0,0 1 1 0 0,-1-1-1 0 0,0 2 364 0 0,-6 4-2588 0 0,4-25 59 0 0,4 9-1208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3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1 156 6129 0 0,'0'-9'652'0'0,"0"0"0"0"0,1 0-1 0 0,0 1 1 0 0,0-1 0 0 0,1 1-1 0 0,1-1 1 0 0,-1 1-1 0 0,1 0 1 0 0,1-1 0 0 0,-1 1-1 0 0,4-3-651 0 0,-5 7 83 0 0,0 1-1 0 0,1-1 1 0 0,0 1-1 0 0,0-1 1 0 0,0 1-1 0 0,0 0 1 0 0,0 0-1 0 0,1 0 0 0 0,-1 1 1 0 0,1-1-1 0 0,0 1 1 0 0,0 0-1 0 0,0 0 1 0 0,0 0-1 0 0,0 0 1 0 0,0 1-1 0 0,1 0 1 0 0,-1 0-1 0 0,0 0 1 0 0,1 0-1 0 0,-1 1 0 0 0,1 0 1 0 0,0 0-83 0 0,11 0 77 0 0,-1 1 0 0 0,0 1-1 0 0,0 0 1 0 0,0 1 0 0 0,0 1 0 0 0,-1 0 0 0 0,1 1-1 0 0,-1 1 1 0 0,0 0 0 0 0,-1 0 0 0 0,1 2 0 0 0,-1 0 0 0 0,-1 0-1 0 0,0 1 1 0 0,0 1 0 0 0,0 0 0 0 0,4 6-77 0 0,-8-8 58 0 0,-1 1 0 0 0,-1-1 0 0 0,1 1 1 0 0,-1 0-1 0 0,-1 0 0 0 0,0 1 0 0 0,0 0 0 0 0,-1 0 0 0 0,0 0 1 0 0,-1 0-1 0 0,0 1 0 0 0,0-1 0 0 0,-1 1 0 0 0,-1 0 0 0 0,0-1 0 0 0,0 1 1 0 0,-1 0-1 0 0,-1 0 0 0 0,0 0 0 0 0,0 0 0 0 0,-1-1 0 0 0,0 1 1 0 0,-1-1-1 0 0,-3 9-58 0 0,2-5-17 0 0,-2 0 1 0 0,0-1-1 0 0,-1 1 1 0 0,0-1-1 0 0,-1-1 0 0 0,0 1 1 0 0,-1-1-1 0 0,-6 5 17 0 0,12-13-35 0 0,0-1 0 0 0,-1 1 0 0 0,0-1-1 0 0,1 0 1 0 0,-1-1 0 0 0,0 1 0 0 0,0 0 0 0 0,0-1-1 0 0,-1 0 1 0 0,1 0 0 0 0,-1 0 0 0 0,1-1-1 0 0,-1 0 1 0 0,1 1 0 0 0,-1-2 0 0 0,0 1-1 0 0,1 0 1 0 0,-1-1 0 0 0,0 0 0 0 0,0 0 0 0 0,0 0-1 0 0,1-1 1 0 0,-1 0 0 0 0,0 0 0 0 0,1 0-1 0 0,-1 0 1 0 0,1-1 0 0 0,-1 0 35 0 0,-4-1-12 0 0,1 0 1 0 0,0-1-1 0 0,0 0 1 0 0,1-1-1 0 0,-1 1 1 0 0,1-1-1 0 0,0-1 1 0 0,0 0 0 0 0,1 0-1 0 0,0 0 1 0 0,0-1-1 0 0,0 1 1 0 0,-1-3 11 0 0,38 34-473 0 0,94 131 861 0 0,-88-106-59 0 0,1-2-1 0 0,2-2 1 0 0,3-2-1 0 0,42 35-328 0 0,-76-70-185 0 0,1 0-1 0 0,-1 0 1 0 0,0 1-1 0 0,-1 0 1 0 0,3 5 185 0 0,6 7-3728 0 0,1-1-4246 0 0,-12-17 2762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4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181 256 5985 0 0,'2'3'249'0'0,"0"0"-1"0"0,0 0 1 0 0,0 0-1 0 0,0-1 1 0 0,0 1-1 0 0,1 0 1 0 0,-1-1-1 0 0,1 0 1 0 0,0 1-1 0 0,0-1 1 0 0,-1 0 0 0 0,1-1-1 0 0,1 1 1 0 0,-1 0-1 0 0,0-1 1 0 0,0 0-1 0 0,1 1 1 0 0,-1-1-1 0 0,0-1 1 0 0,1 1-1 0 0,-1 0 1 0 0,1-1-1 0 0,-1 0 1 0 0,1 0-1 0 0,-1 0 1 0 0,1 0-1 0 0,3-1-248 0 0,12-1 532 0 0,0-2 0 0 0,-1 0 0 0 0,1-1 1 0 0,16-7-533 0 0,2-1 549 0 0,-26 10-471 0 0,0-1 0 0 0,0-1 0 0 0,0 0 0 0 0,-1-1 0 0 0,0 0 0 0 0,0 0 0 0 0,0-1 0 0 0,-1-1 1 0 0,0 1-1 0 0,3-5-78 0 0,-7 8 54 0 0,-1 0 1 0 0,0-1-1 0 0,-1 1 1 0 0,1-1 0 0 0,-1 0-1 0 0,0 0 1 0 0,0 0-1 0 0,0 0 1 0 0,-1 0-1 0 0,0-1 1 0 0,0 1 0 0 0,0-1-1 0 0,-1 1 1 0 0,0-1-1 0 0,0 0 1 0 0,0 0-1 0 0,0 1 1 0 0,-1-1 0 0 0,0 0-1 0 0,-1 0 1 0 0,0-5-55 0 0,0 8 24 0 0,0 0 1 0 0,0 0 0 0 0,0 0-1 0 0,0 0 1 0 0,0 0-1 0 0,-1 0 1 0 0,1 0 0 0 0,-1 1-1 0 0,0-1 1 0 0,0 1 0 0 0,0-1-1 0 0,0 1 1 0 0,0 0-1 0 0,-1 0 1 0 0,1 0 0 0 0,-1 0-1 0 0,1 0 1 0 0,-1 0-25 0 0,-3-1-21 0 0,1 0-1 0 0,-1 1 1 0 0,0 0 0 0 0,0 0 0 0 0,-1 0 0 0 0,1 0-1 0 0,0 1 1 0 0,-7 0 21 0 0,-12-1-146 0 0,0 2 0 0 0,0 1-1 0 0,0 1 1 0 0,-8 3 146 0 0,21-4 25 0 0,-7 2-54 0 0,-1 0-1 0 0,1 1 1 0 0,0 1-1 0 0,1 0 1 0 0,-1 2 0 0 0,1 0-1 0 0,1 1 1 0 0,-1 1-1 0 0,-7 5 30 0 0,14-6-36 0 0,1 0-1 0 0,0 0 0 0 0,0 1 0 0 0,1 0 1 0 0,0 0-1 0 0,1 1 0 0 0,0 1 1 0 0,0-1-1 0 0,1 1 0 0 0,0 0 0 0 0,1 1 1 0 0,1-1-1 0 0,0 1 0 0 0,-2 8 37 0 0,2-4-14 0 0,1 0-1 0 0,1 0 1 0 0,0 1 0 0 0,1-1 0 0 0,1 0-1 0 0,1 1 1 0 0,0-1 0 0 0,1 1-1 0 0,1-1 1 0 0,0 0 0 0 0,1 0-1 0 0,1 0 1 0 0,1 0 0 0 0,0 0-1 0 0,7 14 15 0 0,-8-21 106 0 0,1 0 0 0 0,0 0 0 0 0,0 0-1 0 0,1-1 1 0 0,0 1 0 0 0,1-1-1 0 0,0-1 1 0 0,0 1 0 0 0,0-1 0 0 0,1-1-1 0 0,0 1 1 0 0,1-1 0 0 0,-1-1 0 0 0,1 1-1 0 0,0-2 1 0 0,0 1 0 0 0,1-1 0 0 0,-1 0-1 0 0,1-1 1 0 0,0 0 0 0 0,0-1-1 0 0,0 0 1 0 0,0-1 0 0 0,1 0 0 0 0,9 0-106 0 0,9-2 347 0 0,0-1 0 0 0,0-2 1 0 0,-1 0-1 0 0,0-2 0 0 0,7-3-346 0 0,46-17-3366 0 0,8-7 3365 0 0,-64 24-1605 0 0,75-22-8088 0 0,-72 23 4036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6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349 80 4569 0 0,'-14'6'302'0'0,"1"1"1"0"0,0 1-1 0 0,1 0 1 0 0,0 1-1 0 0,-1 1-302 0 0,-32 22 883 0 0,38-28-791 0 0,2 1-1 0 0,-1-1 1 0 0,0 1-1 0 0,1 0 1 0 0,0 0 0 0 0,0 1-1 0 0,1-1 1 0 0,-1 1-1 0 0,1 0 1 0 0,1 1 0 0 0,-1-1-1 0 0,1 0 1 0 0,0 1-1 0 0,0 0 1 0 0,1 0-1 0 0,0 0 1 0 0,0 0 0 0 0,0 2-92 0 0,2-5 23 0 0,-1 0 0 0 0,1 0 1 0 0,0 0-1 0 0,0 0 1 0 0,0 0-1 0 0,1 0 0 0 0,-1-1 1 0 0,1 1-1 0 0,0 0 1 0 0,0 0-1 0 0,0 0 1 0 0,1-1-1 0 0,-1 1 0 0 0,1-1 1 0 0,0 1-1 0 0,0-1 1 0 0,0 1-1 0 0,1-1 0 0 0,-1 0 1 0 0,1 0-1 0 0,0 0 1 0 0,-1-1-1 0 0,1 1 1 0 0,0 0-1 0 0,1-1 0 0 0,-1 0 1 0 0,0 0-1 0 0,1 0 1 0 0,-1 0-1 0 0,1-1 0 0 0,0 1 1 0 0,-1-1-1 0 0,1 0 1 0 0,1 0-24 0 0,1 1 125 0 0,0 0 1 0 0,0-1-1 0 0,0 0 1 0 0,0 0-1 0 0,0 0 1 0 0,0-1-1 0 0,0 0 1 0 0,0 0-1 0 0,1-1 1 0 0,-1 1-1 0 0,0-1 1 0 0,0-1-1 0 0,0 1 1 0 0,0-1-1 0 0,-1 0 1 0 0,1 0-1 0 0,0-1 1 0 0,-1 0 0 0 0,1 0-1 0 0,-1 0 1 0 0,0 0-1 0 0,0-1 1 0 0,0 0-1 0 0,-1 0 1 0 0,0 0-1 0 0,1-1 1 0 0,-1 0-1 0 0,-1 1 1 0 0,1-2-1 0 0,-1 1 1 0 0,1-1-126 0 0,3-6 122 0 0,0-1 0 0 0,-1 0 1 0 0,-1 0-1 0 0,0 0 0 0 0,-1 0 1 0 0,0-1-1 0 0,-1 0 0 0 0,-1 0 1 0 0,0 0-1 0 0,-1 0 0 0 0,0 0 1 0 0,-1 0-1 0 0,-1-2-122 0 0,0 5 36 0 0,-1 1 1 0 0,0 0-1 0 0,0 0 0 0 0,-1 0 1 0 0,0 1-1 0 0,-1-2-36 0 0,2 8 20 0 0,1-1 0 0 0,-1 1 0 0 0,1 0-1 0 0,-1-1 1 0 0,0 1 0 0 0,-1 0 0 0 0,1 0 0 0 0,0 0-1 0 0,-1 0 1 0 0,1 1 0 0 0,-1-1 0 0 0,0 1-1 0 0,0-1 1 0 0,0 1 0 0 0,0 0 0 0 0,-1 0 0 0 0,-2-1-20 0 0,6 3 3 0 0,-1 0 0 0 0,1 0 1 0 0,0 0-1 0 0,-1 1 1 0 0,1-1-1 0 0,-1 0 1 0 0,1 0-1 0 0,0 0 0 0 0,-1 1 1 0 0,1-1-1 0 0,0 0 1 0 0,-1 0-1 0 0,1 1 0 0 0,0-1 1 0 0,-1 0-1 0 0,1 0 1 0 0,0 1-1 0 0,-1-1 0 0 0,1 1 1 0 0,0-1-1 0 0,0 0 1 0 0,0 1-1 0 0,-1-1 1 0 0,1 0-1 0 0,0 1 0 0 0,0-1 1 0 0,0 1-1 0 0,0-1 1 0 0,0 1-1 0 0,0-1 0 0 0,0 0 1 0 0,0 1-1 0 0,0-1 1 0 0,0 1-1 0 0,0-1 0 0 0,0 1 1 0 0,0-1-1 0 0,0 0 1 0 0,0 1-1 0 0,0-1 0 0 0,0 1 1 0 0,1-1-1 0 0,-1 0 1 0 0,0 1-1 0 0,0-1 1 0 0,0 1-1 0 0,1-1-3 0 0,4 25 13 0 0,-5-24-9 0 0,47 149 25 0 0,-25-86-29 0 0,-3 1 0 0 0,-3 1 0 0 0,3 34 0 0 0,-13-56 209 0 0,-3 0 1 0 0,-1 0-1 0 0,-5 36-209 0 0,2-61 85 0 0,-2-1 1 0 0,0 0 0 0 0,-1 0 0 0 0,0 0 0 0 0,-2 0 0 0 0,0-1-1 0 0,-1 0 1 0 0,-1 0 0 0 0,0-1 0 0 0,-7 9-86 0 0,9-17 73 0 0,0 1 1 0 0,-1-1-1 0 0,0 0 1 0 0,0 0-1 0 0,-1-1 0 0 0,0 0 1 0 0,-1 0-1 0 0,0-1 0 0 0,1 0 1 0 0,-2 0-1 0 0,1-1 1 0 0,-1-1-1 0 0,0 1 0 0 0,0-2 1 0 0,0 1-1 0 0,0-1 1 0 0,-1-1-1 0 0,1 0 0 0 0,-1 0 1 0 0,1-1-1 0 0,-1-1 0 0 0,0 0 1 0 0,0 0-1 0 0,1-1 1 0 0,-1 0-1 0 0,0-1 0 0 0,1 0 1 0 0,0-1-1 0 0,-1 0 1 0 0,1 0-1 0 0,0-1 0 0 0,0-1 1 0 0,1 1-1 0 0,0-2 1 0 0,-9-5-74 0 0,7 3 44 0 0,0-1 1 0 0,1 0 0 0 0,0-1 0 0 0,0 0 0 0 0,1-1 0 0 0,0-1-45 0 0,6 9-4 0 0,1 0 0 0 0,0 1 1 0 0,0-1-1 0 0,1 0 0 0 0,-1-1 0 0 0,1 1 0 0 0,-1 0 1 0 0,1 0-1 0 0,0-1 0 0 0,0 1 0 0 0,0-1 0 0 0,1 1 1 0 0,-1 0-1 0 0,1-1 0 0 0,0 1 0 0 0,0-1 0 0 0,0 0 1 0 0,0 1-1 0 0,1 0 0 0 0,0-1 0 0 0,-1 1 0 0 0,1-1 1 0 0,0 1-1 0 0,1 0 0 0 0,-1-1 0 0 0,1-1 4 0 0,1 3-12 0 0,-1-1-1 0 0,0 1 1 0 0,1-1-1 0 0,0 1 0 0 0,-1 0 1 0 0,1 0-1 0 0,0 0 1 0 0,0 0-1 0 0,0 0 1 0 0,0 1-1 0 0,0-1 0 0 0,1 1 1 0 0,-1 0-1 0 0,0 0 1 0 0,2 0 12 0 0,58-11-23 0 0,-42 9 30 0 0,38-9 40 0 0,-1-2 0 0 0,0-3 1 0 0,-1-2-1 0 0,27-14-47 0 0,-44 14-1289 0 0,-1-1 1 0 0,6-7 1288 0 0,-7 13-4168 0 0,-17 11 598 0 0,-20 3 3465 0 0,-1 0 1 0 0,1 0 0 0 0,-1 0 0 0 0,0 0-1 0 0,1 0 1 0 0,-1 0 0 0 0,0 0-1 0 0,1 1 1 0 0,-1-1 0 0 0,1 0 0 0 0,-1 0-1 0 0,0 0 1 0 0,1 0 0 0 0,-1 1 0 0 0,0-1-1 0 0,1 0 1 0 0,-1 0 0 0 0,0 1-1 0 0,0-1 1 0 0,1 0 0 0 0,-1 0 0 0 0,0 1-1 0 0,0-1 1 0 0,1 0 0 0 0,-1 1 0 0 0,0-1-1 0 0,0 0 1 0 0,0 1 0 0 0,0-1 0 0 0,1 1-1 0 0,-1-1 1 0 0,0 0 0 0 0,0 1-1 0 0,0-1 1 0 0,0 0 0 0 0,0 1 104 0 0,-3 2-3033 0 0,0-1 282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6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3 5545 0 0,'-4'11'342'0'0,"0"0"0"0"0,1 0 1 0 0,0 0-1 0 0,0 1 0 0 0,2-1 0 0 0,-1 1 0 0 0,1-1 0 0 0,1 1 0 0 0,0 0 1 0 0,1 0-1 0 0,0-1 0 0 0,1 1 0 0 0,2 8-342 0 0,6 21 534 0 0,2 0 0 0 0,1-1-1 0 0,4 4-533 0 0,-12-33 137 0 0,-1-1 0 0 0,2 1-1 0 0,-1-1 1 0 0,1 0 0 0 0,1 0-1 0 0,0-1 1 0 0,0 0 0 0 0,9 8-137 0 0,-14-15 57 0 0,-1-1 0 0 0,1 1 1 0 0,0 0-1 0 0,0-1 0 0 0,0 1 1 0 0,1-1-1 0 0,-1 0 0 0 0,0 1 1 0 0,0-1-1 0 0,1 0 0 0 0,-1-1 1 0 0,1 1-1 0 0,-1 0 0 0 0,0-1 1 0 0,1 1-1 0 0,0-1 0 0 0,-1 0 1 0 0,1 0-1 0 0,-1 0 0 0 0,1 0 1 0 0,-1 0-1 0 0,1 0 0 0 0,-1-1 0 0 0,1 1 1 0 0,-1-1-1 0 0,1 0 0 0 0,-1 0 1 0 0,0 0-1 0 0,1 0 0 0 0,-1 0 1 0 0,0 0-1 0 0,0-1 0 0 0,0 1 1 0 0,0-1-1 0 0,0 1 0 0 0,0-1 1 0 0,0 0-1 0 0,0 0 0 0 0,-1 0 1 0 0,1 0-1 0 0,-1 0 0 0 0,1 0 1 0 0,-1-1-58 0 0,7-7 158 0 0,-1-2 0 0 0,-1 1 1 0 0,0-1-1 0 0,-1 1 1 0 0,0-2-1 0 0,0 1 0 0 0,-2 0 1 0 0,1-1-1 0 0,-2 0 1 0 0,1 0-1 0 0,-1-11-158 0 0,1-25 54 0 0,-3 1 0 0 0,-3-31-54 0 0,-1-12 70 0 0,4 91-75 0 0,0 1 1 0 0,0-1-1 0 0,0 0 1 0 0,0 0-1 0 0,0 0 0 0 0,0 0 1 0 0,0 0-1 0 0,0 0 1 0 0,0 1-1 0 0,0-1 0 0 0,0 0 1 0 0,0 0-1 0 0,0 0 0 0 0,0 0 1 0 0,0 0-1 0 0,1 0 1 0 0,-1 1-1 0 0,0-1 0 0 0,0 0 1 0 0,0 0-1 0 0,0 0 1 0 0,0 0-1 0 0,0 0 0 0 0,0 0 1 0 0,0 0-1 0 0,0 0 1 0 0,0 0-1 0 0,1 1 0 0 0,-1-1 1 0 0,0 0-1 0 0,0 0 0 0 0,0 0 1 0 0,0 0-1 0 0,0 0 1 0 0,0 0-1 0 0,0 0 0 0 0,1 0 1 0 0,-1 0-1 0 0,0 0 1 0 0,0 0-1 0 0,0 0 0 0 0,0 0 1 0 0,0 0-1 0 0,0 0 1 0 0,1 0-1 0 0,-1 0 0 0 0,0 0 1 0 0,0 0-1 0 0,0 0 1 0 0,0 0-1 0 0,0 0 0 0 0,0 0 1 0 0,1 0-1 0 0,-1 0 0 0 0,0 0 1 0 0,0-1-1 0 0,0 1 1 0 0,0 0-1 0 0,0 0 0 0 0,0 0 1 0 0,0 0-1 0 0,0 0 1 0 0,0 0-1 0 0,1 0 0 0 0,-1 0 1 0 0,0 0-1 0 0,0-1 1 0 0,0 1-1 0 0,0 0 5 0 0,13 18-155 0 0,10 23 27 0 0,-13-15 90 0 0,-1 1 0 0 0,5 22 38 0 0,-10-31 5 0 0,1 1-1 0 0,1-1 1 0 0,0-1 0 0 0,2 1-1 0 0,0-1 1 0 0,0-1 0 0 0,8 11-5 0 0,-13-24-52 0 0,0 0 0 0 0,0 0 0 0 0,0 0 0 0 0,0 0 0 0 0,0 0 0 0 0,1-1 1 0 0,-1 0-1 0 0,1 1 0 0 0,0-2 0 0 0,0 1 0 0 0,-1 0 0 0 0,5 1 52 0 0,21-1-3308 0 0,-27-2 2674 0 0,0-1 1 0 0,0 1 0 0 0,0-1 0 0 0,0 0-1 0 0,0 1 1 0 0,-1-1 0 0 0,1 0-1 0 0,0 0 1 0 0,0 0 0 0 0,-1 0-1 0 0,1-1 1 0 0,-1 1 0 0 0,2-1 633 0 0,-1-1-4257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7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5 9322 0 0,'-1'-1'263'0'0,"0"1"1"0"0,0-1-1 0 0,1 1 0 0 0,-1-1 1 0 0,0 1-1 0 0,0 0 0 0 0,0-1 1 0 0,0 1-1 0 0,0 0 0 0 0,0-1 1 0 0,0 1-1 0 0,0 0 1 0 0,0 0-1 0 0,0 0 0 0 0,0 0 1 0 0,0 0-1 0 0,0 0 0 0 0,0 0 1 0 0,0 1-1 0 0,0-1 0 0 0,0 0 1 0 0,0 0-1 0 0,0 1 0 0 0,0-1 1 0 0,0 1-1 0 0,0-1 0 0 0,0 1 1 0 0,-1 0-264 0 0,1 0 119 0 0,0 1 1 0 0,0 0-1 0 0,0 0 0 0 0,0-1 1 0 0,0 1-1 0 0,0 0 1 0 0,1 0-1 0 0,-1 0 1 0 0,1 0-1 0 0,-1 0 0 0 0,1 0 1 0 0,0-1-1 0 0,-1 1 1 0 0,1 2-120 0 0,0 11-298 0 0,1 0 1 0 0,0 0-1 0 0,1 0 1 0 0,1 0 297 0 0,-2-8 506 0 0,47 262-265 0 0,24 52-241 0 0,-61-284-171 0 0,1 0 0 0 0,1-1 0 0 0,5 5 171 0 0,6 7-2624 0 0,3-1-3471 0 0,-24-41 3686 0 0,0 0-3019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4865 0 0,'1'-1'159'0'0,"0"0"1"0"0,-1 0-1 0 0,1 0 0 0 0,0 0 1 0 0,0 0-1 0 0,0 1 0 0 0,0-1 1 0 0,0 0-1 0 0,0 1 0 0 0,1-1 1 0 0,-1 0-1 0 0,0 1 0 0 0,0-1 1 0 0,0 1-1 0 0,0 0 0 0 0,1-1 1 0 0,-1 1-1 0 0,0 0 0 0 0,0 0 1 0 0,1 0-1 0 0,-1 0 0 0 0,1 0-159 0 0,33-1 1368 0 0,-26 2-1208 0 0,0 0 0 0 0,-1 1-1 0 0,1 1 1 0 0,-1-1 0 0 0,0 2 0 0 0,0-1-1 0 0,0 1 1 0 0,0 0 0 0 0,-1 0 0 0 0,1 1-1 0 0,-1 0 1 0 0,0 1 0 0 0,1 1-160 0 0,-4-4 7 0 0,-1 1 0 0 0,-1-1 1 0 0,1 1-1 0 0,0-1 0 0 0,-1 1 0 0 0,0 0 0 0 0,1 0 1 0 0,-2 0-1 0 0,1 0 0 0 0,0 0 0 0 0,-1 1 1 0 0,0-1-1 0 0,0 0 0 0 0,0 1 0 0 0,-1-1 0 0 0,1 1 1 0 0,-1-1-1 0 0,0 1 0 0 0,0-1 0 0 0,-1 1 0 0 0,1-1 1 0 0,-1 1-1 0 0,0-1 0 0 0,0 0 0 0 0,0 1 1 0 0,-2 2-8 0 0,-17 45-1149 0 0,-2-1 1 0 0,-2-1 0 0 0,-13 18 1148 0 0,36-67-132 0 0,0 0 0 0 0,-1 1 1 0 0,1-1-1 0 0,0 0 0 0 0,-1 1 0 0 0,1-1 0 0 0,-1 0 1 0 0,1 0-1 0 0,-1 0 0 0 0,0 0 0 0 0,1 0 1 0 0,-1-1-1 0 0,0 1 0 0 0,1 0 0 0 0,-1-1 0 0 0,0 1 1 0 0,0-1-1 0 0,0 0 0 0 0,0 0 0 0 0,1 1 1 0 0,-1-1-1 0 0,0 0 0 0 0,0-1 0 0 0,0 1 0 0 0,-1 0 132 0 0,0 0-283 0 0,-5 0-2873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7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103 103 2256 0 0,'-22'38'7280'0'0,"5"-6"-6236"0"0,8-16-907 0 0,0 1 0 0 0,1 0 1 0 0,1 0-1 0 0,0 1 0 0 0,1 0 1 0 0,1 0-1 0 0,1 0 0 0 0,1 1 1 0 0,0 0-1 0 0,2-1 1 0 0,0 13-138 0 0,1-24 71 0 0,0 0 0 0 0,1-1 0 0 0,-1 1 0 0 0,2-1 0 0 0,-1 1 0 0 0,1-1 0 0 0,0 1 1 0 0,0-1-1 0 0,0 0 0 0 0,1 0 0 0 0,0 0 0 0 0,3 4-71 0 0,-4-8 38 0 0,-1 0-1 0 0,1 0 1 0 0,0-1 0 0 0,-1 1-1 0 0,1 0 1 0 0,0-1-1 0 0,0 0 1 0 0,0 1 0 0 0,0-1-1 0 0,0 0 1 0 0,1 0-1 0 0,-1 0 1 0 0,0 0 0 0 0,0 0-1 0 0,1-1 1 0 0,-1 1-1 0 0,0-1 1 0 0,1 0 0 0 0,-1 1-1 0 0,1-1 1 0 0,-1 0-1 0 0,0 0 1 0 0,1 0 0 0 0,-1-1-1 0 0,1 1 1 0 0,-1-1-1 0 0,0 1 1 0 0,1-1 0 0 0,-1 0-1 0 0,0 0 1 0 0,0 0-1 0 0,0 0 1 0 0,0 0 0 0 0,0 0-1 0 0,0-1 1 0 0,2-1-38 0 0,8-5 18 0 0,0-1 0 0 0,-1-1 0 0 0,0 0 0 0 0,0-1 0 0 0,-1 0-1 0 0,0 0 1 0 0,-1-1 0 0 0,-1 0 0 0 0,0-1 0 0 0,0 0 0 0 0,-2 0 0 0 0,1-1 0 0 0,-2 0 0 0 0,0 0 0 0 0,3-10-18 0 0,-4 8-51 0 0,0 1 0 0 0,-1-1-1 0 0,0 0 1 0 0,-2 0 0 0 0,1 0 0 0 0,-2 0-1 0 0,0 0 1 0 0,-1 0 0 0 0,-1 0 0 0 0,0 0-1 0 0,-1 0 1 0 0,-1 1 0 0 0,-1-1 0 0 0,-3-7 51 0 0,6 18 67 0 0,-1 0 1 0 0,0 0-1 0 0,0 1 0 0 0,0-1 1 0 0,-1 1-1 0 0,1 0 1 0 0,-1 0-1 0 0,-1 0-67 0 0,4 3 36 0 0,1 0 1 0 0,-1 0-1 0 0,0 0 0 0 0,0 1 0 0 0,0-1 0 0 0,0 0 1 0 0,1 0-1 0 0,-1 1 0 0 0,0-1 0 0 0,0 1 1 0 0,0-1-1 0 0,-1 1 0 0 0,1 0 0 0 0,0-1 0 0 0,0 1 1 0 0,0 0-1 0 0,0 0 0 0 0,0 0 0 0 0,0-1 1 0 0,0 1-1 0 0,0 0 0 0 0,-1 1 0 0 0,1-1 0 0 0,0 0 1 0 0,0 0-1 0 0,0 0 0 0 0,0 1 0 0 0,0-1 0 0 0,0 0 1 0 0,0 1-1 0 0,0-1 0 0 0,0 1 0 0 0,0-1 1 0 0,0 1-1 0 0,0 0 0 0 0,0-1 0 0 0,0 1 0 0 0,0 0 1 0 0,1 0-1 0 0,-1 0 0 0 0,0 0-36 0 0,-1 2 34 0 0,1 0 0 0 0,0-1 0 0 0,0 1-1 0 0,1 0 1 0 0,-1 0 0 0 0,0 0 0 0 0,1 0 0 0 0,0 0 0 0 0,0 0-1 0 0,0-1 1 0 0,0 1 0 0 0,0 0 0 0 0,0 0 0 0 0,1 0 0 0 0,0 0 0 0 0,-1 0-1 0 0,1 0-33 0 0,16 47 200 0 0,-2-18-125 0 0,1-1-1 0 0,2-1 1 0 0,1-1 0 0 0,1-1-1 0 0,2 0 1 0 0,1-2 0 0 0,0-1-1 0 0,7 4-74 0 0,-22-22 74 0 0,0 0-1 0 0,0 0 1 0 0,0-1-1 0 0,1-1 0 0 0,0 1 1 0 0,0-1-1 0 0,1 0-73 0 0,32 6-822 0 0,-39-11 377 0 0,0 0-1 0 0,0 1 1 0 0,0-2 0 0 0,0 1-1 0 0,0 0 1 0 0,0-1-1 0 0,0 1 1 0 0,0-1-1 0 0,0 0 1 0 0,0 0 0 0 0,2-1 445 0 0,-4 1-410 0 0,0 0 0 0 0,-1 1 0 0 0,1-1 1 0 0,0 0-1 0 0,-1 0 0 0 0,1 1 0 0 0,0-1 1 0 0,-1 0-1 0 0,1 0 0 0 0,-1 0 0 0 0,0 0 1 0 0,1 0-1 0 0,-1 0 0 0 0,0 0 1 0 0,1 0-1 0 0,-1 0 0 0 0,0-1 410 0 0,2-6-4697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8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85 2729 0 0,'0'1'115'0'0,"0"-1"1"0"0,-1 0 0 0 0,1 0 0 0 0,0 0 0 0 0,0 1 0 0 0,0-1 0 0 0,-1 0 0 0 0,1 0 0 0 0,0 0 0 0 0,0 0 0 0 0,-1 0 0 0 0,1 1-1 0 0,0-1 1 0 0,0 0 0 0 0,-1 0 0 0 0,1 0 0 0 0,0 0 0 0 0,-1 0 0 0 0,1 0 0 0 0,0 0 0 0 0,0 0 0 0 0,-1 0 0 0 0,1 0 0 0 0,0 0-1 0 0,-1 0 1 0 0,1 0 0 0 0,0 0 0 0 0,0 0 0 0 0,-1-1 0 0 0,1 1 0 0 0,0 0 0 0 0,0 0 0 0 0,-1 0 0 0 0,1 0 0 0 0,0 0 0 0 0,0-1-1 0 0,-1 1 1 0 0,1 0 0 0 0,0 0 0 0 0,0 0 0 0 0,0-1-116 0 0,-9-14 2729 0 0,-2-25-13 0 0,10 34-1990 0 0,-4-18 3408 0 0,13 41-2496 0 0,20 43-1598 0 0,-16-35-71 0 0,-1 0 1 0 0,5 17 30 0 0,-6-14-17 0 0,2 0 0 0 0,1-1 0 0 0,6 9 17 0 0,-4-9 10 0 0,-2-1-1 0 0,-1 2 0 0 0,4 15-9 0 0,-14-38 4 0 0,8 35 37 0 0,-9-38-34 0 0,-1-1-1 0 0,0 0 1 0 0,1 0 0 0 0,-1 1-1 0 0,0-1 1 0 0,0 0-1 0 0,0 1 1 0 0,0-1-1 0 0,0 0 1 0 0,0 1 0 0 0,0-1-1 0 0,0 0 1 0 0,0 1-1 0 0,-1-1 1 0 0,1 0-1 0 0,-1 1 1 0 0,1-1-1 0 0,-1 0 1 0 0,1 0 0 0 0,-1 0-1 0 0,0 0 1 0 0,1 1-1 0 0,-1-1 1 0 0,-1 0-7 0 0,1-1-4 0 0,0 0-1 0 0,0 0 1 0 0,0 0 0 0 0,0 0 0 0 0,0 0 0 0 0,0 0-1 0 0,0-1 1 0 0,0 1 0 0 0,0 0 0 0 0,0-1 0 0 0,0 1-1 0 0,0-1 1 0 0,1 1 0 0 0,-1-1 0 0 0,0 0 0 0 0,0 1-1 0 0,0-1 1 0 0,1 0 0 0 0,-1 1 0 0 0,0-1-1 0 0,1 0 1 0 0,-1 0 0 0 0,1 0 0 0 0,-1 0 0 0 0,1 1-1 0 0,-1-1 1 0 0,1 0 4 0 0,-20-32-44 0 0,16 26 35 0 0,-7-13-2 0 0,1-1 0 0 0,1 0 1 0 0,1 0-1 0 0,0 0 0 0 0,2-1 0 0 0,1 0 0 0 0,-2-19 11 0 0,6 36 17 0 0,0 1 0 0 0,1-1 1 0 0,0 0-1 0 0,0 0 0 0 0,0 1 0 0 0,0-1 0 0 0,1 0 0 0 0,0 0 0 0 0,0 1 1 0 0,0-1-1 0 0,0 1 0 0 0,1-1 0 0 0,0 1 0 0 0,0-1 0 0 0,0 1 0 0 0,0 0 0 0 0,1 0 1 0 0,1-1-18 0 0,4-4 65 0 0,0 1 0 0 0,1 1 0 0 0,0 0 1 0 0,1 0-1 0 0,-1 1 0 0 0,9-4-65 0 0,-2-1 18 0 0,-8 7-20 0 0,1 1 0 0 0,-1 0 0 0 0,0 0 0 0 0,1 1 0 0 0,-1 0 0 0 0,1 0 0 0 0,0 1 0 0 0,0 0 0 0 0,0 0 0 0 0,-1 1 0 0 0,1 1 0 0 0,2-1 2 0 0,48-2-1294 0 0,-56 2 837 0 0,0-1-1 0 0,0 0 1 0 0,1 0 0 0 0,-1 0 0 0 0,0 0-1 0 0,0-1 1 0 0,0 1 0 0 0,0-1 0 0 0,0 0-1 0 0,-1 1 1 0 0,2-2 457 0 0,-3 2-389 0 0,0 0 1 0 0,0 0-1 0 0,0 0 0 0 0,0 0 1 0 0,0 0-1 0 0,0 0 0 0 0,0-1 1 0 0,0 1-1 0 0,-1 0 0 0 0,1 0 1 0 0,0-1-1 0 0,-1 1 0 0 0,1-1 1 0 0,-1 1-1 0 0,0 0 0 0 0,1-1 1 0 0,-1 1-1 0 0,0-1 0 0 0,0 1 1 0 0,0-1-1 0 0,0 1 0 0 0,0-1 1 0 0,0 1-1 0 0,0-1 0 0 0,0 1 1 0 0,-1-2 388 0 0,-2-7-3597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9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47 6281 0 0,'23'-1'5999'0'0,"-17"0"-5502"0"0,-1 1 0 0 0,0-1-1 0 0,0 1 1 0 0,1 1 0 0 0,-1-1 0 0 0,0 1 0 0 0,4 0-497 0 0,11 5 364 0 0,1-1 0 0 0,0-1 1 0 0,0-2-1 0 0,1 0 0 0 0,-1-1 0 0 0,0 0 1 0 0,0-2-1 0 0,1-1 0 0 0,-1-1 0 0 0,0 0-364 0 0,-17 1-74 0 0,0 0 1 0 0,0 1-1 0 0,0-2 1 0 0,-1 1-1 0 0,1 0 0 0 0,-1-1 1 0 0,1 1-1 0 0,-1-1 0 0 0,1-1 74 0 0,4-13-3673 0 0,-8 16 3329 0 0,0 0 0 0 0,-1 0 0 0 0,1 1 1 0 0,0-1-1 0 0,-1 0 0 0 0,1 0 0 0 0,0 1 0 0 0,-1-1 0 0 0,1 0 1 0 0,-1 1-1 0 0,1-1 0 0 0,-1 0 0 0 0,0 1 0 0 0,1-1 0 0 0,-1 1 1 0 0,1-1-1 0 0,-1 1 0 0 0,0-1 0 0 0,0 1 0 0 0,1 0 0 0 0,-1-1 1 0 0,0 1-1 0 0,0 0 0 0 0,1-1 0 0 0,-1 1 344 0 0,-7-3-5596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9.4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7050 0 0,'-7'56'2939'0'0,"3"-1"1"0"0,3 10-2940 0 0,2 10 745 0 0,4 0 0 0 0,9 39-745 0 0,-13-107-120 0 0,0-1-1 0 0,0 1 1 0 0,1-1 0 0 0,0 0-1 0 0,0 0 1 0 0,0 0 0 0 0,1 0-1 0 0,0 0 1 0 0,0 0 0 0 0,0-1-1 0 0,1 1 1 0 0,0-1 0 0 0,1 1 120 0 0,-1-10-840 0 0,0 0 0 0 0,-1 0 1 0 0,1 0-1 0 0,0 0 0 0 0,-1-1 1 0 0,0 0-1 0 0,0 1 0 0 0,-1-1 840 0 0,9-14-2036 0 0,-8 11-2057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39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5969 0 0,'25'6'7223'0'0,"183"-9"-2613"0"0,1 0-3541 0 0,-206 3-1055 0 0,-1 0 0 0 0,0-1 0 0 0,0 1 1 0 0,1 0-1 0 0,-1 0 0 0 0,0 1 0 0 0,0-1 0 0 0,0 0 1 0 0,1 1-1 0 0,-1-1 0 0 0,0 1 0 0 0,0 0 1 0 0,0-1-1 0 0,0 1 0 0 0,0 0 0 0 0,0 1 0 0 0,0-1 1 0 0,0 0-1 0 0,0 0 0 0 0,-1 1 0 0 0,1-1 1 0 0,0 1-1 0 0,-1-1 0 0 0,0 1 0 0 0,1 0 0 0 0,-1 0 1 0 0,0 0-1 0 0,1 1-14 0 0,-1 0-47 0 0,-1 1 0 0 0,0-1 1 0 0,0 1-1 0 0,0-1 0 0 0,-1 1 1 0 0,1-1-1 0 0,-1 0 0 0 0,1 1 0 0 0,-1-1 1 0 0,0 1-1 0 0,-1-1 0 0 0,1 0 1 0 0,0 0-1 0 0,-1 0 0 0 0,0 0 0 0 0,0 0 1 0 0,0 0-1 0 0,0 0 0 0 0,0 0 47 0 0,-15 16-322 0 0,0-1 0 0 0,-1 0 0 0 0,0-1 0 0 0,-2-1 0 0 0,0-1 0 0 0,0-1 0 0 0,-2-1 0 0 0,-7 4 322 0 0,-8 5-514 0 0,1 3 1 0 0,-1 2 513 0 0,21-15 16 0 0,13-10 13 0 0,-1 0 1 0 0,1 0-1 0 0,0 0 1 0 0,0 0 0 0 0,0 0-1 0 0,0 1 1 0 0,0-1-1 0 0,1 1 1 0 0,-1 0-1 0 0,1 0 1 0 0,-1 0-1 0 0,1 0 1 0 0,0 1 0 0 0,1-1-1 0 0,-1 0 1 0 0,0 1-1 0 0,1-1 1 0 0,0 1-1 0 0,-1 1-29 0 0,7-3 392 0 0,0-1 1 0 0,-1 0-1 0 0,1 0 0 0 0,0 0 0 0 0,0-1 0 0 0,0 1 0 0 0,0-1 0 0 0,0 0 0 0 0,0-1 0 0 0,3 0-392 0 0,-1 1 323 0 0,75 0 1353 0 0,-1 4 1 0 0,28 6-1677 0 0,-89-7-149 0 0,63 6 466 0 0,-29-15-3039 0 0,-48 5 844 0 0,-4 0 976 0 0,0 1 1 0 0,1-1-1 0 0,-1 1 0 0 0,0-1 1 0 0,1 0-1 0 0,-1 1 1 0 0,0-1-1 0 0,0 0 0 0 0,0-1 1 0 0,0 1-1 0 0,0 0 1 0 0,0-1-1 0 0,0 1 0 0 0,0-1 1 0 0,-1 1-1 0 0,2-2 902 0 0,0-2-4086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40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88 5105 0 0,'-28'56'3754'0'0,"-6"10"-354"0"0,-14 42-3400 0 0,40-87 162 0 0,1 1 1 0 0,1 0 0 0 0,0 0 0 0 0,2 0 0 0 0,1 1 0 0 0,0 0 0 0 0,2 7-163 0 0,0-25 48 0 0,1-1 0 0 0,0 0 0 0 0,1 1-1 0 0,-1-1 1 0 0,1 0 0 0 0,0 0 0 0 0,0 0 0 0 0,0 0 0 0 0,0 0 0 0 0,1 0 0 0 0,0 0 0 0 0,-1 0-1 0 0,1 0 1 0 0,1 0 0 0 0,-1-1 0 0 0,1 1 0 0 0,-1-1 0 0 0,1 0 0 0 0,0 0 0 0 0,0 0 0 0 0,0 0-1 0 0,3 1-47 0 0,-2-2 79 0 0,0 0-1 0 0,0-1 0 0 0,0 1 1 0 0,0-1-1 0 0,0 0 0 0 0,0 0 1 0 0,0-1-1 0 0,1 1 0 0 0,-1-1 1 0 0,0 0-1 0 0,0 0 0 0 0,0 0 1 0 0,1-1-1 0 0,-1 1 0 0 0,0-1 1 0 0,0 0-1 0 0,0-1 0 0 0,0 1 1 0 0,0 0-1 0 0,0-1 0 0 0,0 0 1 0 0,-1 0-1 0 0,2-1-78 0 0,9-5 170 0 0,0-1 0 0 0,0-1 0 0 0,-1 0 0 0 0,0-1 0 0 0,-1 0 0 0 0,-1-1 0 0 0,1 0 0 0 0,-2-1 0 0 0,0 0 0 0 0,0-1 0 0 0,-1 0 0 0 0,-1 0 0 0 0,0-1 0 0 0,0-4-170 0 0,-2 6 4 0 0,-1 0 0 0 0,-1-1 0 0 0,0 0 0 0 0,0 0 0 0 0,-2 0 0 0 0,0 0-1 0 0,0 0 1 0 0,-2 0 0 0 0,1-1 0 0 0,-2 1 0 0 0,0 0 0 0 0,-1 0-1 0 0,0-1 1 0 0,-1 1 0 0 0,0 1 0 0 0,-5-11-4 0 0,4 11 187 0 0,-2 1 1 0 0,1-1-1 0 0,-2 1 0 0 0,0 0 0 0 0,0 1 1 0 0,-1 0-1 0 0,0 0 0 0 0,-1 0 0 0 0,0 1 1 0 0,-1 0-1 0 0,0 1 0 0 0,-11-8-187 0 0,21 17 4 0 0,0 0-1 0 0,0 0 1 0 0,0 0-1 0 0,0 0 1 0 0,0 0-1 0 0,0-1 1 0 0,-1 1-1 0 0,1 0 1 0 0,0 0 0 0 0,0 0-1 0 0,0 0 1 0 0,0 0-1 0 0,-1 0 1 0 0,1 0-1 0 0,0 0 1 0 0,0-1-1 0 0,0 1 1 0 0,0 0-1 0 0,-1 0 1 0 0,1 0 0 0 0,0 0-1 0 0,0 0 1 0 0,0 0-1 0 0,0 0 1 0 0,-1 0-1 0 0,1 0 1 0 0,0 0-1 0 0,0 0 1 0 0,0 0-1 0 0,-1 0 1 0 0,1 1 0 0 0,0-1-1 0 0,0 0 1 0 0,0 0-1 0 0,0 0 1 0 0,-1 0-1 0 0,1 0 1 0 0,0 0-1 0 0,0 0 1 0 0,0 0-1 0 0,0 0 1 0 0,0 1-1 0 0,-1-1 1 0 0,1 0 0 0 0,0 0-1 0 0,0 0 1 0 0,0 0-1 0 0,0 1 1 0 0,0-1-1 0 0,0 0 1 0 0,0 0-1 0 0,0 0 1 0 0,0 0-1 0 0,0 1 1 0 0,0-1 0 0 0,0 0-1 0 0,-1 0 1 0 0,1 0-1 0 0,0 1-3 0 0,3 17-34 0 0,9 20-105 0 0,-4-17 129 0 0,2 0-1 0 0,0-1 1 0 0,2 0 0 0 0,0 0-1 0 0,1-2 1 0 0,15 18 10 0 0,-1-8-14 0 0,0-1 1 0 0,1-1-1 0 0,26 17 14 0 0,19 14-841 0 0,62 62 841 0 0,-125-107-44 0 0,3-1-6555 0 0,-13-11 6343 0 0,1 0 0 0 0,-1-1 0 0 0,1 1 0 0 0,0-1 0 0 0,-1 1 0 0 0,1-1 0 0 0,-1 0 0 0 0,0 1-1 0 0,1-1 1 0 0,-1 1 0 0 0,1-1 0 0 0,-1 0 0 0 0,0 1 0 0 0,0-1 0 0 0,1 0 0 0 0,-1 1 0 0 0,0-1 0 0 0,0 0 0 0 0,0 0 0 0 0,0 1 0 0 0,0-1 0 0 0,0 0 0 0 0,0 0 0 0 0,0 1 0 0 0,0-1 0 0 0,0 0 256 0 0,0-22-2303 0 0,-2 8-1873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40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4369 0 0,'1'3'6689'0'0,"2"11"-199"0"0,2 9-3699 0 0,20 118-3649 0 0,-17-71 887 0 0,-6-31-15 0 0,3-1 0 0 0,1 0-1 0 0,2 0 1 0 0,1-1 0 0 0,11 26-14 0 0,-18-59 7 0 0,0 0 1 0 0,0 0-1 0 0,0 0 1 0 0,1 0-1 0 0,0 0 1 0 0,-1 0-1 0 0,1-1 1 0 0,1 1-1 0 0,-1-1 1 0 0,1 0-1 0 0,-1 0 1 0 0,1 0-1 0 0,0 0 1 0 0,0-1-1 0 0,0 0 1 0 0,0 0-1 0 0,0 0 0 0 0,1 0 1 0 0,-1 0-1 0 0,1-1 1 0 0,-1 0-1 0 0,1 0 1 0 0,-1 0-1 0 0,1-1 1 0 0,0 1-1 0 0,-1-1 1 0 0,1 0-1 0 0,0-1 1 0 0,-1 1-1 0 0,1-1 1 0 0,0 0-1 0 0,1 0-7 0 0,20-5 218 0 0,0-2-1 0 0,-1 0 1 0 0,0-1-1 0 0,0-2 1 0 0,8-5-218 0 0,5-2 395 0 0,-14 11 29 0 0,-2-3-2881 0 0,-21 9 2126 0 0,-1-1-1 0 0,1 1 1 0 0,-1 0-1 0 0,0-1 1 0 0,1 1-1 0 0,-1-1 1 0 0,0 1-1 0 0,0 0 1 0 0,0-1-1 0 0,0 1 1 0 0,0-1 0 0 0,0 1-1 0 0,0-1 1 0 0,-1 1-1 0 0,1 0 1 0 0,0-1-1 0 0,-1 1 1 0 0,1-1-1 0 0,-1 1 1 0 0,0-1 331 0 0,-13-35-7246 0 0,6 18 1861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40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1 308 10034 0 0,'27'6'8889'0'0,"15"16"-5659"0"0,-34-17-3085 0 0,-1-1 0 0 0,1 0 0 0 0,0 0 0 0 0,0-1 1 0 0,0 0-1 0 0,6 2-145 0 0,5-2 73 0 0,0-1 0 0 0,0-1 1 0 0,0 0-1 0 0,0-2 1 0 0,-1 0-1 0 0,1-1 1 0 0,0-1-1 0 0,7-2-73 0 0,-12 1-871 0 0,-1 0 1 0 0,1-1-1 0 0,-1 0 0 0 0,0-1 0 0 0,2-2 871 0 0,-5 3-1970 0 0,-1-1 0 0 0,-1 0-1 0 0,1-1 1 0 0,-1 0 0 0 0,0 0-1 0 0,0 0 1 0 0,0-2 1970 0 0,0 0-5457 0 0</inkml:trace>
  <inkml:trace contextRef="#ctx0" brushRef="#br0" timeOffset="1">738 20 9626 0 0,'2'-2'783'0'0,"1"0"0"0"0,-1 0 0 0 0,1 0 1 0 0,-1 1-1 0 0,1-1 0 0 0,0 1 0 0 0,0 0 0 0 0,0 0 0 0 0,0 0 0 0 0,0 0 1 0 0,0 0-1 0 0,3 0-783 0 0,-4 0 144 0 0,0 1 1 0 0,1 0-1 0 0,-1-1 1 0 0,1 1-1 0 0,0 0 1 0 0,-1 0 0 0 0,1 0-1 0 0,-1 1 1 0 0,1-1-1 0 0,-1 1 1 0 0,0-1-1 0 0,1 1 1 0 0,-1 0-1 0 0,1 0 1 0 0,-1 0-1 0 0,0 0 1 0 0,0 0 0 0 0,1 0-1 0 0,-1 1 1 0 0,0-1-1 0 0,0 1 1 0 0,0-1-1 0 0,-1 1 1 0 0,2 1-145 0 0,-1-1-71 0 0,0 1 1 0 0,0-1-1 0 0,1 1 1 0 0,-1-1 0 0 0,1 0-1 0 0,-1 0 1 0 0,1 0-1 0 0,0 0 1 0 0,0 0-1 0 0,0-1 1 0 0,0 1 0 0 0,1-1 69 0 0,16 0-5119 0 0,-19-1 4509 0 0,0-1 1 0 0,0 1-1 0 0,0-1 0 0 0,0 1 1 0 0,0-1-1 0 0,-1 0 0 0 0,1 1 1 0 0,0-1-1 0 0,0 0 1 0 0,-1 1-1 0 0,1-1 0 0 0,0 0 1 0 0,-1 0-1 0 0,1 0 0 0 0,-1 0 1 0 0,1 0-1 0 0,-1 0 1 0 0,1 0-1 0 0,-1 0 0 0 0,0 0 611 0 0,3-4-4306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41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0 6601 0 0,'-2'43'3139'0'0,"-3"-1"-1"0"0,-1 0 0 0 0,-8 26-3138 0 0,-3 17 1405 0 0,-13 49 23 0 0,19-97-1287 0 0,2 2 0 0 0,1-1 0 0 0,3 1 0 0 0,-1 34-141 0 0,6-73-45 0 0,-1 0 0 0 0,1 1 0 0 0,0-1 0 0 0,0 0 0 0 0,0 0 0 0 0,0 0 0 0 0,0 1-1 0 0,0-1 1 0 0,0 0 0 0 0,-1 0 0 0 0,1 1 0 0 0,0-1 0 0 0,0 0 0 0 0,0 0-1 0 0,0 0 1 0 0,0 1 0 0 0,0-1 0 0 0,0 0 0 0 0,0 0 0 0 0,0 1 0 0 0,0-1 0 0 0,0 0-1 0 0,0 0 1 0 0,0 1 0 0 0,1-1 0 0 0,-1 0 0 0 0,0 0 0 0 0,0 1 0 0 0,0-1-1 0 0,0 0 1 0 0,0 0 0 0 0,0 0 0 0 0,1 1 0 0 0,-1-1 0 0 0,0 0 0 0 0,0 0 0 0 0,0 0-1 0 0,0 0 1 0 0,1 1 0 0 0,-1-1 0 0 0,0 0 0 0 0,0 0 0 0 0,0 0 0 0 0,1 0-1 0 0,-1 0 1 0 0,0 0 0 0 0,0 0 0 0 0,1 0 0 0 0,-1 0 0 0 0,0 0 45 0 0,8-13-3040 0 0,5-25-2076 0 0,2-19 127 0 0,-10 37 985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2:41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1 270 4889 0 0,'21'17'752'0'0,"-12"-9"697"0"0,0-1 0 0 0,1 0 0 0 0,0-1-1 0 0,0 1 1 0 0,0-2 0 0 0,8 3-1449 0 0,-15-7 217 0 0,0 0 0 0 0,0 0 0 0 0,0 0 0 0 0,0-1 0 0 0,1 0 0 0 0,-1 1 0 0 0,0-1 0 0 0,0 0 0 0 0,0-1-1 0 0,0 1 1 0 0,1 0 0 0 0,-1-1 0 0 0,0 0 0 0 0,0 0 0 0 0,0 0 0 0 0,0 0 0 0 0,0 0 0 0 0,0-1 0 0 0,-1 1 0 0 0,1-1 0 0 0,0 0 0 0 0,-1 1 0 0 0,1-1 0 0 0,-1-1 0 0 0,0 1 0 0 0,2-2-217 0 0,9-9 127 0 0,-1-1 1 0 0,-1 0-1 0 0,-1-1 1 0 0,0 0 0 0 0,-1-1-1 0 0,0 0 1 0 0,-2-1-1 0 0,1 1 1 0 0,-2-1-1 0 0,-1-1 1 0 0,0 1-1 0 0,-1-1 1 0 0,0-3-128 0 0,-4 19 30 0 0,1 0 0 0 0,-1 0 1 0 0,0-1-1 0 0,0 1 0 0 0,0 0 1 0 0,0 0-1 0 0,0 0 0 0 0,-1 0 0 0 0,1 0 1 0 0,-1 0-1 0 0,1 0 0 0 0,-1 0 1 0 0,0 0-1 0 0,0 0 0 0 0,0 0 1 0 0,0 0-1 0 0,0 0 0 0 0,0 1 1 0 0,0-1-1 0 0,-1 0 0 0 0,1 1 1 0 0,0-1-1 0 0,-1 0-30 0 0,-1 0 32 0 0,0 1-1 0 0,0-1 1 0 0,0 1 0 0 0,0-1-1 0 0,0 1 1 0 0,0 0 0 0 0,-1 0-1 0 0,1 1 1 0 0,0-1 0 0 0,0 0-1 0 0,-1 1 1 0 0,1 0 0 0 0,-3 0-32 0 0,-4 0 16 0 0,1 1 1 0 0,0 0 0 0 0,0 1-1 0 0,0 0 1 0 0,0 0-1 0 0,0 1 1 0 0,0 0-1 0 0,0 0 1 0 0,1 1 0 0 0,-2 2-17 0 0,-1 0 7 0 0,1 1 1 0 0,0 0 0 0 0,1 1 0 0 0,0 0 0 0 0,0 0 0 0 0,1 1 0 0 0,0 0 0 0 0,-5 7-8 0 0,9-9-143 0 0,0 1 0 0 0,0-1 0 0 0,1 1 0 0 0,0 0 0 0 0,0 0-1 0 0,0 0 1 0 0,1 0 0 0 0,1 1 0 0 0,-1-1 0 0 0,1 0 0 0 0,1 1 0 0 0,0 6 143 0 0,-1 23-1488 0 0,0-18 185 0 0,1-1 0 0 0,0 1 1 0 0,2-1-1 0 0,1 5 1303 0 0,-3-22-158 0 0,0-1 0 0 0,0 0 0 0 0,1 0 0 0 0,-1 1 0 0 0,0-1 0 0 0,1 0 0 0 0,-1 0 0 0 0,1 0 0 0 0,-1 0 0 0 0,1 0 0 0 0,-1 1 0 0 0,1-1 0 0 0,0 0 0 0 0,0 0 0 0 0,-1 0 0 0 0,1-1 0 0 0,0 1 0 0 0,0 0 1 0 0,0 0-1 0 0,0 0 0 0 0,0-1 0 0 0,0 1 0 0 0,0 0 0 0 0,1-1 0 0 0,-1 1 0 0 0,0-1 0 0 0,0 1 0 0 0,0-1 0 0 0,1 0 158 0 0,1 0-192 0 0,0 0 0 0 0,0 0-1 0 0,0 0 1 0 0,0-1 0 0 0,0 1 0 0 0,0-1 0 0 0,0 0 0 0 0,0 0 0 0 0,0 0 0 0 0,0 0 0 0 0,-1-1-1 0 0,3 0 193 0 0,6-5-335 0 0,0-1 0 0 0,0 1 0 0 0,-1-2 0 0 0,0 0 0 0 0,4-4 335 0 0,55-75-680 0 0,-53 65 935 0 0,0 2 0 0 0,1 0 0 0 0,1 1 0 0 0,0 1 0 0 0,16-12-255 0 0,-33 30 259 0 0,0 0 0 0 0,1 0 0 0 0,-1 0 1 0 0,0 0-1 0 0,1 0 0 0 0,-1 0 0 0 0,0 0 0 0 0,1 0 0 0 0,-1 1 0 0 0,1-1 0 0 0,-1 0 1 0 0,1 1-1 0 0,0-1 0 0 0,-1 1 0 0 0,1 0 0 0 0,-1 0 0 0 0,1 0 0 0 0,0-1 1 0 0,-1 1-1 0 0,1 1 0 0 0,0-1 0 0 0,-1 0 0 0 0,1 0 0 0 0,0 1 0 0 0,-1-1 0 0 0,1 0 1 0 0,0 1-260 0 0,0 1 230 0 0,0 0 1 0 0,-1 0 0 0 0,1-1 0 0 0,-1 1-1 0 0,1 0 1 0 0,-1 0 0 0 0,1 0 0 0 0,-1 1-1 0 0,0-1 1 0 0,0 0 0 0 0,0 0 0 0 0,-1 1 0 0 0,1-1-1 0 0,0 1 1 0 0,-1-1 0 0 0,1 2-231 0 0,1 14 589 0 0,0 0 1 0 0,-1 1-1 0 0,-1 0 1 0 0,-2 7-590 0 0,2-24 35 0 0,-3 23 577 0 0,-1 1 0 0 0,-1 0 0 0 0,-8 23-612 0 0,-5 24 521 0 0,19-68-352 0 0,6-14-4 0 0,7-16 60 0 0,26-79 152 0 0,-27 64-211 0 0,2 0 1 0 0,2 1-1 0 0,2 1 1 0 0,1 0 0 0 0,1 2-1 0 0,19-23-166 0 0,-38 56 17 0 0,0 1-1 0 0,0 0 0 0 0,0 0 0 0 0,1-1 0 0 0,-1 1 0 0 0,1 0 0 0 0,-1 1 0 0 0,1-1 1 0 0,0 0-1 0 0,-1 1 0 0 0,1 0 0 0 0,0-1 0 0 0,0 1 0 0 0,0 0 0 0 0,0 0 0 0 0,0 1 1 0 0,0-1-1 0 0,1 1 0 0 0,-1 0 0 0 0,0-1 0 0 0,0 1 0 0 0,1 1-16 0 0,2 0 5 0 0,0 0 0 0 0,-1 0 0 0 0,1 1 0 0 0,-1 0-1 0 0,1 0 1 0 0,-1 1 0 0 0,0-1 0 0 0,0 1 0 0 0,0 0-1 0 0,0 0 1 0 0,4 4-5 0 0,3 4-13 0 0,0 0 0 0 0,-1 1 0 0 0,0 0 0 0 0,-1 0 0 0 0,0 1 0 0 0,-1 1 0 0 0,0 0 1 0 0,2 7 12 0 0,12 52-141 0 0,-21-62-214 0 0,1 1 0 0 0,0-1 0 0 0,1 1 0 0 0,0-1 0 0 0,1-1 0 0 0,0 1 0 0 0,5 7 355 0 0,6-5-2563 0 0,-14-12 1976 0 0,0 0 0 0 0,0 0 0 0 0,0-1 1 0 0,0 1-1 0 0,0-1 0 0 0,0 1 0 0 0,1-1 1 0 0,-1 0-1 0 0,0 0 0 0 0,0 0 0 0 0,0 0 1 0 0,0 0-1 0 0,0-1 0 0 0,0 1 0 0 0,0 0 1 0 0,0-1-1 0 0,0 0 0 0 0,0 1 1 0 0,0-1-1 0 0,0 0 0 0 0,0 0 0 0 0,0 0 587 0 0,9-7-5857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2809 0 0,'-42'89'4918'0'0,"-15"48"-2249"0"0,54-130-2621 0 0,1 0 0 0 0,-1 1 0 0 0,1-1 1 0 0,1 0-1 0 0,0 1 0 0 0,0-1 1 0 0,0 1-1 0 0,1-1 0 0 0,0 1 1 0 0,0 0-1 0 0,1-1 0 0 0,0 1 1 0 0,0-1-1 0 0,1 1 0 0 0,0-1 1 0 0,0 0-1 0 0,1 1-48 0 0,-1-3 21 0 0,1 0 0 0 0,0 0 1 0 0,0 0-1 0 0,1-1 0 0 0,0 1 0 0 0,-1-1 0 0 0,2 0 1 0 0,-1 0-1 0 0,0 0 0 0 0,1 0 0 0 0,0-1 1 0 0,-1 0-1 0 0,1 0 0 0 0,1 0 0 0 0,-1 0 0 0 0,0-1 1 0 0,1 0-1 0 0,-1 0 0 0 0,1-1 0 0 0,-1 1 1 0 0,7 0-23 0 0,2 1-382 0 0,0-1 0 0 0,1 0 0 0 0,0-1 0 0 0,-1 0 0 0 0,1-1 0 0 0,-1-1 0 0 0,1 0 0 0 0,0-1 0 0 0,3-1 383 0 0,-17 3-83 0 0,0-1 1 0 0,0 1-1 0 0,0 0 0 0 0,-1-1 0 0 0,1 1 1 0 0,0-1-1 0 0,-1 1 0 0 0,1-1 0 0 0,0 1 1 0 0,-1-1-1 0 0,1 0 0 0 0,0 1 0 0 0,-1-1 1 0 0,1 0-1 0 0,-1 1 0 0 0,1-1 0 0 0,-1 0 0 0 0,0 1 1 0 0,1-1-1 0 0,-1 0 0 0 0,0 0 0 0 0,1 0 1 0 0,-1 0-1 0 0,0 1 0 0 0,0-1 0 0 0,0 0 1 0 0,0 0-1 0 0,0 0 0 0 0,0 0 83 0 0,1-4-834 0 0,1-3-3723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1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64 4241 0 0,'-23'-38'3572'0'0,"22"36"-3336"0"0,0 0 1 0 0,0 0-1 0 0,-1 0 1 0 0,1 1-1 0 0,-1-1 1 0 0,1 0-1 0 0,-1 1 1 0 0,0-1-1 0 0,0 1 1 0 0,1 0-1 0 0,-1-1 1 0 0,0 1-1 0 0,0 0 1 0 0,0 0-1 0 0,0 0 1 0 0,-1 1-1 0 0,0-2-236 0 0,2 3 37 0 0,0-1 0 0 0,0 1-1 0 0,0-1 1 0 0,0 0 0 0 0,1 1-1 0 0,-1-1 1 0 0,0 1 0 0 0,0 0 0 0 0,1-1-1 0 0,-1 1 1 0 0,0 0 0 0 0,1-1-1 0 0,-1 1 1 0 0,0 0 0 0 0,1 0 0 0 0,-1 0-1 0 0,1 0 1 0 0,0-1 0 0 0,-1 1-1 0 0,1 0 1 0 0,0 0 0 0 0,-1 0-1 0 0,1 0 1 0 0,0 0 0 0 0,0 0 0 0 0,0 0-1 0 0,0 0 1 0 0,0 0-37 0 0,-4 34 12 0 0,4-30 47 0 0,-2 57 10 0 0,4 0-1 0 0,7 47-68 0 0,-2-23 24 0 0,16 528-10 0 0,9 108 100 0 0,-27-634-1678 0 0,-4 8 1564 0 0,-1-82-621 0 0,0-14 355 0 0,0-36-2169 0 0,8-110-1660 0 0,-5 120-137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1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50 254 6441 0 0,'-15'-39'2007'0'0,"-13"-43"2162"0"0,26 75-3771 0 0,0 1 1 0 0,1-1-1 0 0,0 0 0 0 0,1 1 0 0 0,-1-1 1 0 0,1 0-1 0 0,0 1 0 0 0,1-1 0 0 0,-1 0 1 0 0,2-4-399 0 0,0 8 37 0 0,-1 0 1 0 0,1 1 0 0 0,0-1 0 0 0,0 0 0 0 0,0 1 0 0 0,0-1 0 0 0,0 1 0 0 0,0 0 0 0 0,1-1-1 0 0,-1 1 1 0 0,1 0 0 0 0,0 1 0 0 0,-1-1 0 0 0,1 0 0 0 0,0 1 0 0 0,0-1 0 0 0,0 1-1 0 0,0 0 1 0 0,0 0 0 0 0,0 0 0 0 0,0 1 0 0 0,1-1 0 0 0,-1 1-38 0 0,17-4 0 0 0,-1 2-1 0 0,1 0 1 0 0,7 1 0 0 0,-16 0 36 0 0,52 0-25 0 0,0 2-1 0 0,16 4-10 0 0,-48-2 3 0 0,0 2 0 0 0,0 1 0 0 0,-1 1 0 0 0,0 2 0 0 0,15 6-3 0 0,-37-12 12 0 0,-1 0-1 0 0,0 1 0 0 0,0 0 1 0 0,0 0-1 0 0,0 0 0 0 0,-1 1 0 0 0,1 0 1 0 0,-1 0-1 0 0,0 0 0 0 0,-1 1 0 0 0,1 0 1 0 0,-1 0-1 0 0,-1 0 0 0 0,1 1 1 0 0,-1 0-1 0 0,0 0 0 0 0,2 5-11 0 0,-2-1 20 0 0,-1-1-1 0 0,-1 1 1 0 0,1 0-1 0 0,-2 0 1 0 0,0 0-1 0 0,0 0 0 0 0,-1 0 1 0 0,0 0-1 0 0,-1 0 1 0 0,0 0-1 0 0,-1 0 1 0 0,-1 5-20 0 0,-5 16 8 0 0,-1-1 1 0 0,-1 0 0 0 0,-2-1-1 0 0,0-1 1 0 0,-3 0 0 0 0,0 0-1 0 0,-2-2 1 0 0,0 0 0 0 0,-2-1-1 0 0,-1 0 1 0 0,-2-2-1 0 0,0-1 1 0 0,-1 0 0 0 0,-1-2-1 0 0,-1 0 1 0 0,-1-2 0 0 0,-14 7-9 0 0,19-16-810 0 0,0 0 0 0 0,-1-2 0 0 0,0 0 0 0 0,0-1 0 0 0,-1-2 0 0 0,-18 3 810 0 0,-19 6-6914 0 0,49-12 1725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6457 0 0,'-6'1'220'0'0,"-1"0"0"0"0,1 0-1 0 0,0 1 1 0 0,0-1 0 0 0,0 1-1 0 0,0 1 1 0 0,0-1 0 0 0,0 1-1 0 0,1 0 1 0 0,-1 0 0 0 0,1 1-1 0 0,0 0 1 0 0,0 0 0 0 0,0 0-1 0 0,0 0 1 0 0,1 1 0 0 0,-1 0-1 0 0,-2 5-219 0 0,-11 14-86 0 0,0 1 0 0 0,2 0 1 0 0,-5 14 85 0 0,13-25 172 0 0,-16 33-175 0 0,3 0-1 0 0,1 2 1 0 0,3 0 0 0 0,1 1-1 0 0,4 1 1 0 0,1 0-1 0 0,-3 43 4 0 0,6-16-3 0 0,4 1 0 0 0,4-1 0 0 0,3 0 0 0 0,11 71 3 0 0,-3-92-47 0 0,1-1 1 0 0,3 0-1 0 0,3-1 0 0 0,1-1 0 0 0,4 0 0 0 0,1-2 1 0 0,3 0-1 0 0,2-2 0 0 0,2-2 0 0 0,23 27 47 0 0,-43-60-371 0 0,1-1 0 0 0,1 0 0 0 0,0 0 0 0 0,1-2 0 0 0,1 1 0 0 0,13 7 371 0 0,-18-13-465 0 0,1-2-1 0 0,-1 1 1 0 0,2-1 0 0 0,-1-1-1 0 0,0 0 1 0 0,1-1-1 0 0,0 0 1 0 0,-1-1-1 0 0,1 0 1 0 0,0-1 0 0 0,2 0 465 0 0,11 2-2469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97 1888 0 0,'0'-1'310'0'0,"0"-1"-1"0"0,1 1 0 0 0,-1 0 0 0 0,1-1 0 0 0,-1 1 1 0 0,1-1-1 0 0,-1 1 0 0 0,1 0 0 0 0,0-1 0 0 0,-1 1 1 0 0,1 0-1 0 0,0 0 0 0 0,0-1 0 0 0,0 1 1 0 0,0 0-1 0 0,0 0 0 0 0,0 0 0 0 0,1 0 0 0 0,-1 0 1 0 0,1 0-310 0 0,31-28 913 0 0,-30 27-569 0 0,2-3-296 0 0,0 1 1 0 0,0 0-1 0 0,1 1 1 0 0,-1-1-1 0 0,1 1 1 0 0,0 0-1 0 0,0 1 0 0 0,0 0 1 0 0,1-1-1 0 0,-1 2 1 0 0,0-1-1 0 0,1 1 1 0 0,-1 0-1 0 0,1 0 1 0 0,0 1-1 0 0,-1 0 0 0 0,1 0 1 0 0,-1 1-1 0 0,1-1 1 0 0,-1 1-1 0 0,1 1 1 0 0,-1-1-1 0 0,0 1 0 0 0,1 0 1 0 0,-1 1-1 0 0,0 0 1 0 0,0 0-1 0 0,-1 0 1 0 0,1 0-1 0 0,0 1 1 0 0,-1 0-1 0 0,0 0 0 0 0,0 0 1 0 0,0 1-1 0 0,-1 0 1 0 0,0 0-1 0 0,0 0 1 0 0,0 0-1 0 0,0 1 0 0 0,-1 0 1 0 0,0-1-1 0 0,0 1 1 0 0,0 0-1 0 0,-1 0 1 0 0,0 1-1 0 0,0-1 0 0 0,0 3-48 0 0,2 8 50 0 0,-1 0-1 0 0,-1 0 1 0 0,-1 1-1 0 0,0-1 0 0 0,-1 0 1 0 0,-1 1-1 0 0,-1-1 0 0 0,0 0 1 0 0,-1 1-1 0 0,-1-1 1 0 0,-1-1-1 0 0,-1 3-49 0 0,-11 27 46 0 0,-2 0 1 0 0,-2-2 0 0 0,-18 28-47 0 0,33-62-72 0 0,0 0 1 0 0,-1-1-1 0 0,0 0 1 0 0,0-1-1 0 0,-1 0 1 0 0,0 0-1 0 0,0 0 0 0 0,-1-1 1 0 0,0 0-1 0 0,0-1 1 0 0,0 0-1 0 0,-1-1 1 0 0,0 0-1 0 0,-3 1 72 0 0,1-1-529 0 0,0-1-1 0 0,0 0 0 0 0,0-1 0 0 0,-1-1 0 0 0,1 0 0 0 0,-1-1 1 0 0,1 0-1 0 0,-2-1 530 0 0,11 0-356 0 0,0 0 0 0 0,0 0 0 0 0,0-1 0 0 0,0 1-1 0 0,0-1 1 0 0,0 0 0 0 0,0 0 0 0 0,1 0 0 0 0,-1 0 0 0 0,-2-1 356 0 0,5-1-3530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5625 0 0,'-5'2'221'0'0,"-1"-1"0"0"0,0 1 0 0 0,1 1-1 0 0,-1-1 1 0 0,1 1 0 0 0,-1 0 0 0 0,1 0-1 0 0,0 1 1 0 0,0-1 0 0 0,1 1 0 0 0,-1 0 0 0 0,1 0-1 0 0,-2 3-220 0 0,-12 9 334 0 0,4-4-230 0 0,0 1 1 0 0,1 1-1 0 0,1 0 1 0 0,0 0 0 0 0,1 1-1 0 0,1 1 1 0 0,0 0-1 0 0,1 0 1 0 0,1 1-1 0 0,0 0 1 0 0,2 1 0 0 0,0-1-1 0 0,-4 18-104 0 0,7-22 73 0 0,0 0 0 0 0,1 1 0 0 0,1-1 0 0 0,0 1 0 0 0,0-1 0 0 0,2 1 0 0 0,-1-1 0 0 0,2 1 1 0 0,0-1-1 0 0,0 0 0 0 0,2 0 0 0 0,-1 0 0 0 0,2 0 0 0 0,-1 0 0 0 0,2-1 0 0 0,0 0 0 0 0,0 0 0 0 0,1 0 0 0 0,5 6-73 0 0,-4-10 45 0 0,-1 0 1 0 0,2-1-1 0 0,-1 0 1 0 0,1 0-1 0 0,0-1 0 0 0,0 0 1 0 0,0-1-1 0 0,1 0 1 0 0,0 0-1 0 0,0-1 1 0 0,1 0-1 0 0,-1-1 0 0 0,1 0 1 0 0,-1-1-1 0 0,1 0 1 0 0,0-1-1 0 0,9 1-45 0 0,25 0-554 0 0,0-3-1 0 0,-1-1 1 0 0,33-6 554 0 0,-63 7-437 0 0,-6 0-40 0 0,-1 0 0 0 0,1-1 1 0 0,-1 1-1 0 0,1-1 1 0 0,-1-1-1 0 0,0 1 1 0 0,0-1-1 0 0,0 0 1 0 0,2-3 476 0 0,16-9-5143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 6129 0 0,'-1'-1'166'0'0,"0"1"0"0"0,0-1-1 0 0,1 1 1 0 0,-1 0 0 0 0,0-1 0 0 0,0 1-1 0 0,0 0 1 0 0,0-1 0 0 0,0 1-1 0 0,0 0 1 0 0,0 0 0 0 0,0 0 0 0 0,0 0-1 0 0,0 0 1 0 0,0 0 0 0 0,0 0-1 0 0,0 1 1 0 0,0-1 0 0 0,0 0 0 0 0,0 0-1 0 0,0 1 1 0 0,1-1 0 0 0,-1 0-1 0 0,0 1 1 0 0,0-1 0 0 0,0 1 0 0 0,0-1-1 0 0,1 1 1 0 0,-1 0 0 0 0,0 0-166 0 0,-1 1 96 0 0,0 0 0 0 0,1 1-1 0 0,-1-1 1 0 0,1 1 0 0 0,-1-1 0 0 0,1 1 0 0 0,0 0 0 0 0,0 0 0 0 0,0-1 0 0 0,1 1 0 0 0,-1 0-96 0 0,-2 13-76 0 0,1 0-1 0 0,1 0 1 0 0,0 14 76 0 0,14 287-295 0 0,29 130 295 0 0,-36-393-134 0 0,-2-14-65 0 0,15 111-922 0 0,-15-128 507 0 0,1-1-1 0 0,2 1 1 0 0,0-2-1 0 0,1 1 1 0 0,5 7 614 0 0,-12-25-364 0 0,1-1 1 0 0,0 1-1 0 0,1-1 1 0 0,-1 0-1 0 0,0 0 1 0 0,1 0-1 0 0,0 0 1 0 0,0-1-1 0 0,0 1 364 0 0,9 4-3826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53 1744 0 0,'-10'-17'4443'0'0,"10"15"-4319"0"0,-1 1 0 0 0,0-1 0 0 0,1 0 0 0 0,-1 1 0 0 0,0-1 0 0 0,0 1 0 0 0,0 0 0 0 0,0-1 0 0 0,0 1 0 0 0,0 0 0 0 0,0-1 0 0 0,-1 1 0 0 0,1 0 0 0 0,-2-1-124 0 0,1 0 272 0 0,0 1 1 0 0,0-1-1 0 0,0 1 0 0 0,-1 0 1 0 0,1 0-1 0 0,-1 0 0 0 0,1 0 1 0 0,-1 0-1 0 0,1 0 0 0 0,-1 1 1 0 0,0-1-1 0 0,1 1 0 0 0,-1 0 1 0 0,0 0-1 0 0,1 0 0 0 0,-1 0 1 0 0,0 0-1 0 0,-1 1-272 0 0,-3 1 170 0 0,1 0 0 0 0,-1 1-1 0 0,1 0 1 0 0,0 1 0 0 0,0-1 0 0 0,0 1 0 0 0,0 1-170 0 0,-16 10 9 0 0,1 1 0 0 0,1 1 0 0 0,0 1 0 0 0,1 0 0 0 0,2 2 0 0 0,-1 0 1 0 0,2 1-1 0 0,1 1 0 0 0,1 0 0 0 0,-6 12-9 0 0,14-21-25 0 0,1-1-1 0 0,0 1 1 0 0,1 0 0 0 0,0 0 0 0 0,1 0-1 0 0,0 1 1 0 0,1-1 0 0 0,1 1 0 0 0,0 11 25 0 0,1-15-18 0 0,1 0 0 0 0,0 0 0 0 0,1 0 0 0 0,0 0 0 0 0,1 0 0 0 0,0 0 1 0 0,1-1-1 0 0,-1 1 0 0 0,2-1 0 0 0,-1 0 0 0 0,2 0 0 0 0,-1 0 1 0 0,6 6 17 0 0,-8-11 2 0 0,0 0 0 0 0,0-1 0 0 0,0 1 0 0 0,0-1 0 0 0,0 0 1 0 0,1 0-1 0 0,-1 0 0 0 0,1 0 0 0 0,0 0 0 0 0,0-1 0 0 0,0 0 1 0 0,0 0-1 0 0,0 0 0 0 0,1 0 0 0 0,-1-1 0 0 0,1 0 0 0 0,-1 0 1 0 0,1 0-1 0 0,4 0-2 0 0,-4-1 49 0 0,1 0 1 0 0,-1-1 0 0 0,1 0-1 0 0,-1 0 1 0 0,1-1 0 0 0,-1 0-1 0 0,0 1 1 0 0,0-2-1 0 0,0 1 1 0 0,0-1 0 0 0,0 1-1 0 0,0-1 1 0 0,-1-1 0 0 0,3-1-50 0 0,6-7 98 0 0,0 0 1 0 0,-1 0 0 0 0,-1-1 0 0 0,0-1 0 0 0,-1 0 0 0 0,0 0 0 0 0,-1-1 0 0 0,-1-1 0 0 0,0 1 0 0 0,-1-1-99 0 0,2-7 5 0 0,0-1-1 0 0,-2 0 0 0 0,-1 0 0 0 0,0 0 0 0 0,-2 0 1 0 0,-1-1-1 0 0,-1 0 0 0 0,-1 0 0 0 0,-2 0 1 0 0,0 1-1 0 0,-1-1 0 0 0,-5-21-4 0 0,2 38-45 0 0,3 18-55 0 0,1 19-70 0 0,89 257 80 0 0,-8-32 126 0 0,-71-218-6 0 0,-1 0 1 0 0,-3 1 0 0 0,0 0 0 0 0,-3 0 0 0 0,-1 0 0 0 0,-2 0 0 0 0,-1 0 0 0 0,-3 13-31 0 0,2-33 35 0 0,0 0 1 0 0,0 0-1 0 0,-2 0 1 0 0,0-1-1 0 0,-1 1 1 0 0,0-1-1 0 0,-1 0 1 0 0,-1-1 0 0 0,-1 0-1 0 0,0 0 1 0 0,-1-1-1 0 0,-1 0 1 0 0,0-1-1 0 0,0 0 1 0 0,-1 0-1 0 0,-1-2 1 0 0,0 1-1 0 0,-13 7-35 0 0,16-14 36 0 0,-1 1-1 0 0,0-2 0 0 0,0 1 1 0 0,0-2-1 0 0,0 1 0 0 0,-1-1 0 0 0,1-1 1 0 0,-1 0-1 0 0,0-1 0 0 0,1 0 1 0 0,-1-1-1 0 0,0 0 0 0 0,0-1 0 0 0,-6-1-35 0 0,4 0 12 0 0,1-1 0 0 0,-1 0 0 0 0,1 0-1 0 0,0-2 1 0 0,0 1 0 0 0,0-2 0 0 0,0 0-1 0 0,1 0 1 0 0,0-1 0 0 0,0-1-1 0 0,1 0 1 0 0,-2-3-12 0 0,10 10-9 0 0,1-1 0 0 0,0 0-1 0 0,0 0 1 0 0,0-1 0 0 0,0 1 0 0 0,0 0-1 0 0,1-1 1 0 0,-1 1 0 0 0,1-1-1 0 0,0 1 1 0 0,-1-1 0 0 0,1 0 0 0 0,0 1-1 0 0,0-1 1 0 0,1 0 0 0 0,-1 0 0 0 0,1 0-1 0 0,-1 1 1 0 0,1-1 0 0 0,0 0-1 0 0,0 0 1 0 0,0 0 0 0 0,1 0 0 0 0,-1 0-1 0 0,0 0 1 0 0,1 1 0 0 0,0-1 0 0 0,0 0-1 0 0,0 0 1 0 0,0 1 0 0 0,0-1-1 0 0,1 0 1 0 0,-1 1 0 0 0,1 0 0 0 0,-1-1-1 0 0,1 1 1 0 0,0 0 0 0 0,0 0 0 0 0,0-1 9 0 0,5-4-8 0 0,1-1 0 0 0,-1 1 0 0 0,1 1 1 0 0,0-1-1 0 0,1 1 0 0 0,0 1 1 0 0,0-1-1 0 0,0 2 0 0 0,0-1 0 0 0,5 0 8 0 0,23-8 192 0 0,1 2 0 0 0,0 2 0 0 0,0 1 0 0 0,1 2 0 0 0,0 2 0 0 0,0 2 0 0 0,1 1 0 0 0,-1 2-1 0 0,4 2-191 0 0,-2 4 294 0 0,0 2 0 0 0,14 7-294 0 0,4 0-1575 0 0,1-3-4374 0 0,-58-12 5565 0 0,0-1-1 0 0,0 0 0 0 0,1 0 1 0 0,-1 0-1 0 0,0-1 0 0 0,1 1 1 0 0,-1 0-1 0 0,0-1 0 0 0,0 1 1 0 0,0-1-1 0 0,1 0 0 0 0,-1 0 1 0 0,0 0-1 0 0,0 0 0 0 0,0 0 1 0 0,0 0-1 0 0,0-1 0 0 0,0 1 385 0 0,4-5-3994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93 293 4257 0 0,'-1'17'451'0'0,"0"0"0"0"0,1 0 1 0 0,0 1-1 0 0,2-1 0 0 0,0 0 0 0 0,1 0 0 0 0,0-1 1 0 0,2 1-1 0 0,0 0 0 0 0,1 1-451 0 0,-2-10 195 0 0,-1 1 0 0 0,1-1 0 0 0,1 0 0 0 0,0 0 0 0 0,0-1 0 0 0,0 0 0 0 0,1 1 0 0 0,0-2 0 0 0,4 4-195 0 0,-6-7 154 0 0,0 1-1 0 0,0-1 1 0 0,1 0-1 0 0,-1 0 1 0 0,1-1 0 0 0,0 1-1 0 0,0-1 1 0 0,0 0-1 0 0,0 0 1 0 0,1-1-1 0 0,-1 0 1 0 0,0 0 0 0 0,0 0-1 0 0,1 0 1 0 0,-1-1-1 0 0,1 0-153 0 0,1 0 141 0 0,0-1 0 0 0,0 0 0 0 0,0-1-1 0 0,0 0 1 0 0,0 0 0 0 0,-1 0 0 0 0,1-1-1 0 0,-1 0 1 0 0,1 0 0 0 0,-1-1 0 0 0,0 1-1 0 0,-1-1 1 0 0,1-1 0 0 0,-1 1 0 0 0,1-1-1 0 0,-1 0 1 0 0,-1 0 0 0 0,1 0 0 0 0,-1-1-1 0 0,0 0 1 0 0,2-2-141 0 0,10-19 123 0 0,0-1 0 0 0,-2 0 0 0 0,-1 0 0 0 0,1-7-123 0 0,-10 25 39 0 0,2-6-38 0 0,-1 0 1 0 0,-1 0-1 0 0,0-1 1 0 0,-2 0-1 0 0,1 1 1 0 0,-2-1-1 0 0,0 0 1 0 0,-2 0-1 0 0,1 0 1 0 0,-2 0-1 0 0,0 0 1 0 0,-3-6-2 0 0,3 15-13 0 0,0 0 1 0 0,-1 0-1 0 0,0 0 1 0 0,0 0-1 0 0,-1 0 1 0 0,0 1-1 0 0,0 0 1 0 0,-1 0 0 0 0,0 0-1 0 0,0 0 1 0 0,-5-5 12 0 0,5 8-11 0 0,0 0 0 0 0,0 0 1 0 0,0 1-1 0 0,0-1 0 0 0,-1 1 1 0 0,1 1-1 0 0,-1-1 0 0 0,0 1 1 0 0,0-1-1 0 0,0 2 0 0 0,0-1 1 0 0,0 1-1 0 0,0 0 0 0 0,-1 0 1 0 0,1 0-1 0 0,0 1 0 0 0,-1 0 11 0 0,-3 1-1 0 0,1-1 0 0 0,-1 2-1 0 0,1-1 1 0 0,-1 1-1 0 0,1 1 1 0 0,0 0-1 0 0,0 0 1 0 0,0 1-1 0 0,0 0 1 0 0,1 0-1 0 0,-1 1 1 0 0,1 0-1 0 0,0 0 1 0 0,1 1-1 0 0,-1 0 1 0 0,1 1 0 0 0,1 0-1 0 0,-1 0 1 0 0,-3 5 1 0 0,-13 19 1 0 0,2 0 0 0 0,1 2 1 0 0,1 0-1 0 0,-5 16-1 0 0,-10 18-206 0 0,24-35-2337 0 0,12-25-1380 0 0,8-17-397 0 0,-7 7-393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7946 0 0,'-1'1'500'0'0,"1"1"1"0"0,0 0-1 0 0,0 0 1 0 0,0 0-1 0 0,0 0 1 0 0,1-1-1 0 0,-1 1 1 0 0,0 0-1 0 0,1 0 0 0 0,-1 0 1 0 0,1-1-1 0 0,0 1 1 0 0,0 0-1 0 0,-1-1 1 0 0,2 2-501 0 0,0-1 270 0 0,0-1 0 0 0,1 0 0 0 0,-1 1 0 0 0,0-1 0 0 0,1 0 0 0 0,-1 0 1 0 0,1 0-1 0 0,-1 0 0 0 0,1-1 0 0 0,-1 1 0 0 0,2-1-270 0 0,65 20 1003 0 0,-43-12-648 0 0,0 0 0 0 0,1-2 0 0 0,25 2-355 0 0,-41-7-546 0 0,0-1-1 0 0,0 0 1 0 0,-1-1-1 0 0,1 0 1 0 0,2-1 546 0 0,-3 0-1129 0 0,0-1-1 0 0,0 0 1 0 0,0-1 0 0 0,-1 0 0 0 0,1 0 0 0 0,-1-1 1129 0 0,11-6-3027 0 0,2 0-2627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2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23 2264 0 0,'0'-1'326'0'0,"-1"0"-1"0"0,0-1 1 0 0,1 1-1 0 0,-1 0 0 0 0,0 0 1 0 0,0-1-1 0 0,1 1 0 0 0,-1 0 1 0 0,0 0-1 0 0,0 0 0 0 0,0 0 1 0 0,0 0-1 0 0,-1 0 0 0 0,1 0 1 0 0,0 1-1 0 0,0-1 0 0 0,-1 0 1 0 0,1 1-1 0 0,0-1 0 0 0,-1 1 1 0 0,1-1-1 0 0,0 1 0 0 0,-1-1 1 0 0,1 1-1 0 0,-1 0 0 0 0,1 0 1 0 0,-2 0-326 0 0,0 0 211 0 0,0 1 0 0 0,0 0 0 0 0,0 0 0 0 0,0 0 1 0 0,0 0-1 0 0,0 1 0 0 0,0-1 0 0 0,0 1 0 0 0,1 0 0 0 0,-1 0 0 0 0,1 0 0 0 0,-3 2-211 0 0,-9 9-125 0 0,0 2 0 0 0,2 0-1 0 0,-1 0 1 0 0,0 4 125 0 0,8-13 395 0 0,-20 29-408 0 0,2 1 0 0 0,1 0 0 0 0,2 2 0 0 0,2 1-1 0 0,1 0 1 0 0,2 1 0 0 0,2 1 0 0 0,-7 38 13 0 0,17-61-45 0 0,1 0 1 0 0,1 1-1 0 0,1-1 0 0 0,1 1 0 0 0,0-1 1 0 0,1 1-1 0 0,1-1 0 0 0,1 0 1 0 0,1 0-1 0 0,0 0 0 0 0,1-1 1 0 0,1 0-1 0 0,1 0 0 0 0,0 0 1 0 0,1-1-1 0 0,1-1 0 0 0,0 1 1 0 0,1-1-1 0 0,3 1 45 0 0,13 14-501 0 0,1-1 0 0 0,1-1-1 0 0,1-1 1 0 0,1-2 0 0 0,2-1 0 0 0,0-2 0 0 0,2-1-1 0 0,10 4 502 0 0,191 94-5875 0 0,-222-110 3246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2166 0 4465 0 0,'0'3'288'0'0,"-1"0"0"0"0,-1 0 0 0 0,1-1 0 0 0,0 1 0 0 0,-1 0 0 0 0,1-1 1 0 0,-1 1-1 0 0,0-1 0 0 0,0 1 0 0 0,0-1 0 0 0,0 0 0 0 0,0 0 0 0 0,0 0 0 0 0,0 0 0 0 0,-1 0 0 0 0,-1 0-288 0 0,1 0 336 0 0,0 1-1 0 0,0 0 0 0 0,0 0 1 0 0,0-1-1 0 0,0 2 0 0 0,1-1 0 0 0,-1 0 1 0 0,1 0-1 0 0,-2 4-335 0 0,-1 4 226 0 0,0-1-1 0 0,0 0 1 0 0,-1 0 0 0 0,0-1 0 0 0,-1 1-1 0 0,0-1 1 0 0,-1 0-226 0 0,-60 63 422 0 0,62-66-405 0 0,-68 73 158 0 0,-7 17-175 0 0,11-12 165 0 0,-15 9-165 0 0,-225 237 171 0 0,116-147-46 0 0,169-161-81 0 0,-74 75 281 0 0,-70 89-325 0 0,123-134 99 0 0,-22 17 99 0 0,-3-2 0 0 0,-54 38-198 0 0,-28 24 586 0 0,75-60 73 0 0,-57 55-158 0 0,108-97-429 0 0,2 1 1 0 0,2 1-1 0 0,0 1 0 0 0,-11 21-72 0 0,-24 44-1327 0 0,55-91 77 0 0,-2 3-1545 0 0,4-4-3719 0 0,5-3 1794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6401 0 0,'-1'9'7045'0'0,"8"38"-6008"0"0,7-5-926 0 0,3 0 1 0 0,1-1-1 0 0,23 38-111 0 0,-17-34 251 0 0,-2 0 0 0 0,15 47-251 0 0,-32-76-24 0 0,0 0 0 0 0,-2 0 0 0 0,0 0 1 0 0,0 0-1 0 0,-2 1 0 0 0,0-1 0 0 0,-1 0 0 0 0,0 1 0 0 0,-2-1 0 0 0,0 0 1 0 0,-1 3 23 0 0,-4 4-839 0 0,-2 0 1 0 0,0-1 0 0 0,-1 0-1 0 0,-2-1 1 0 0,0 0 0 0 0,-1-1-1 0 0,-1-1 1 0 0,-1 0 0 0 0,0 0-1 0 0,-3 0 839 0 0,-25 19-850 0 0,21-26-1939 0 0,6-6-237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6137 0 0,'25'-25'4135'0'0,"-10"12"-3705"0"0,1 1 0 0 0,0 1 0 0 0,1 0 1 0 0,1 2-1 0 0,-1 0 0 0 0,1 0 1 0 0,1 2-1 0 0,-1 0 0 0 0,1 1 1 0 0,1 1-1 0 0,-1 1 0 0 0,12-1-430 0 0,-28 5 9 0 0,-1-1 1 0 0,1 1-1 0 0,-1-1 0 0 0,1 1 0 0 0,-1 0 0 0 0,1 0 0 0 0,-1 0 1 0 0,1 0-1 0 0,0 0 0 0 0,-1 1 0 0 0,1-1 0 0 0,-1 1 0 0 0,1 0 1 0 0,-1 0-1 0 0,0 0 0 0 0,1 0 0 0 0,-1 0 0 0 0,0 0 0 0 0,0 0 1 0 0,0 1-1 0 0,0-1 0 0 0,0 1 0 0 0,0 0 0 0 0,0 0 0 0 0,0-1 1 0 0,0 1-1 0 0,-1 0 0 0 0,1 1 0 0 0,-1-1 0 0 0,0 0 0 0 0,0 0 1 0 0,1 0-1 0 0,-1 1 0 0 0,-1-1 0 0 0,1 1-9 0 0,0 4-45 0 0,0-1 0 0 0,0 1 0 0 0,-1-1 1 0 0,0 0-1 0 0,-1 1 0 0 0,1-1 0 0 0,-1 0 0 0 0,0 1 0 0 0,-1-1 0 0 0,0 0 0 0 0,0 0 0 0 0,0 0 1 0 0,-2 3 44 0 0,-22 42-271 0 0,-2-1 0 0 0,-2-1 0 0 0,-35 41 271 0 0,-37 59-484 0 0,98-143 469 0 0,1 1-1 0 0,0-1 1 0 0,0 1-1 0 0,0-1 1 0 0,1 1-1 0 0,0 0 1 0 0,0 0-1 0 0,1 0 1 0 0,-1 4 15 0 0,2-9-2 0 0,0 0 0 0 0,0 0 0 0 0,0 0 0 0 0,0 0 0 0 0,0 0 0 0 0,0 0 0 0 0,1-1 0 0 0,-1 1 0 0 0,1 0 0 0 0,-1 0 0 0 0,1 0 0 0 0,0-1 0 0 0,0 1 1 0 0,0 0-1 0 0,0-1 0 0 0,0 1 0 0 0,0-1 0 0 0,0 1 0 0 0,0-1 0 0 0,1 1 0 0 0,-1-1 0 0 0,0 0 0 0 0,1 1 0 0 0,-1-1 0 0 0,1 0 0 0 0,0 0 0 0 0,-1 0 0 0 0,1-1 0 0 0,0 1 1 0 0,0 0-1 0 0,-1-1 0 0 0,1 1 0 0 0,0-1 0 0 0,0 1 0 0 0,0-1 0 0 0,1 0 2 0 0,20 2 79 0 0,0-1 0 0 0,0-1 0 0 0,0-1 0 0 0,0-2 1 0 0,0 0-1 0 0,21-6-79 0 0,60-6 86 0 0,78-4-3097 0 0,-179 19 2683 0 0,0-1 0 0 0,0 1 1 0 0,1-1-1 0 0,-1 0 0 0 0,0 0 0 0 0,0 0 0 0 0,0-1 0 0 0,0 1 1 0 0,0-1-1 0 0,0 1 0 0 0,-1-1 0 0 0,1 0 0 0 0,0 0 0 0 0,-1 0 1 0 0,1-1-1 0 0,-1 1 0 0 0,0-1 0 0 0,0 1 0 0 0,0-1 1 0 0,0 0-1 0 0,0 1 0 0 0,0-3 328 0 0,1-3-3997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7122 0 0,'15'8'7026'0'0,"29"6"-6502"0"0,-33-11 113 0 0,34 10-122 0 0,1-2-1 0 0,0-1 1 0 0,7-3-515 0 0,-27-4-228 0 0,0-1 0 0 0,1-1 0 0 0,-1-2 0 0 0,0-1 0 0 0,1 0 0 0 0,10-4 228 0 0,-20 1-1871 0 0,-1-1 1 0 0,1-1-1 0 0,-1 0 1 0 0,0-1-1 0 0,10-6 1871 0 0,-10 3-4988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7218 0 0,'-2'4'419'0'0,"1"0"0"0"0,1 1 0 0 0,-1-1 0 0 0,0 0 0 0 0,1 1 0 0 0,0-1 0 0 0,0 0 0 0 0,0 1 1 0 0,1-1-1 0 0,0 0 0 0 0,-1 0 0 0 0,1 1 0 0 0,1-1 0 0 0,-1 0 0 0 0,1 2-419 0 0,28 61 1030 0 0,5-5-401 0 0,-4 2 0 0 0,-2 1 0 0 0,-3 2 0 0 0,1 12-629 0 0,-18-47 114 0 0,-2 1 1 0 0,-1 0 0 0 0,-1 0-1 0 0,-2 0 1 0 0,-1 0-1 0 0,-2 1 1 0 0,-1-1 0 0 0,-2 0-1 0 0,-1 1 1 0 0,-1 0-115 0 0,-1-3-427 0 0,2-6 638 0 0,-1 0-1 0 0,-1-1 1 0 0,-1 0-1 0 0,-2-1 1 0 0,-4 10-211 0 0,10-27-304 0 0,0 0 1 0 0,-1 0-1 0 0,0-1 1 0 0,0 1-1 0 0,0-1 1 0 0,0 0-1 0 0,-1 0 1 0 0,0-1-1 0 0,-5 5 304 0 0,5-6-684 0 0,1-1-1 0 0,-1 1 1 0 0,0-1 0 0 0,0 0 0 0 0,0 0 0 0 0,0 0-1 0 0,0 0 1 0 0,0-1 0 0 0,-1 0 0 0 0,1 0-1 0 0,0-1 1 0 0,-1 1 0 0 0,-2-1 684 0 0,-9 0-4402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13 5209 0 0,'-2'-2'385'0'0,"0"1"1"0"0,0 0-1 0 0,1 0 1 0 0,-1 0-1 0 0,0 0 0 0 0,0 0 1 0 0,0 0-1 0 0,0 0 0 0 0,-1 0 1 0 0,1 1-1 0 0,0-1 0 0 0,0 1 1 0 0,0 0-1 0 0,0-1 1 0 0,-1 1-1 0 0,1 0 0 0 0,0 0 1 0 0,0 1-1 0 0,-2-1-385 0 0,3 0 92 0 0,0 1 1 0 0,0-1-1 0 0,0 0 0 0 0,1 0 1 0 0,-1 1-1 0 0,0-1 0 0 0,0 0 1 0 0,1 1-1 0 0,-1-1 1 0 0,0 1-1 0 0,1-1 0 0 0,-1 1 1 0 0,0 0-1 0 0,1-1 0 0 0,-1 1 1 0 0,1-1-1 0 0,-1 1 0 0 0,1 0 1 0 0,-1 0-1 0 0,1-1 0 0 0,-1 1 1 0 0,1 0-1 0 0,0 0 0 0 0,-1-1 1 0 0,1 1-1 0 0,0 0 1 0 0,0 0-1 0 0,0 0 0 0 0,0 0 1 0 0,-1-1-1 0 0,1 1 0 0 0,0 0 1 0 0,1 0-1 0 0,-1 0 0 0 0,0 0 1 0 0,0-1-1 0 0,0 1 0 0 0,0 0 1 0 0,1 0-1 0 0,-1 0 0 0 0,0 0 1 0 0,1-1-1 0 0,-1 1 1 0 0,0 0-1 0 0,1-1 0 0 0,-1 1 1 0 0,1 0-1 0 0,-1-1 0 0 0,1 1 1 0 0,0 0-1 0 0,-1-1-92 0 0,26 35 162 0 0,1-1 0 0 0,2-1 0 0 0,1-2 0 0 0,1-1 0 0 0,2-1 0 0 0,4 1-162 0 0,10 11 91 0 0,-10-9-66 0 0,-2 1-1 0 0,-2 2 1 0 0,-1 2 0 0 0,-2 0-1 0 0,-2 2 1 0 0,12 22-25 0 0,-28-39 14 0 0,0 0 1 0 0,-2 0-1 0 0,0 1 0 0 0,-2 1 1 0 0,0-1-1 0 0,-2 1 1 0 0,0 0-1 0 0,-2 1 0 0 0,-1 0 1 0 0,-1-1-1 0 0,-1 1 0 0 0,-1 0 1 0 0,-2 11-15 0 0,-7 33 5 0 0,-4-1 0 0 0,-2-1 1 0 0,-4-1-1 0 0,-2 0 0 0 0,-3-1 1 0 0,-3-1-1 0 0,-3-2 0 0 0,-2-1 1 0 0,-10 10-6 0 0,22-42-355 0 0,-1-1-1 0 0,-1 0 1 0 0,-2-2 0 0 0,-16 14 355 0 0,-110 89-5320 0 0,51-48-2521 0 0,79-62 3744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2793 0 0,'0'1'145'0'0,"-1"-1"0"0"0,1 0 0 0 0,0 0 1 0 0,0 0-1 0 0,-1 1 0 0 0,1-1 1 0 0,0 0-1 0 0,0 0 0 0 0,-1 0 1 0 0,1 1-1 0 0,0-1 0 0 0,0 0 0 0 0,0 1 1 0 0,-1-1-1 0 0,1 0 0 0 0,0 0 1 0 0,0 1-1 0 0,0-1 0 0 0,0 0 0 0 0,0 1 1 0 0,0-1-1 0 0,0 0 0 0 0,0 1 1 0 0,0-1-1 0 0,0 0 0 0 0,0 1 1 0 0,0-1-1 0 0,0 0 0 0 0,0 1 0 0 0,0-1 1 0 0,0 0-1 0 0,0 1 0 0 0,0-1 1 0 0,0 0-1 0 0,1 1 0 0 0,-1-1 0 0 0,0 0 1 0 0,0 0-1 0 0,0 1 0 0 0,0-1 1 0 0,1 0-1 0 0,-1 0 0 0 0,0 1 0 0 0,0-1 1 0 0,1 0-1 0 0,-1 0 0 0 0,0 1 1 0 0,1-1-1 0 0,-1 0 0 0 0,0 0 1 0 0,0 0-1 0 0,1 0-145 0 0,28 7 2780 0 0,52-5-2368 0 0,-67-2 356 0 0,144-9 1126 0 0,-114 4-1829 0 0,0 2 0 0 0,0 2 0 0 0,1 2 0 0 0,-1 2 0 0 0,-1 1 0 0 0,13 5-65 0 0,-56-9-94 0 0,0 0 1 0 0,1 0 0 0 0,-1 0 0 0 0,0 0 0 0 0,0 0-1 0 0,0 0 1 0 0,1 0 0 0 0,-1 0 0 0 0,0 1 0 0 0,0-1-1 0 0,0 0 1 0 0,1 0 0 0 0,-1 0 0 0 0,0 0 0 0 0,0 0 0 0 0,0 0-1 0 0,0 0 1 0 0,0 1 0 0 0,1-1 0 0 0,-1 0 0 0 0,0 0-1 0 0,0 0 1 0 0,0 0 0 0 0,0 1 0 0 0,0-1 0 0 0,0 0-1 0 0,0 0 1 0 0,0 0 0 0 0,1 1 0 0 0,-1-1 0 0 0,0 0 0 0 0,0 0-1 0 0,0 0 1 0 0,0 1 0 0 0,0-1 0 0 0,0 0 0 0 0,0 0-1 0 0,0 0 1 0 0,0 1 0 0 0,0-1 0 0 0,0 0 0 0 0,-1 0-1 0 0,1 0 1 0 0,0 1 0 0 0,0-1 0 0 0,0 0 0 0 0,0 0-1 0 0,0 0 1 0 0,0 1 0 0 0,0-1 0 0 0,0 0 0 0 0,-1 0 0 0 0,1 0-1 0 0,0 0 1 0 0,0 0 0 0 0,0 1 0 0 0,0-1 0 0 0,0 0-1 0 0,-1 0 1 0 0,1 0 0 0 0,0 0 0 0 0,0 0 0 0 0,0 0-1 0 0,-1 0 1 0 0,1 0 0 0 0,0 0 0 0 0,0 0 0 0 0,-1 0 93 0 0,-13 9-3922 0 0,1-4-1403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6609 0 0,'0'2'311'0'0,"1"0"-1"0"0,-1 0 1 0 0,1 0-1 0 0,0 0 1 0 0,-1 0-1 0 0,1 0 1 0 0,0 0-1 0 0,0 0 0 0 0,0-1 1 0 0,0 1-1 0 0,0 0 1 0 0,1-1-1 0 0,-1 1 1 0 0,1-1-1 0 0,-1 1 1 0 0,1-1-1 0 0,-1 0 0 0 0,1 1 1 0 0,0-1-1 0 0,-1 0 1 0 0,1 0-1 0 0,0 0 1 0 0,0-1-1 0 0,0 1 1 0 0,0 0-1 0 0,0-1-310 0 0,62 18 2117 0 0,-44-14-1411 0 0,26 9-61 0 0,119 28 363 0 0,-55-23-3295 0 0,-98-17 1115 0 0,0 0 0 0 0,0-1 1 0 0,1-1-1 0 0,-1 0 0 0 0,0 0 0 0 0,0-1 0 0 0,0-1 0 0 0,0 0 1172 0 0,15-7-6103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6201 0 0,'0'-1'81'0'0,"-1"1"-1"0"0,1-1 0 0 0,-1 0 0 0 0,1 1 0 0 0,0-1 1 0 0,-1 1-1 0 0,1-1 0 0 0,-1 0 0 0 0,0 1 0 0 0,1-1 1 0 0,-1 1-1 0 0,1-1 0 0 0,-1 1 0 0 0,0 0 1 0 0,1-1-1 0 0,-1 1 0 0 0,0 0 0 0 0,1-1 0 0 0,-1 1 1 0 0,0 0-1 0 0,0 0 0 0 0,1 0 0 0 0,-1 0 0 0 0,0 0 1 0 0,0-1-1 0 0,1 1 0 0 0,-1 0 0 0 0,0 1 1 0 0,0-1-1 0 0,1 0 0 0 0,-1 0 0 0 0,0 0 0 0 0,0 0 1 0 0,1 1-1 0 0,-1-1 0 0 0,0 0 0 0 0,1 1 0 0 0,-1-1 1 0 0,0 0-1 0 0,1 1 0 0 0,-1-1 0 0 0,1 1 1 0 0,-1-1-1 0 0,0 1 0 0 0,1-1 0 0 0,-1 1 0 0 0,1-1 1 0 0,-1 1-1 0 0,1 0 0 0 0,0-1 0 0 0,-1 1 0 0 0,1 0 1 0 0,0-1-1 0 0,-1 1 0 0 0,1 0 0 0 0,0 0 1 0 0,0-1-1 0 0,0 1 0 0 0,0 0 0 0 0,0 0 0 0 0,-1-1 1 0 0,1 1-1 0 0,0 0 0 0 0,1 0 0 0 0,-1-1 0 0 0,0 1-80 0 0,-3 60 876 0 0,3-54-816 0 0,6 110 276 0 0,5 0-1 0 0,23 94-335 0 0,-5-25-3 0 0,-15-85-102 0 0,28 196-996 0 0,44 137 1101 0 0,-83-416-372 0 0,-3-13 102 0 0,1 0-1 0 0,0 0 1 0 0,0 0-1 0 0,0 0 1 0 0,1 0-1 0 0,-1 0 1 0 0,1-1-1 0 0,0 1 1 0 0,1 0 0 0 0,-1-1 270 0 0,-1-7-261 0 0,0-1 0 0 0,0 1 1 0 0,-1-1-1 0 0,1 1 1 0 0,-1-1-1 0 0,0 1 0 0 0,0-1 1 0 0,0 1-1 0 0,-1-1 1 0 0,1 0 260 0 0,-9-57-1693 0 0,7 34-2729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19 142 7874 0 0,'-3'-5'540'0'0,"1"-1"0"0"0,-1 0 0 0 0,1 0 1 0 0,0 0-1 0 0,0 0 0 0 0,1 0 0 0 0,0 0 0 0 0,0-1 1 0 0,0 1-1 0 0,1 0 0 0 0,0 0 0 0 0,0-1 1 0 0,1-5-541 0 0,0 10 59 0 0,0-1 0 0 0,0 0 1 0 0,0 0-1 0 0,0 1 1 0 0,0-1-1 0 0,1 1 0 0 0,-1-1 1 0 0,1 1-1 0 0,0 0 0 0 0,-1-1 1 0 0,1 1-1 0 0,0 0 1 0 0,0 0-1 0 0,1 0 0 0 0,-1 1 1 0 0,0-1-1 0 0,1 0 1 0 0,-1 1-1 0 0,1 0 0 0 0,-1-1 1 0 0,1 1-1 0 0,0 0 1 0 0,-1 0-1 0 0,1 0 0 0 0,0 1 1 0 0,0-1-1 0 0,-1 1 0 0 0,1 0 1 0 0,0-1-1 0 0,2 1-59 0 0,20 1 91 0 0,-1 0 0 0 0,0 1 0 0 0,0 1-1 0 0,0 2 1 0 0,0 0 0 0 0,0 1 0 0 0,-1 2 0 0 0,0 0 0 0 0,-1 2-1 0 0,0 0 1 0 0,15 10-91 0 0,-24-12 17 0 0,1 1 0 0 0,-1 0-1 0 0,-1 1 1 0 0,0 1 0 0 0,0 0-1 0 0,-1 0 1 0 0,0 1 0 0 0,-1 1 0 0 0,-1 0-1 0 0,0 0 1 0 0,0 1 0 0 0,-2 0-1 0 0,1 0 1 0 0,-2 1 0 0 0,0-1 0 0 0,-1 2-1 0 0,0-1 1 0 0,-1 0 0 0 0,-1 1-1 0 0,-1 0 1 0 0,0 0 0 0 0,-1 0 0 0 0,0 0-1 0 0,-2 0 1 0 0,0 0 0 0 0,0 0 0 0 0,-2 0-1 0 0,-1 5-16 0 0,-6 19-285 0 0,-2 1 0 0 0,-1-2 0 0 0,-3 0 0 0 0,-1 0 0 0 0,-1-2 1 0 0,-10 12 284 0 0,24-43-238 0 0,0 1 1 0 0,-1-2 0 0 0,1 1-1 0 0,-1 0 1 0 0,-1-1 0 0 0,1 0 0 0 0,-1 0-1 0 0,0-1 1 0 0,0 1 0 0 0,0-1-1 0 0,-1-1 1 0 0,1 1 0 0 0,-1-1 0 0 0,0 0-1 0 0,-1 0 238 0 0,-14 3-1684 0 0,-1 0 0 0 0,0-1 0 0 0,0-1 0 0 0,-3-1 1684 0 0,-13 2-2891 0 0,22-2-350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35 8 0 0,'0'-2'188'0'0,"0"1"-1"0"0,1 0 1 0 0,-1-1-1 0 0,0 1 1 0 0,0 0 0 0 0,0-1-1 0 0,0 1 1 0 0,-1-1 0 0 0,1 1-1 0 0,0 0 1 0 0,-1-1-1 0 0,1 1 1 0 0,0 0 0 0 0,-1 0-1 0 0,0-1 1 0 0,1 1 0 0 0,-1 0-1 0 0,0 0 1 0 0,1 0-1 0 0,-1 0 1 0 0,0 0 0 0 0,0 0-1 0 0,0 0 1 0 0,0 0 0 0 0,0 0-1 0 0,0 0 1 0 0,0 0-188 0 0,-1 1 88 0 0,0 0 0 0 0,1 0 1 0 0,-1 0-1 0 0,0 0 0 0 0,1 0 0 0 0,-1 0 1 0 0,0 0-1 0 0,1 1 0 0 0,-1-1 0 0 0,0 1 1 0 0,1-1-1 0 0,-1 1 0 0 0,1 0 0 0 0,-1-1 1 0 0,1 1-1 0 0,-1 0 0 0 0,1 0 0 0 0,-1 1-88 0 0,-7 5 168 0 0,0 0-1 0 0,1 0 1 0 0,0 1-1 0 0,1 0 1 0 0,0 1-1 0 0,-4 4-167 0 0,3-1 73 0 0,0 1 0 0 0,1-1 0 0 0,0 2 0 0 0,1-1 0 0 0,1 1 0 0 0,0 0 0 0 0,1 0 1 0 0,0 0-1 0 0,1 0 0 0 0,0 1 0 0 0,2 0 0 0 0,-1-1 0 0 0,2 1 0 0 0,0 0 0 0 0,1-1 0 0 0,0 1 0 0 0,1 0 0 0 0,1-1 0 0 0,0 0 0 0 0,1 1 0 0 0,1-1 1 0 0,0-1-1 0 0,1 1 0 0 0,5 9-73 0 0,-6-13 162 0 0,0 0 0 0 0,1 0 0 0 0,0-1 0 0 0,1 1 1 0 0,0-1-1 0 0,0-1 0 0 0,1 1 0 0 0,0-1 0 0 0,0-1 0 0 0,1 1 1 0 0,8 4-163 0 0,-12-9 155 0 0,0 0 0 0 0,0-1 0 0 0,0 1 0 0 0,0-1 0 0 0,0-1 0 0 0,1 1 0 0 0,-1-1 0 0 0,1 0 0 0 0,-1 0 0 0 0,1 0 0 0 0,-1-1 0 0 0,1 0 0 0 0,-1 0 0 0 0,1 0 0 0 0,-1-1 0 0 0,1 1 0 0 0,-1-1 0 0 0,1-1 0 0 0,-1 1 0 0 0,1-1 0 0 0,-1 0 0 0 0,0 0 0 0 0,0-1 0 0 0,4-2-155 0 0,3-3 163 0 0,-1 0 1 0 0,0 0-1 0 0,-1-1 1 0 0,0 0 0 0 0,0-1-1 0 0,-1-1 1 0 0,0 1 0 0 0,-1-1-1 0 0,0-1 1 0 0,-1 1 0 0 0,-1-1-1 0 0,1-1 1 0 0,-2 1-1 0 0,0-1 1 0 0,0 0 0 0 0,-1 0-1 0 0,-1 0 1 0 0,0-1 0 0 0,-1 1-1 0 0,0-1 1 0 0,-1 0 0 0 0,-1 0-1 0 0,0 1 1 0 0,-1-1-1 0 0,0 0 1 0 0,-1 1 0 0 0,-1-1-1 0 0,0 1 1 0 0,0 0 0 0 0,-4-8-164 0 0,4 17 2 0 0,1 0 1 0 0,-1-1 0 0 0,0 1 0 0 0,0 0 0 0 0,-1 0 0 0 0,1 1 0 0 0,-1-1 0 0 0,0 1 0 0 0,0 0 0 0 0,0 0 0 0 0,0 0-1 0 0,0 0 1 0 0,-1 1 0 0 0,1-1 0 0 0,-1 1 0 0 0,0 1 0 0 0,1-1 0 0 0,-1 0 0 0 0,0 1 0 0 0,-5-1-3 0 0,-1 0-257 0 0,-1 0 0 0 0,1 1 0 0 0,0 0 0 0 0,-1 1 0 0 0,0 0 0 0 0,1 1 0 0 0,-1 0 0 0 0,-7 2 257 0 0,-36 20-1887 0 0,11-3-1639 0 0,15-14-2198 0 0,26-8 4037 0 0,0 2-3077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6273 0 0,'0'2'353'0'0,"0"0"-1"0"0,0 0 1 0 0,0 0-1 0 0,1 1 0 0 0,-1-1 1 0 0,1 0-1 0 0,-1 0 1 0 0,1 0-1 0 0,0 0 0 0 0,0 0 1 0 0,0 0-1 0 0,0 0 1 0 0,0-1-1 0 0,1 1 1 0 0,-1 0-1 0 0,0 0 0 0 0,1-1 1 0 0,-1 1-1 0 0,1-1 1 0 0,1 2-353 0 0,1 0 417 0 0,1-1 1 0 0,-1 1 0 0 0,1-1-1 0 0,0 0 1 0 0,0 0 0 0 0,0 0-1 0 0,0 0 1 0 0,0-1-1 0 0,1 0-417 0 0,10 2 435 0 0,1-1-1 0 0,0-1 0 0 0,0-1 0 0 0,0 0 0 0 0,4-1-434 0 0,6-2-298 0 0,-1-2 0 0 0,25-6 298 0 0,16-9-5167 0 0,-11 4-3763 0 0,-42 13 4380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3073 0 0,'0'-1'121'0'0,"0"1"0"0"0,0-1 0 0 0,0 0 0 0 0,0 1 0 0 0,0-1 0 0 0,0 0 0 0 0,0 1 0 0 0,0-1 0 0 0,1 0 0 0 0,-1 1 0 0 0,0-1 0 0 0,0 0 0 0 0,0 1 0 0 0,1-1 0 0 0,-1 0 0 0 0,0 1 0 0 0,1-1-1 0 0,-1 1 1 0 0,1-1 0 0 0,-1 1 0 0 0,1-1 0 0 0,-1 1 0 0 0,1-1 0 0 0,-1 1 0 0 0,1-1 0 0 0,-1 1 0 0 0,1 0 0 0 0,0-1-121 0 0,5-2 946 0 0,-7 6 3731 0 0,0-1-4617 0 0,-1 0 0 0 0,1 0 0 0 0,0 1 0 0 0,1-1 1 0 0,-1 0-1 0 0,0 1 0 0 0,1-1 0 0 0,-1 0 0 0 0,1 1 1 0 0,0-1-1 0 0,0 1 0 0 0,0-1 0 0 0,0 1 0 0 0,0-1 1 0 0,0 1-61 0 0,6 47-419 0 0,-4-35 417 0 0,9 75-217 0 0,22 193-2121 0 0,-5 211 2340 0 0,-28-461-364 0 0,-1-13 161 0 0,0 0 0 0 0,2-1 0 0 0,0 1 0 0 0,2 0 0 0 0,0 0 0 0 0,1-1-1 0 0,3 9 204 0 0,-7-28-8 0 0,0 1 0 0 0,0-1 0 0 0,0 0 0 0 0,0 0-1 0 0,0 0 1 0 0,0 1 0 0 0,0-1 0 0 0,0 0 0 0 0,0 0 0 0 0,0 0-1 0 0,0 0 1 0 0,0 1 0 0 0,0-1 0 0 0,0 0 0 0 0,0 0-1 0 0,0 0 1 0 0,0 1 0 0 0,0-1 0 0 0,1 0 0 0 0,-1 0-1 0 0,0 0 1 0 0,0 0 0 0 0,0 0 0 0 0,0 1 0 0 0,0-1 0 0 0,0 0-1 0 0,1 0 1 0 0,-1 0 0 0 0,0 0 0 0 0,0 0 0 0 0,0 0-1 0 0,0 0 1 0 0,1 1 0 0 0,-1-1 0 0 0,0 0 0 0 0,0 0-1 0 0,0 0 1 0 0,1 0 0 0 0,-1 0 0 0 0,0 0 0 0 0,0 0 0 0 0,0 0-1 0 0,1 0 1 0 0,-1 0 0 0 0,0 0 0 0 0,0 0 0 0 0,0 0-1 0 0,1 0 1 0 0,-1 0 0 0 0,0-1 8 0 0,5-12-231 0 0,-1-27-108 0 0,-3 33 178 0 0,0-19-204 0 0,0-1 1 0 0,-2 1-1 0 0,-3-13 365 0 0,1 5-2024 0 0,1 14-1930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2328 0 0,'0'0'2597'0'0,"-14"13"3002"0"0,-16 17-4050 0 0,-8 14-1449 0 0,2 2 0 0 0,2 1-1 0 0,3 2 1 0 0,1 1 0 0 0,3 2 0 0 0,2 0-1 0 0,2 2 1 0 0,3 0 0 0 0,-9 40-100 0 0,23-63-22 0 0,2 1 1 0 0,2-1 0 0 0,0 1-1 0 0,2 0 1 0 0,2 0-1 0 0,1 0 1 0 0,1-1-1 0 0,1 0 1 0 0,2 1 0 0 0,2-2-1 0 0,0 1 1 0 0,14 27 21 0 0,6 6-91 0 0,2 0 0 0 0,3-3 0 0 0,3 0 0 0 0,3-3 0 0 0,17 19 91 0 0,-36-51-103 0 0,-2 1-768 0 0,1-2 1 0 0,2 0 0 0 0,6 4 870 0 0,-23-24-281 0 0,0 0 0 0 0,0-1 0 0 0,1 0-1 0 0,-1 0 1 0 0,1 0 0 0 0,0 0 0 0 0,0-1 0 0 0,0 0 0 0 0,1 0 0 0 0,-1-1 0 0 0,1 0 0 0 0,-1 0 0 0 0,1 0 0 0 0,0-1 0 0 0,0 0-1 0 0,0 0 1 0 0,4-1 281 0 0,8-2-3590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67 1408 0 0,'-7'0'1149'0'0,"0"1"-1"0"0,-1-2 1 0 0,1 1-1 0 0,0-1 1 0 0,0 0-1 0 0,0 0 1 0 0,0-1-1 0 0,0 0 1 0 0,0 0-1 0 0,-5-3-1148 0 0,11 5 89 0 0,1-1-1 0 0,-1 1 0 0 0,0-1 0 0 0,1 0 0 0 0,-1 1 0 0 0,1-1 1 0 0,-1 1-1 0 0,1-1 0 0 0,-1 0 0 0 0,1 1 0 0 0,-1-1 1 0 0,1 0-1 0 0,0 0 0 0 0,0 1 0 0 0,-1-1 0 0 0,1 0 0 0 0,0 0 1 0 0,0 0-1 0 0,0 1 0 0 0,-1-1 0 0 0,1 0 0 0 0,0 0 1 0 0,0 0-1 0 0,0 0 0 0 0,1 1 0 0 0,-1-1 0 0 0,0 0 0 0 0,0 0 1 0 0,0 0-1 0 0,1 1 0 0 0,-1-1 0 0 0,0 0 0 0 0,1 0-88 0 0,0-1 62 0 0,1 1 0 0 0,0-1 0 0 0,-1 1 0 0 0,1-1-1 0 0,0 1 1 0 0,0 0 0 0 0,0-1 0 0 0,0 1 0 0 0,0 0 0 0 0,0 0-1 0 0,0 1 1 0 0,2-1-62 0 0,5-2 4 0 0,-1 1-1 0 0,1 0 0 0 0,0 0 0 0 0,0 1 1 0 0,0 0-1 0 0,1 1-3 0 0,0 1 3 0 0,0 0 0 0 0,0 1 0 0 0,-1 0 0 0 0,1 0 0 0 0,-1 1 0 0 0,0 1 0 0 0,0 0 0 0 0,0 0 0 0 0,0 0-1 0 0,0 1 1 0 0,-1 1 0 0 0,0-1 0 0 0,6 6-3 0 0,-9-6 7 0 0,0 0-1 0 0,-1 0 0 0 0,1 0 1 0 0,-1 0-1 0 0,0 1 0 0 0,-1 0 1 0 0,1 0-1 0 0,-1 0 0 0 0,0 0 1 0 0,-1 1-1 0 0,1-1 0 0 0,-1 1 1 0 0,-1-1-1 0 0,1 1 1 0 0,-1 0-1 0 0,0-1 0 0 0,0 1 1 0 0,-1 0-1 0 0,0 0 0 0 0,-1 0-6 0 0,-1 17-4 0 0,-2 0 0 0 0,-1 0 0 0 0,-1-1-1 0 0,-1 0 1 0 0,-1 0 0 0 0,-1-1 0 0 0,-3 5 4 0 0,-16 31-343 0 0,-4 0 0 0 0,-4 1 343 0 0,26-43-318 0 0,-1-1 1 0 0,-1 0-1 0 0,0-1 0 0 0,-1 0 0 0 0,-3 1 318 0 0,9-9-713 0 0,1 0 1 0 0,-2 0 0 0 0,1-1-1 0 0,-1 0 1 0 0,1 0-1 0 0,-2-1 1 0 0,1 0 0 0 0,0 0-1 0 0,-1-1 1 0 0,1 0-1 0 0,-7 1 713 0 0,-2-3-793 0 0,11-2-2098 0 0,4-2-6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4433 0 0,'-15'19'422'0'0,"1"0"0"0"0,1 1 1 0 0,0 1-1 0 0,2 0 0 0 0,1 1 1 0 0,0 0-1 0 0,-2 12-422 0 0,4-15 230 0 0,-13 35 304 0 0,2 0 0 0 0,3 1 0 0 0,2 4-534 0 0,8-33 209 0 0,2-1 1 0 0,1 1 0 0 0,0 0-1 0 0,2 1 1 0 0,2-1-1 0 0,0 0 1 0 0,5 23-210 0 0,-6-46 20 0 0,1 1 1 0 0,-1-1-1 0 0,1 0 0 0 0,0 0 1 0 0,0 0-1 0 0,1 0 1 0 0,-1 0-1 0 0,1 0 1 0 0,-1 0-1 0 0,1 0 1 0 0,0-1-1 0 0,0 1 1 0 0,0 0-1 0 0,0-1 1 0 0,1 0-1 0 0,-1 1 1 0 0,1-1-1 0 0,-1 0 1 0 0,1 0-1 0 0,0-1 0 0 0,1 2-20 0 0,1-1 35 0 0,1 0 0 0 0,-1-1 0 0 0,0 0 0 0 0,0 0 0 0 0,0 0 0 0 0,1-1 0 0 0,-1 1 0 0 0,0-1 0 0 0,1 0 0 0 0,-1-1 0 0 0,0 1 0 0 0,4-2-35 0 0,9-2-35 0 0,0-1 0 0 0,-1-1 0 0 0,0 0 1 0 0,0-1-1 0 0,0-1 0 0 0,-1-1 0 0 0,6-4 35 0 0,86-57-6304 0 0,-94 62 1843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8474 0 0,'-4'2'192'0'0,"1"1"1"0"0,0-1 0 0 0,0 1-1 0 0,0 0 1 0 0,1 0 0 0 0,-1 0-1 0 0,1 0 1 0 0,-1 0-1 0 0,1 0 1 0 0,0 1 0 0 0,0-1-1 0 0,0 1 1 0 0,1 0-1 0 0,0-1 1 0 0,-1 1 0 0 0,1 0-1 0 0,0 0 1 0 0,1 0 0 0 0,-1 0-193 0 0,-2 18 116 0 0,0-1 1 0 0,1 1 0 0 0,2 1-117 0 0,-1-10 169 0 0,-3 88-51 0 0,5 1 0 0 0,4-1-1 0 0,4 0 1 0 0,5 0-1 0 0,25 89-117 0 0,-36-176-107 0 0,2-1 0 0 0,0 1 0 0 0,1-1 0 0 0,0-1-1 0 0,4 6 108 0 0,-9-15-205 0 0,1 0 0 0 0,-1 0 0 0 0,1-1-1 0 0,0 1 1 0 0,0 0 0 0 0,0-1 0 0 0,0 1 0 0 0,1-1-1 0 0,-1 0 1 0 0,1 0 0 0 0,-1 0 0 0 0,1 0 0 0 0,0 0-1 0 0,0-1 1 0 0,0 1 0 0 0,0-1 0 0 0,0 0-1 0 0,0 1 1 0 0,0-2 0 0 0,0 1 0 0 0,0 0 0 0 0,0 0-1 0 0,1-1 1 0 0,-1 0 0 0 0,2 0 205 0 0,-3 0-141 0 0,-1 0 1 0 0,0 0-1 0 0,1-1 1 0 0,-1 1-1 0 0,0-1 1 0 0,1 1-1 0 0,-1-1 1 0 0,0 0-1 0 0,0 1 0 0 0,1-1 1 0 0,-1 0-1 0 0,0 0 1 0 0,0 0-1 0 0,0 0 1 0 0,0 0-1 0 0,0 0 1 0 0,0 0-1 0 0,0-1 141 0 0,5-8-3125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3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6457 0 0,'69'-2'5895'0'0,"3"-1"-3433"0"0,11 0-2550 0 0,1 2 0 0 0,29 7 88 0 0,-68-3 15 0 0,-32-3 15 0 0,0 0 0 0 0,0 1 1 0 0,0 1-1 0 0,0 0 0 0 0,0 1 0 0 0,0 1 1 0 0,3 1-31 0 0,-15-5 5 0 0,0 0 1 0 0,0 1-1 0 0,0-1 1 0 0,-1 1-1 0 0,1-1 1 0 0,0 1-1 0 0,0-1 1 0 0,0 1-1 0 0,-1 0 1 0 0,1 0-1 0 0,0-1 1 0 0,-1 1-1 0 0,1 0 1 0 0,0 0-1 0 0,-1-1 1 0 0,1 1-1 0 0,-1 0 1 0 0,1 0-1 0 0,-1 0 1 0 0,0 0-1 0 0,1 0 1 0 0,-1 0-1 0 0,0 0 1 0 0,0 0-1 0 0,0 0 1 0 0,0 0-1 0 0,1 1-5 0 0,-2 1-4 0 0,1 0 0 0 0,-1 0 0 0 0,1 0-1 0 0,-1-1 1 0 0,0 1 0 0 0,0 0 0 0 0,0 0-1 0 0,0 0 1 0 0,-1-1 0 0 0,0 2 4 0 0,-7 9-61 0 0,0 0 1 0 0,-1 0-1 0 0,-7 7 61 0 0,12-15 6 0 0,-70 75-428 0 0,-49 36 422 0 0,-41 43 74 0 0,154-148-89 0 0,0 1 0 0 0,1 0 0 0 0,1 1 0 0 0,0 0 0 0 0,0 0 0 0 0,1 1 15 0 0,6-10 17 0 0,1-1 0 0 0,-1 0 0 0 0,1 0-1 0 0,0 0 1 0 0,0 1 0 0 0,0-1 0 0 0,1 0 0 0 0,-1 1 0 0 0,1-1 0 0 0,0 1 0 0 0,-1-1 0 0 0,2 1 0 0 0,-1-1 0 0 0,0 0-1 0 0,1 1 1 0 0,-1-1 0 0 0,1 1 0 0 0,0-1 0 0 0,0 0 0 0 0,1 0 0 0 0,-1 1 0 0 0,1-1 0 0 0,-1 0 0 0 0,1 0 0 0 0,0 0-1 0 0,0-1 1 0 0,0 1 0 0 0,1 0 0 0 0,1 1-17 0 0,3 2 105 0 0,0 0 0 0 0,1 0 0 0 0,0-1 0 0 0,0 1 0 0 0,1-2 0 0 0,0 1-1 0 0,0-1 1 0 0,0-1 0 0 0,0 0 0 0 0,0 0 0 0 0,0-1 0 0 0,1 0 0 0 0,0 0 0 0 0,7 0-105 0 0,19-1 211 0 0,1 0 0 0 0,0-2 0 0 0,11-4-211 0 0,-2 2 68 0 0,-26 1-405 0 0,-1 0 0 0 0,0-1 0 0 0,0-1 0 0 0,0-1 0 0 0,12-5 337 0 0,-19 5-1282 0 0,-2 1-1 0 0,1-2 0 0 0,0 1 1 0 0,-1-1-1 0 0,0-1 1 0 0,0 0-1 0 0,-1 0 0 0 0,0-1 1 0 0,7-8 1282 0 0,-4 2-3781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3977 0 0,'11'25'6230'0'0,"20"13"-3635"0"0,-28-34-2037 0 0,11 11-17 0 0,0-1 0 0 0,1 0 0 0 0,1-1 0 0 0,0 0 0 0 0,1-1 0 0 0,0-1 0 0 0,7 2-541 0 0,-12-6-54 0 0,0-2 1 0 0,1 1-1 0 0,-1-2 0 0 0,1 0 1 0 0,0 0-1 0 0,0-1 0 0 0,0-1 1 0 0,0 0-1 0 0,1-1 1 0 0,-1 0-1 0 0,11-2 54 0 0,-14 0-857 0 0,0-1 0 0 0,0 0-1 0 0,-1-1 1 0 0,0 0 0 0 0,1-1 0 0 0,-1 0 0 0 0,0 0 0 0 0,-1-1 0 0 0,1 0 0 0 0,-1 0-1 0 0,0-1 1 0 0,0 0 0 0 0,-1-1 0 0 0,5-4 857 0 0,-1-3-4549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8010 0 0,'2'13'600'0'0,"1"1"0"0"0,0-1 0 0 0,1 1 0 0 0,1-1 0 0 0,0 0 0 0 0,1-1 0 0 0,0 1 0 0 0,1-1 0 0 0,0 0-600 0 0,9 17 713 0 0,16 37-105 0 0,-3 2 0 0 0,-3 1 0 0 0,-3 0 0 0 0,-1 9-608 0 0,-11-30 213 0 0,-2 0-1 0 0,-2 0 1 0 0,-2 1-1 0 0,-3 0 1 0 0,-1 0-1 0 0,-5 32-212 0 0,0-45 75 0 0,-1 0 0 0 0,-1-1 0 0 0,-2 0 0 0 0,-2 0-1 0 0,-1-1 1 0 0,-1 0 0 0 0,-2-1 0 0 0,-2 1-75 0 0,6-16-524 0 0,-1-1 0 0 0,0 0 0 0 0,-1-1-1 0 0,-1 0 1 0 0,0 0 0 0 0,-13 9 524 0 0,14-14-1219 0 0,-2 0 0 0 0,1-1-1 0 0,-1-1 1 0 0,-1 0-1 0 0,0-1 1 0 0,0 0 0 0 0,0-2-1 0 0,-12 4 1220 0 0,-3 1-5273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4977 0 0,'0'3'32'0'0,"-1"22"778"0"0,2 0 1 0 0,1 0 0 0 0,4 22-811 0 0,-4-39 250 0 0,0 1 0 0 0,1 0 1 0 0,0-1-1 0 0,1 0 1 0 0,-1 0-1 0 0,2 0 1 0 0,-1 0-1 0 0,1 0 1 0 0,0-1-1 0 0,1 0 1 0 0,0 0-1 0 0,4 4-250 0 0,37 40 556 0 0,-47-51-620 0 0,0 0-1 0 0,-1 0 1 0 0,1 0-1 0 0,0 0 1 0 0,0 0 0 0 0,0 0-1 0 0,0 0 1 0 0,-1 0-1 0 0,1 0 1 0 0,0 0-1 0 0,0 0 1 0 0,0 0-1 0 0,0 0 1 0 0,-1 0-1 0 0,1 0 1 0 0,0 0-1 0 0,0 0 1 0 0,0 0-1 0 0,0 0 1 0 0,0 0-1 0 0,-1 0 1 0 0,1 0 0 0 0,0 0-1 0 0,0 0 1 0 0,0 0-1 0 0,0 1 1 0 0,0-1-1 0 0,-1 0 1 0 0,1 0-1 0 0,0 0 1 0 0,0 0-1 0 0,0 0 1 0 0,0 0-1 0 0,0 1 1 0 0,0-1-1 0 0,0 0 1 0 0,0 0-1 0 0,-1 0 1 0 0,1 0 0 0 0,0 0-1 0 0,0 1 1 0 0,0-1-1 0 0,0 0 1 0 0,0 0-1 0 0,0 0 1 0 0,0 0-1 0 0,0 1 1 0 0,0-1-1 0 0,0 0 1 0 0,0 0-1 0 0,0 0 1 0 0,0 0-1 0 0,0 0 1 0 0,0 1-1 0 0,0-1 1 0 0,0 0 0 0 0,1 0-1 0 0,-1 0 1 0 0,0 0-1 0 0,0 1 1 0 0,0-1-1 0 0,0 0 1 0 0,0 0-1 0 0,0 0 1 0 0,0 0-1 0 0,0 0 1 0 0,1 0-1 0 0,-1 0 1 0 0,0 1 64 0 0,-13-2-2009 0 0,5-1-2528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39 5233 0 0,'-1'1'188'0'0,"0"1"0"0"0,0 0-1 0 0,0 0 1 0 0,0 0 0 0 0,0 0-1 0 0,0-1 1 0 0,0 1 0 0 0,-1 0-1 0 0,1-1 1 0 0,0 1 0 0 0,-1-1 0 0 0,0 0-1 0 0,1 1 1 0 0,-1-1 0 0 0,0 0-188 0 0,-1-2 2396 0 0,16-12-1296 0 0,-4 7-1042 0 0,-1 1-1 0 0,1 0 0 0 0,0 1 1 0 0,1 0-1 0 0,-1 0 1 0 0,1 1-1 0 0,-1 0 1 0 0,1 1-1 0 0,0 0 0 0 0,1 0-57 0 0,103-8-3 0 0,-113 10 4 0 0,45 0 8 0 0,1 2 0 0 0,0 2 0 0 0,-1 3 1 0 0,0 1-1 0 0,21 7-9 0 0,-63-14-19 0 0,1 0 1 0 0,-1 0 0 0 0,1 1-1 0 0,-1-1 1 0 0,0 1 0 0 0,0 0 0 0 0,0 0-1 0 0,0 0 1 0 0,0 1 0 0 0,0-1-1 0 0,0 1 1 0 0,-1 0 0 0 0,0 0-1 0 0,3 3 19 0 0,-4-3-41 0 0,-1-1 0 0 0,0 1-1 0 0,0 0 1 0 0,0-1 0 0 0,0 1-1 0 0,-1 0 1 0 0,1 0 0 0 0,-1 0-1 0 0,1 0 1 0 0,-1-1 0 0 0,0 1-1 0 0,0 0 1 0 0,-1 0 0 0 0,1 0-1 0 0,0 0 1 0 0,-1 0 0 0 0,0 0-1 0 0,0-1 1 0 0,0 1 0 0 0,0 0-1 0 0,0-1 1 0 0,0 1 0 0 0,-2 2 41 0 0,-13 26-250 0 0,-1 0-1 0 0,-2-2 1 0 0,-1 0 0 0 0,-2-1 0 0 0,-6 7 250 0 0,-128 127-1083 0 0,114-120 513 0 0,28-28 306 0 0,2-1-17 0 0,-1 0 0 0 0,0 0 0 0 0,-1-1 0 0 0,0-1 1 0 0,-1 0-1 0 0,0-1 0 0 0,-1 0 0 0 0,-14 5 281 0 0,30-15-17 0 0,-1 1-1 0 0,1-1 1 0 0,0 0-1 0 0,-1 0 1 0 0,1 0-1 0 0,-1 1 1 0 0,1-1-1 0 0,-1 0 1 0 0,1 0-1 0 0,-1 0 1 0 0,1 0-1 0 0,-1 0 1 0 0,1 0-1 0 0,-1 0 1 0 0,1 0-1 0 0,-1 0 1 0 0,1 0-1 0 0,-1 0 1 0 0,1-1-1 0 0,-1 1 1 0 0,1 0-1 0 0,-1 0 1 0 0,1 0-1 0 0,-1-1 1 0 0,1 1-1 0 0,-1 0 1 0 0,1 0-1 0 0,0-1 1 0 0,-1 1-1 0 0,1 0 1 0 0,0-1-1 0 0,-1 1 1 0 0,1-1-1 0 0,0 1 1 0 0,-1 0-1 0 0,1-1 1 0 0,0 1-1 0 0,0-1 1 0 0,-1 1-1 0 0,1-1 18 0 0,1-21-3370 0 0,1 11 1907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1144 0 0,'6'-7'356'0'0,"1"0"-1"0"0,0 0 0 0 0,1 1 0 0 0,-1 0 1 0 0,1 0-1 0 0,0 1 0 0 0,1 0 0 0 0,-1 0 1 0 0,1 1-1 0 0,0 0 0 0 0,0 1 0 0 0,0 0 1 0 0,1 0-1 0 0,-1 1 0 0 0,1 0 0 0 0,-1 1 1 0 0,1 0-1 0 0,8 0-355 0 0,-7 1 153 0 0,-1 0 0 0 0,1 1 1 0 0,-1 0-1 0 0,1 1 0 0 0,-1 0 0 0 0,0 0 0 0 0,0 1 1 0 0,0 0-1 0 0,0 1 0 0 0,0 0 0 0 0,-1 1 0 0 0,1 0 1 0 0,-1 1-1 0 0,-1-1 0 0 0,1 2 0 0 0,-1-1 0 0 0,2 2-153 0 0,6 10-169 0 0,0 0 0 0 0,-1 1 0 0 0,-1 1 0 0 0,-1 0 0 0 0,-1 1 0 0 0,4 10 169 0 0,-12-29-3081 0 0,-4-13 1910 0 0,-1 5-1057 0 0,1-1-413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94 5745 0 0,'-4'-3'272'0'0,"0"1"0"0"0,1-1 0 0 0,0 0 0 0 0,0 0 0 0 0,0 0 0 0 0,0 0 0 0 0,0 0 1 0 0,0-1-1 0 0,1 1 0 0 0,0-1 0 0 0,0 0 0 0 0,0 0 0 0 0,-1 0-272 0 0,3 2 118 0 0,0 1 0 0 0,-1 0 0 0 0,1-1 0 0 0,0 1 0 0 0,0-1 1 0 0,0 1-1 0 0,0-1 0 0 0,0 1 0 0 0,0 0 0 0 0,0-1 0 0 0,1 1 0 0 0,-1-1 0 0 0,0 1 1 0 0,1 0-1 0 0,-1-1 0 0 0,1 1 0 0 0,-1 0 0 0 0,1-1 0 0 0,0 1 0 0 0,0 0 0 0 0,-1 0 1 0 0,1 0-1 0 0,0 0 0 0 0,0 0 0 0 0,0 0 0 0 0,0 0 0 0 0,0 0 0 0 0,1 0 1 0 0,-1 0-1 0 0,0 0 0 0 0,0 1 0 0 0,0-1 0 0 0,1 0 0 0 0,-1 1 0 0 0,0-1 0 0 0,1 1 1 0 0,-1 0-1 0 0,1-1 0 0 0,-1 1 0 0 0,0 0-118 0 0,6-1 7 0 0,-1-1-1 0 0,0 1 1 0 0,0 1 0 0 0,1-1-1 0 0,-1 1 1 0 0,0 0-1 0 0,1 1 1 0 0,-1-1 0 0 0,0 1-1 0 0,5 2-6 0 0,66 20-164 0 0,-47-13 143 0 0,-17-6-10 0 0,-1 1 0 0 0,1 0 0 0 0,-1 1 0 0 0,0 1-1 0 0,0 0 1 0 0,-1 0 0 0 0,0 1 0 0 0,0 1 0 0 0,-1 0 0 0 0,0 0-1 0 0,3 5 32 0 0,-8-9-44 0 0,-1 0-1 0 0,0 1 0 0 0,0-1 1 0 0,0 1-1 0 0,0 0 0 0 0,-1 0 1 0 0,0 1-1 0 0,-1-1 0 0 0,0 1 1 0 0,1-1-1 0 0,-2 1 0 0 0,1 0 1 0 0,-1 0-1 0 0,0 0 0 0 0,-1 0 1 0 0,1 0-1 0 0,-1 0 0 0 0,-1-1 1 0 0,1 1-1 0 0,-1 0 0 0 0,-1 0 1 0 0,-1 7 44 0 0,-3 4 5 0 0,-1-1 1 0 0,0 1 0 0 0,-1-1 0 0 0,-1 0-1 0 0,-1-1 1 0 0,0 0 0 0 0,-1-1 0 0 0,-12 13-6 0 0,18-22-24 0 0,-1 1 1 0 0,0-2 0 0 0,0 1-1 0 0,-1-1 1 0 0,0 1 0 0 0,1-2-1 0 0,-2 1 1 0 0,1-1 0 0 0,-1 0-1 0 0,1-1 1 0 0,-1 0 0 0 0,0 0-1 0 0,0 0 1 0 0,0-1 0 0 0,-1 0-1 0 0,1-1 1 0 0,0 0 0 0 0,-1 0-1 0 0,1-1 1 0 0,-1 0 0 0 0,1-1 23 0 0,7 1 7 0 0,-70-12-1869 0 0,68 12 1646 0 0,-1-1 1 0 0,0 0-1 0 0,0-1 0 0 0,1 1 1 0 0,-1 0-1 0 0,1-1 0 0 0,-1 0 1 0 0,1 0-1 0 0,-1 0 0 0 0,1 0 1 0 0,0-1-1 0 0,0 1 0 0 0,0-1 1 0 0,1 0-1 0 0,-1 1 0 0 0,-2-4 216 0 0,5 5-131 0 0,0 1 0 0 0,0-1-1 0 0,0 0 1 0 0,0 1 0 0 0,0-1-1 0 0,0 1 1 0 0,1-1 0 0 0,-1 1-1 0 0,0-1 1 0 0,0 1-1 0 0,0-1 1 0 0,1 1 0 0 0,-1-1-1 0 0,0 1 1 0 0,0-1 0 0 0,1 1-1 0 0,-1-1 1 0 0,0 1 0 0 0,1 0-1 0 0,-1-1 1 0 0,1 1 0 0 0,-1-1-1 0 0,1 1 1 0 0,-1 0-1 0 0,0-1 1 0 0,1 1 0 0 0,-1 0-1 0 0,1 0 1 0 0,-1 0 0 0 0,1-1-1 0 0,0 1 1 0 0,-1 0 0 0 0,1 0-1 0 0,-1 0 132 0 0,8-3-2339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5505 0 0,'3'2'180'0'0,"1"0"-1"0"0,-1 0 0 0 0,0 1 1 0 0,0-1-1 0 0,0 1 1 0 0,0-1-1 0 0,-1 1 1 0 0,1 0-1 0 0,-1 0 0 0 0,0 0 1 0 0,1 0-1 0 0,-1 1 1 0 0,-1-1-1 0 0,1 0 1 0 0,0 1-1 0 0,-1 0 0 0 0,0-1 1 0 0,0 1-1 0 0,0 0 1 0 0,0-1-1 0 0,-1 1 1 0 0,1 0-1 0 0,-1 3-179 0 0,2 16 688 0 0,0 1 1 0 0,-2-1-1 0 0,-1 9-688 0 0,1-26 135 0 0,-3 23 348 0 0,-1 0 0 0 0,-1-1 1 0 0,-1 1-1 0 0,-2-1 0 0 0,-9 24-483 0 0,-2-3 646 0 0,-3 0 1 0 0,-21 34-647 0 0,39-76 96 0 0,-21 35 211 0 0,24-41-276 0 0,1 0 0 0 0,-1 0 0 0 0,0 0-1 0 0,0 1 1 0 0,1-1 0 0 0,-1 0-1 0 0,0-1 1 0 0,0 1 0 0 0,0 0 0 0 0,0 0-1 0 0,0 0 1 0 0,0 0 0 0 0,0-1 0 0 0,0 1-1 0 0,0 0 1 0 0,0-1 0 0 0,-1 1 0 0 0,1-1-1 0 0,0 0 1 0 0,0 1 0 0 0,-1-1-1 0 0,1 0 1 0 0,0 0 0 0 0,0 1 0 0 0,-1-1-1 0 0,1 0 1 0 0,0 0 0 0 0,-1-1 0 0 0,1 1-31 0 0,-1-1 13 0 0,1-1 0 0 0,-1 1 1 0 0,1-1-1 0 0,0 1 0 0 0,-1-1 1 0 0,1 0-1 0 0,0 1 1 0 0,0-1-1 0 0,0 0 0 0 0,1 0 1 0 0,-1 0-1 0 0,0 0 0 0 0,1 0 1 0 0,-1 0-1 0 0,1 0 1 0 0,0 0-1 0 0,0 0 0 0 0,-1 0 1 0 0,1 0-1 0 0,0 0 1 0 0,1 0-1 0 0,-1 0 0 0 0,0 0 1 0 0,1-1-14 0 0,-1-4-61 0 0,1 1 0 0 0,1-1 1 0 0,-1 0-1 0 0,1 0 1 0 0,0 0-1 0 0,2-4 61 0 0,-1 6-50 0 0,0-1 0 0 0,0 1 0 0 0,0 0 0 0 0,1 0 0 0 0,0 0 0 0 0,0 1 0 0 0,0-1 0 0 0,0 1 0 0 0,1 0 0 0 0,0 0 0 0 0,0 0 0 0 0,0 1 0 0 0,0-1 0 0 0,0 1 0 0 0,1 1 0 0 0,-1-1 0 0 0,1 1 0 0 0,0 0 0 0 0,0 0 0 0 0,0 1 0 0 0,0-1 0 0 0,2 1 50 0 0,14 0-177 0 0,0 0 0 0 0,0 1-1 0 0,0 2 1 0 0,0 0-1 0 0,15 4 178 0 0,-14-2-196 0 0,0-1-1 0 0,0-1 1 0 0,0-1-1 0 0,9-2 197 0 0,-27 0-243 0 0,-1 1-1 0 0,0-2 1 0 0,1 1-1 0 0,-1 0 1 0 0,0-1-1 0 0,0 0 0 0 0,0 0 1 0 0,0 0-1 0 0,0 0 1 0 0,0-1-1 0 0,-1 1 1 0 0,3-3 243 0 0,-4 4-170 0 0,-1 0 0 0 0,0-1 0 0 0,0 1 1 0 0,0 0-1 0 0,0 0 0 0 0,0-1 1 0 0,0 1-1 0 0,0 0 0 0 0,0-1 1 0 0,-1 1-1 0 0,1-1 0 0 0,0 1 0 0 0,-1-1 1 0 0,1 1-1 0 0,-1-1 0 0 0,0 1 1 0 0,1-1-1 0 0,-1 0 0 0 0,0 1 0 0 0,0-1 1 0 0,0 1-1 0 0,0-1 0 0 0,0 0 1 0 0,0 1-1 0 0,-1-1 0 0 0,1 1 0 0 0,-1-1 1 0 0,1 1-1 0 0,-1-1 0 0 0,1 1 1 0 0,-1-1-1 0 0,0 1 0 0 0,0-1 1 0 0,0 1-1 0 0,1 0 0 0 0,-1-1 0 0 0,-1 1 170 0 0,-5-7-4234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5201 0 0,'-8'54'1786'0'0,"3"0"0"0"0,2 0-1 0 0,2 20-1785 0 0,2-74 25 0 0,-1 0-1 0 0,0 1 1 0 0,0-1 0 0 0,0 0-1 0 0,0 0 1 0 0,0 1-1 0 0,0-1 1 0 0,0 0-1 0 0,0 0 1 0 0,0 1 0 0 0,0-1-1 0 0,0 0 1 0 0,0 0-1 0 0,0 0 1 0 0,0 1-1 0 0,0-1 1 0 0,0 0 0 0 0,0 0-1 0 0,0 1 1 0 0,0-1-1 0 0,-1 0 1 0 0,1 0 0 0 0,0 1-1 0 0,0-1 1 0 0,0 0-1 0 0,0 0 1 0 0,0 0-1 0 0,-1 0 1 0 0,1 1 0 0 0,0-1-1 0 0,0 0 1 0 0,0 0-1 0 0,-1 0 1 0 0,1 0-1 0 0,0 0 1 0 0,0 1 0 0 0,0-1-1 0 0,-1 0 1 0 0,1 0-1 0 0,0 0 1 0 0,0 0-1 0 0,-1 0 1 0 0,1 0 0 0 0,0 0-1 0 0,0 0 1 0 0,-1 0-1 0 0,1 0 1 0 0,0 0-1 0 0,0 0 1 0 0,-1 0 0 0 0,1 0-1 0 0,0 0-24 0 0,-14-12-282 0 0,11 9 192 0 0,1 0 1 0 0,0 0 0 0 0,0 0-1 0 0,0-1 1 0 0,0 1-1 0 0,0 0 1 0 0,1-1-1 0 0,0 1 1 0 0,-1-1 0 0 0,1 0-1 0 0,0-3 90 0 0,0 2 61 0 0,1 0 0 0 0,0 0 0 0 0,0-1 0 0 0,1 1 0 0 0,0 0 0 0 0,-1 0 0 0 0,2 0 0 0 0,-1 0 0 0 0,1 0 0 0 0,-1 0 0 0 0,1 0 0 0 0,1 0 0 0 0,-1 1 0 0 0,1-1 0 0 0,-1 1 0 0 0,1-1 0 0 0,1 1 0 0 0,-1 0 0 0 0,1 0 0 0 0,-1 1 0 0 0,1-1 0 0 0,0 1 0 0 0,0 0 0 0 0,1 0 0 0 0,-1 0 0 0 0,0 0-1 0 0,1 1 1 0 0,0 0 0 0 0,0-1 0 0 0,0 2 0 0 0,0-1 0 0 0,0 1-61 0 0,15-5 221 0 0,0 2 1 0 0,0 0-1 0 0,1 1 0 0 0,-1 1 0 0 0,1 1 0 0 0,-1 1 0 0 0,1 0 0 0 0,-1 2 0 0 0,1 1 0 0 0,-1 0 0 0 0,0 1 0 0 0,0 1 0 0 0,0 1 1 0 0,-1 1-1 0 0,0 1 0 0 0,0 1 0 0 0,-1 0 0 0 0,0 1-221 0 0,-15-8 27 0 0,0-1 0 0 0,-1 1 0 0 0,1 0 1 0 0,0 0-1 0 0,-1 0 0 0 0,0 0 0 0 0,1 0 0 0 0,-1 1 1 0 0,0-1-1 0 0,0 1 0 0 0,0-1 0 0 0,-1 1 0 0 0,1 0 0 0 0,-1 0 1 0 0,1 0-1 0 0,-1 0 0 0 0,0 0 0 0 0,0 0 0 0 0,0 1-27 0 0,-1 0-67 0 0,0-1 0 0 0,0 1 0 0 0,0-1 0 0 0,-1 1 0 0 0,0 0 0 0 0,0-1 0 0 0,0 1 0 0 0,0-1 0 0 0,0 0-1 0 0,0 1 1 0 0,-1-1 0 0 0,0 0 0 0 0,0 0 0 0 0,0 0 0 0 0,0 0 0 0 0,0 0 0 0 0,-2 2 67 0 0,-8 8-503 0 0,0 0 1 0 0,-1-1 0 0 0,-1 0-1 0 0,0-1 1 0 0,-1-1 0 0 0,-3 2 502 0 0,-95 52-2680 0 0,104-59 2420 0 0,-12 5-120 0 0,1 0 0 0 0,-1-2 0 0 0,-1 0 0 0 0,0-2 0 0 0,0 0 0 0 0,-6 0 380 0 0,16-4 128 0 0,1-1 1 0 0,0 0-1 0 0,-1 0 0 0 0,1-1 1 0 0,-1-1-1 0 0,1 0 0 0 0,-1 0 1 0 0,1-1-1 0 0,0-1 0 0 0,0 0 1 0 0,0 0-1 0 0,0-1 0 0 0,-2-1-128 0 0,12 4 49 0 0,1 1 0 0 0,-1 0 0 0 0,0 0-1 0 0,1-1 1 0 0,-1 1 0 0 0,1 0 0 0 0,-1-1-1 0 0,0 1 1 0 0,1 0 0 0 0,-1-1-1 0 0,1 1 1 0 0,-1-1 0 0 0,1 1 0 0 0,-1-1-1 0 0,1 1 1 0 0,-1-1 0 0 0,1 1 0 0 0,0-1-1 0 0,-1 0 1 0 0,1 1 0 0 0,0-1 0 0 0,-1 0-1 0 0,1 1 1 0 0,0-1 0 0 0,0 0 0 0 0,0 1-1 0 0,-1-1 1 0 0,1 0 0 0 0,0 1 0 0 0,0-1-1 0 0,0 0 1 0 0,0 0-49 0 0,17-16 1393 0 0,32-4 710 0 0,20 8-1238 0 0,0 4 1 0 0,0 2-1 0 0,1 3 0 0 0,0 3 1 0 0,4 4-866 0 0,28-2 98 0 0,-70-1-769 0 0,1-2 0 0 0,0-1 0 0 0,17-5 671 0 0,-25 2-1796 0 0,-1 0 1 0 0,0-2-1 0 0,-1-1 1 0 0,1 0-1 0 0,-2-2 1 0 0,1-1-1 0 0,16-11 1796 0 0,-15 6-4202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6313 0 0,'0'0'109'0'0,"0"0"-1"0"0,0 0 0 0 0,-1 0 0 0 0,1 0 1 0 0,0 0-1 0 0,0 0 0 0 0,-1 0 0 0 0,1 0 1 0 0,0 0-1 0 0,0 0 0 0 0,0 0 0 0 0,-1 0 1 0 0,1 0-1 0 0,0 0 0 0 0,0 0 0 0 0,-1-1 1 0 0,1 1-1 0 0,0 0 0 0 0,0 0 1 0 0,0 0-1 0 0,0 0 0 0 0,-1 0 0 0 0,1-1 1 0 0,0 1-1 0 0,0 0 0 0 0,0 0 0 0 0,0 0 1 0 0,-1 0-1 0 0,1-1 0 0 0,0 1 0 0 0,0 0 1 0 0,0 0-1 0 0,0 0 0 0 0,0-1 0 0 0,0 1 1 0 0,0 0-1 0 0,0 0 0 0 0,0-1 0 0 0,0 1 1 0 0,0 0-1 0 0,0 0 0 0 0,0 0 0 0 0,0-1 1 0 0,0 1-1 0 0,0 0 0 0 0,0 0 0 0 0,0-1 1 0 0,0 1-1 0 0,0 0 0 0 0,0 0 1 0 0,0 0-1 0 0,0-1 0 0 0,0 1 0 0 0,0 0 1 0 0,1 0-1 0 0,-1 0 0 0 0,0-1 0 0 0,0 1 1 0 0,0 0-1 0 0,0 0 0 0 0,0 0 0 0 0,1 0-108 0 0,12-11 831 0 0,21 5-483 0 0,1 1 0 0 0,0 1 0 0 0,-1 3 0 0 0,1 0 0 0 0,34 5-348 0 0,-53-2-8 0 0,0 0 0 0 0,-1 1 0 0 0,1 0 0 0 0,-1 1 0 0 0,0 1 0 0 0,0 1 0 0 0,0 0 0 0 0,-1 1 0 0 0,0 0-1 0 0,0 1 1 0 0,-1 1 0 0 0,0 0 0 0 0,0 0 0 0 0,3 5 8 0 0,-9-5-66 0 0,0 0-1 0 0,0 1 0 0 0,-1-1 0 0 0,0 1 1 0 0,-1 0-1 0 0,0 1 0 0 0,-1-1 1 0 0,0 1-1 0 0,0 0 0 0 0,-1 0 0 0 0,-1 0 1 0 0,0 1-1 0 0,0-1 0 0 0,-1 1 1 0 0,0-1-1 0 0,-1 1 0 0 0,-1-1 1 0 0,0 0-1 0 0,-1 5 67 0 0,-5 34-1715 0 0,-3-1 1 0 0,-1 0 0 0 0,-16 39 1714 0 0,20-66-1041 0 0,7-18 796 0 0,-1-1 0 0 0,0 1 0 0 0,0 0 0 0 0,-1-1 0 0 0,1 1-1 0 0,-1-1 1 0 0,0 1 0 0 0,0-1 0 0 0,0 0 0 0 0,0 0 0 0 0,0 0 0 0 0,-1 0-1 0 0,1 0 1 0 0,-1 0 0 0 0,0-1 0 0 0,0 1 0 0 0,-1 0 245 0 0,-7 0-3857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4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2865 0 0,'0'0'2636'0'0,"6"28"1288"0"0,-8 5-3090 0 0,0-1 1 0 0,-2 1 0 0 0,-1-1 0 0 0,-2 0 0 0 0,-1-1-1 0 0,-12 31-834 0 0,9-32 78 0 0,-2-1 0 0 0,-1 0-1 0 0,-1-1 1 0 0,-1-1 0 0 0,-1 0-1 0 0,-2-1 1 0 0,-1-1-1 0 0,0-1 1 0 0,-2-1 0 0 0,-1 0-1 0 0,-11 7-77 0 0,27-25-57 0 0,1 1-1 0 0,-1-1 1 0 0,0 0-1 0 0,-1 0 0 0 0,1-1 1 0 0,-1 0-1 0 0,0-1 1 0 0,0 0-1 0 0,0 0 1 0 0,-1 0-1 0 0,1-1 1 0 0,-1 0-1 0 0,1-1 0 0 0,-1 0 1 0 0,0 0-1 0 0,1-1 1 0 0,-1 0-1 0 0,0-1 1 0 0,1 0-1 0 0,-1 0 1 0 0,0 0-1 0 0,1-1 0 0 0,0-1 1 0 0,-1 0-1 0 0,-4-2 58 0 0,13 5 18 0 0,-1 0 0 0 0,1 0 0 0 0,0 0 0 0 0,-1 0-1 0 0,1 0 1 0 0,0 0 0 0 0,0 0 0 0 0,-1 0 0 0 0,1 0-1 0 0,0 0 1 0 0,0-1 0 0 0,-1 1 0 0 0,1 0 0 0 0,0 0 0 0 0,0 0-1 0 0,-1 0 1 0 0,1 0 0 0 0,0-1 0 0 0,0 1 0 0 0,0 0-1 0 0,-1 0 1 0 0,1 0 0 0 0,0-1 0 0 0,0 1 0 0 0,0 0 0 0 0,0 0-1 0 0,0-1 1 0 0,-1 1 0 0 0,1 0 0 0 0,0 0 0 0 0,0-1-1 0 0,0 1 1 0 0,0 0 0 0 0,0 0 0 0 0,0-1 0 0 0,0 1 0 0 0,0 0-1 0 0,0-1 1 0 0,0 1 0 0 0,0 0 0 0 0,0 0 0 0 0,0-1-1 0 0,0 1 1 0 0,0 0 0 0 0,0 0 0 0 0,1-1 0 0 0,-1 1 0 0 0,0 0-1 0 0,0 0-17 0 0,16-7 587 0 0,24 1 20 0 0,9 2 153 0 0,50-5-111 0 0,0 4 0 0 0,0 4-1 0 0,9 6-648 0 0,79 14 148 0 0,74 7-3727 0 0,-88-19-6090 0 0,-145-9 4508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5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549 167 2697 0 0,'10'-33'3914'0'0,"5"8"-2315"0"0,-10 14-865 0 0,1 1 0 0 0,0-1 0 0 0,0 1 0 0 0,1 0 0 0 0,1 0 0 0 0,0 1 0 0 0,0 0 0 0 0,0 0 0 0 0,1 1 0 0 0,5-3-734 0 0,-13 11 395 0 0,-1 0-101 0 0,0 0-71 0 0,-2 3-172 0 0,1-1 0 0 0,-1 1 0 0 0,1 0-1 0 0,-1 0 1 0 0,0-1 0 0 0,0 1 0 0 0,0-1-1 0 0,0 0 1 0 0,0 0 0 0 0,-1 1 0 0 0,-1 0-51 0 0,-8 9 40 0 0,-113 134-167 0 0,-7-5 1 0 0,-36 22 126 0 0,138-136-62 0 0,2 1 0 0 0,1 1 1 0 0,1 1-1 0 0,2 2 1 0 0,1 0-1 0 0,-16 31 62 0 0,38-62-16 0 0,1 0 0 0 0,0 0 0 0 0,0 0 0 0 0,0 0-1 0 0,0 0 1 0 0,0 0 0 0 0,0 0 0 0 0,0 0 0 0 0,1-1 0 0 0,-1 1 0 0 0,0 0 0 0 0,0 0-1 0 0,1 0 1 0 0,-1 0 0 0 0,1 0 0 0 0,-1 0 0 0 0,1 0 0 0 0,-1-1 0 0 0,1 1-1 0 0,-1 0 1 0 0,1 0 0 0 0,0-1 0 0 0,-1 1 0 0 0,1 0 0 0 0,0-1 0 0 0,0 1 0 0 0,-1-1-1 0 0,1 1 1 0 0,0-1 0 0 0,0 1 0 0 0,0-1 0 0 0,0 1 0 0 0,0-1 0 0 0,0 0-1 0 0,0 0 1 0 0,0 1 0 0 0,0-1 16 0 0,52 17-150 0 0,-31-11 52 0 0,12 7 50 0 0,0 3 0 0 0,-1 0 0 0 0,-1 2 0 0 0,-1 2 0 0 0,13 10 48 0 0,43 38-24 0 0,10 14 24 0 0,-44-32-995 0 0,-2 2 1 0 0,-2 2-1 0 0,7 14 995 0 0,-30-36-3813 0 0,3-2 1 0 0,27 24 3812 0 0,-32-34-4712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5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4889 0 0,'-4'6'49'0'0,"0"0"0"0"0,1 0 0 0 0,-1 1 0 0 0,1-1 0 0 0,1 1 0 0 0,-1-1 0 0 0,1 1 0 0 0,0 0 0 0 0,1 0 0 0 0,-1 0 0 0 0,1 0 0 0 0,1 0 0 0 0,-1 0 0 0 0,1 1 0 0 0,1-1 0 0 0,-1 0 0 0 0,1 0 0 0 0,0 0 0 0 0,1 0 0 0 0,0 0 0 0 0,0 0 0 0 0,0-1 0 0 0,1 1 0 0 0,3 6-49 0 0,1-3 56 0 0,0 1 0 0 0,0-1 1 0 0,1 0-1 0 0,0-1 0 0 0,1 0 0 0 0,0 0 0 0 0,0-1 0 0 0,1 0 0 0 0,0-1 0 0 0,1 0 1 0 0,-1 0-1 0 0,1-1 0 0 0,10 3-56 0 0,16 7 125 0 0,2-2 0 0 0,0-2 1 0 0,0-1-1 0 0,1-2 0 0 0,6-1-125 0 0,57 5 631 0 0,44-3-631 0 0,-86-2 198 0 0,-59-8-204 0 0,-1 0 0 0 0,1 1 0 0 0,-1-1 0 0 0,1 0 0 0 0,-1 0 0 0 0,0 1 0 0 0,1-1 0 0 0,-1 1 0 0 0,0-1 0 0 0,1 1 0 0 0,-1 0 0 0 0,0 0 0 0 0,1-1 0 0 0,-1 1 0 0 0,0 0 0 0 0,0 0 0 0 0,0 0 0 0 0,0 0 0 0 0,0 0 0 0 0,0 1 0 0 0,0-1 0 0 0,-1 0 0 0 0,1 0 0 0 0,0 1 0 0 0,0-1 0 0 0,-1 0 0 0 0,1 1 0 0 0,-1-1 0 0 0,0 0 0 0 0,1 1 0 0 0,-1-1 0 0 0,0 1 0 0 0,0-1 0 0 0,0 1 0 0 0,0-1 0 0 0,0 1 0 0 0,0-1 0 0 0,0 1 6 0 0,-7 17-60 0 0,0-1 1 0 0,-1 0-1 0 0,-1 0 1 0 0,-1-1 0 0 0,0-1-1 0 0,-3 3 60 0 0,-77 95-271 0 0,58-76 180 0 0,-449 522-1074 0 0,471-548 1059 0 0,-93 110-1385 0 0,74-88-1970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1158 1478 5473 0 0,'-4'0'556'0'0,"0"1"0"0"0,1-1 0 0 0,-1 1 0 0 0,0 0 0 0 0,1 0 0 0 0,-1 0 0 0 0,1 0 0 0 0,-1 1 0 0 0,1 0 0 0 0,0-1 0 0 0,-1 1 0 0 0,1 0 0 0 0,-2 2-556 0 0,-41 39 2283 0 0,38-34-2039 0 0,0-1 0 0 0,0 0-1 0 0,-1-1 1 0 0,0 0 0 0 0,0 0-1 0 0,-4 1-243 0 0,-12 5 275 0 0,0-1 1 0 0,-1-1-1 0 0,-1-1 0 0 0,1-2 0 0 0,-2 0 0 0 0,-20 2-275 0 0,15-8 145 0 0,-1-1 0 0 0,1-1-1 0 0,-1-2 1 0 0,1-1 0 0 0,0-2-1 0 0,0-2 1 0 0,0 0 0 0 0,-30-13-145 0 0,26 5 145 0 0,1-2 1 0 0,1-1 0 0 0,0-2 0 0 0,-30-24-146 0 0,51 32 59 0 0,1-1 0 0 0,1 0 0 0 0,0-1 0 0 0,1 0 1 0 0,0-1-1 0 0,1 0 0 0 0,1-1 0 0 0,0 0 0 0 0,-2-9-59 0 0,-7-8 101 0 0,0-5-60 0 0,1-1 1 0 0,3 0-1 0 0,1-1 0 0 0,0-6-41 0 0,-1-4 26 0 0,4 12 55 0 0,2 0 0 0 0,1-1 0 0 0,2 0 0 0 0,2 0 0 0 0,1 0 0 0 0,3-27-81 0 0,3 10 52 0 0,3 0 0 0 0,2 0-1 0 0,2 0 1 0 0,8-17-52 0 0,5-16 114 0 0,-16 50-71 0 0,2 1-1 0 0,2 0 1 0 0,2 1-1 0 0,1 0 1 0 0,10-15-43 0 0,-18 39 24 0 0,1 1 0 0 0,-1 1-1 0 0,2 0 1 0 0,0 0 0 0 0,0 1 0 0 0,1 0 0 0 0,0 0 0 0 0,1 1-1 0 0,-1 0 1 0 0,3 1-24 0 0,-5 3 2 0 0,0 0-1 0 0,0 1 0 0 0,0 1 0 0 0,0 0 1 0 0,1 0-1 0 0,0 0 0 0 0,0 1 0 0 0,-1 0 1 0 0,1 1-1 0 0,0 0 0 0 0,1 0 1 0 0,-1 1-1 0 0,0 0 0 0 0,0 1 0 0 0,8 1-1 0 0,345 70-16 0 0,-340-67 14 0 0,-1 1 0 0 0,0 1 0 0 0,-1 1 0 0 0,1 0 0 0 0,-2 2-1 0 0,1 0 1 0 0,-1 1 0 0 0,-1 1 0 0 0,0 1 0 0 0,-1 1 0 0 0,0 0 0 0 0,-1 1-1 0 0,8 10 3 0 0,4 7-7 0 0,-1 2-1 0 0,-1 0 1 0 0,6 14 7 0 0,-21-30-3 0 0,-1 1-1 0 0,-1 1 1 0 0,0-1-1 0 0,-2 1 1 0 0,0 1-1 0 0,-1-1 1 0 0,2 16 3 0 0,2 29 8 0 0,-3 0 0 0 0,-2 0 0 0 0,-3 0 1 0 0,-4 15-9 0 0,-1-41 4 0 0,-2 0 1 0 0,-1 0-1 0 0,-2-1 0 0 0,-2 1 1 0 0,-1-2-1 0 0,-2 0 1 0 0,-12 24-5 0 0,8-23-5 0 0,-2 0-1 0 0,-1-2 1 0 0,-1 0 0 0 0,-2-1 0 0 0,-2-1 0 0 0,-19 20 5 0 0,38-49-481 0 0,-1 1 1 0 0,0-1-1 0 0,-1 0 1 0 0,1-1-1 0 0,-1 0 1 0 0,-1 0 480 0 0,17-7-7624 0 0,10-2 3783 0 0,16-7 836 0 0,-20 7-1516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4433 0 0,'0'0'117'0'0,"-1"1"0"0"0,0 0 0 0 0,0-1 0 0 0,1 1 0 0 0,-1-1 1 0 0,0 1-1 0 0,1 0 0 0 0,-1 0 0 0 0,1-1 0 0 0,-1 1 0 0 0,1 0 0 0 0,-1 0 0 0 0,1 0 0 0 0,0-1 1 0 0,-1 1-1 0 0,1 0 0 0 0,0 0 0 0 0,0 0 0 0 0,0 0 0 0 0,-1 0 0 0 0,1 0 0 0 0,0 0 0 0 0,0 0 1 0 0,0 0-1 0 0,1-1 0 0 0,-1 1 0 0 0,0 1-117 0 0,1 33-281 0 0,-1-31 461 0 0,8 84-55 0 0,3 0 0 0 0,4-1 1 0 0,9 22-126 0 0,-5-56 20 0 0,-18-50-24 0 0,0 0-1 0 0,1 0 1 0 0,-1-1 0 0 0,1 1-1 0 0,0-1 1 0 0,0 1 0 0 0,0-1-1 0 0,0 1 1 0 0,0-1-1 0 0,0 0 1 0 0,1 0 0 0 0,-1 0-1 0 0,1-1 1 0 0,-1 1 0 0 0,1 0-1 0 0,1 0 5 0 0,-3-2-32 0 0,0-1 0 0 0,-1 1-1 0 0,1 0 1 0 0,0 0-1 0 0,0-1 1 0 0,-1 1 0 0 0,1-1-1 0 0,0 1 1 0 0,-1 0 0 0 0,1-1-1 0 0,-1 1 1 0 0,1-1-1 0 0,-1 0 1 0 0,1 1 0 0 0,-1-1-1 0 0,1 1 1 0 0,-1-1 0 0 0,1 0-1 0 0,-1 1 1 0 0,1-1-1 0 0,-1 0 1 0 0,0 0 0 0 0,0 1-1 0 0,1-1 1 0 0,-1 0 0 0 0,0 0-1 0 0,0 1 1 0 0,0-1 0 0 0,0 0-1 0 0,0 0 1 0 0,0 0-1 0 0,0 1 1 0 0,0-1 0 0 0,0 0-1 0 0,0 0 33 0 0,1-30-424 0 0,-4 4-2057 0 0,3 10-1293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33 5585 0 0,'-1'0'127'0'0,"-23"-2"4573"0"0,18-1-2945 0 0,18-3-1205 0 0,14-1-281 0 0,1 2 1 0 0,0 1-1 0 0,0 1 0 0 0,0 1 0 0 0,0 1 0 0 0,0 2 0 0 0,0 0 0 0 0,0 2 0 0 0,21 5-269 0 0,-32-5 19 0 0,0 1-1 0 0,-1 1 1 0 0,1 0-1 0 0,-1 1 1 0 0,0 0-1 0 0,-1 1 1 0 0,1 1 0 0 0,-1 1-1 0 0,-1 0 1 0 0,2 1-19 0 0,-13-6-26 0 0,1 0 0 0 0,-1-1 1 0 0,0 1-1 0 0,0 0 0 0 0,0 0 1 0 0,0 0-1 0 0,-1 1 0 0 0,1-1 1 0 0,-1 0-1 0 0,-1 0 0 0 0,1 1 1 0 0,0-1-1 0 0,-1 1 1 0 0,0-1-1 0 0,0 1 0 0 0,0 0 26 0 0,-9 77-375 0 0,7-73 330 0 0,-2 18-260 0 0,-2-1 1 0 0,-1 0 0 0 0,-1 0-1 0 0,-1 0 1 0 0,-4 4 304 0 0,9-20-597 0 0,-1-1 0 0 0,0 1 0 0 0,0-1 1 0 0,0-1-1 0 0,-1 1 0 0 0,-1-1 0 0 0,0 0 0 0 0,0 0 0 0 0,0-1 0 0 0,-1 0 0 0 0,0 0 0 0 0,0-1 1 0 0,-1 0-1 0 0,-8 4 597 0 0,1-4-4608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0 5617 0 0,'11'9'762'0'0,"1"-1"-1"0"0,0 0 1 0 0,1-1-1 0 0,0 0 0 0 0,0-1 1 0 0,0 0-1 0 0,1-1 1 0 0,5 1-762 0 0,16 7 822 0 0,79 28 18 0 0,-113-41-925 0 0,-1 1 0 0 0,1-1 1 0 0,0 0-1 0 0,-1 0 0 0 0,1 1 0 0 0,-1-1 0 0 0,1 0 1 0 0,0 0-1 0 0,-1 0 0 0 0,1 0 0 0 0,0 0 0 0 0,-1 0 1 0 0,1 0-1 0 0,0 0 0 0 0,0 0 0 0 0,-1 0 1 0 0,1 0-1 0 0,-1-1 0 0 0,1 1 0 0 0,0 0 0 0 0,-1 0 1 0 0,1-1-1 0 0,0 1 0 0 0,-1 0 85 0 0,-2-10-1850 0 0,2 9 1821 0 0,-1 1 0 0 0,0-1 0 0 0,0 0 0 0 0,0 1 0 0 0,1-1 0 0 0,-1 1 0 0 0,0-1 0 0 0,0 1 0 0 0,0 0-1 0 0,0-1 1 0 0,0 1 0 0 0,0 0 0 0 0,0 0 0 0 0,0-1 0 0 0,0 1 0 0 0,0 0 0 0 0,0 0 0 0 0,0 0 0 0 0,0 0 0 0 0,0 0 0 0 0,0 0 0 0 0,1 1 0 0 0,-1-1 0 0 0,0 0 0 0 0,0 0 0 0 0,0 1-1 0 0,0-1 1 0 0,0 1 0 0 0,0-1 0 0 0,0 1 0 0 0,0-1 0 0 0,1 1 0 0 0,-1-1 0 0 0,0 1 0 0 0,0 0 0 0 0,1-1 0 0 0,-1 1 0 0 0,0 1 29 0 0,-12 13 177 0 0,0 0 0 0 0,2 1 1 0 0,0 1-1 0 0,-5 9-177 0 0,-31 45 678 0 0,7-20-150 0 0,-55 67 549 0 0,28-41-503 0 0,58-68-494 0 0,-1 0 0 0 0,0 0 0 0 0,-1-1 1 0 0,1-1-1 0 0,-2 0 0 0 0,1 0 0 0 0,-1-1 0 0 0,0-1 0 0 0,0 0 1 0 0,-3 1-81 0 0,8-3 116 0 0,0-1 0 0 0,0 0 0 0 0,-1 0 0 0 0,1-1 0 0 0,0 0 1 0 0,-1 0-1 0 0,1-1 0 0 0,-1 0 0 0 0,1 0 0 0 0,-1 0 0 0 0,1-1 1 0 0,-1-1-1 0 0,1 1 0 0 0,0-1 0 0 0,0 0 0 0 0,0-1 0 0 0,0 1 1 0 0,-3-3-117 0 0,9 5 28 0 0,0-1 1 0 0,0 1-1 0 0,0-1 1 0 0,0 1 0 0 0,0-1-1 0 0,1 1 1 0 0,-1-1-1 0 0,0 0 1 0 0,1 1 0 0 0,-1-1-1 0 0,0 0 1 0 0,1 1-1 0 0,-1-1 1 0 0,1 0 0 0 0,-1 0-1 0 0,1 0 1 0 0,-1 0 0 0 0,1 0-1 0 0,-1 1 1 0 0,1-1-1 0 0,0 0 1 0 0,0 0 0 0 0,-1 0-1 0 0,1 0 1 0 0,0 0-1 0 0,0 0 1 0 0,0 0 0 0 0,0 0-1 0 0,0 0 1 0 0,0 0-1 0 0,1 0 1 0 0,-1 0 0 0 0,0 0-1 0 0,0 0 1 0 0,1 0 0 0 0,-1 0-1 0 0,0 1 1 0 0,1-1-1 0 0,-1 0 1 0 0,1 0 0 0 0,-1 0-1 0 0,1 0 1 0 0,-1 1-1 0 0,1-1 1 0 0,0 0-29 0 0,1-1 15 0 0,0 0-1 0 0,1-1 1 0 0,-1 1-1 0 0,1 0 1 0 0,-1 0-1 0 0,1 1 1 0 0,0-1-1 0 0,-1 0 1 0 0,1 1-1 0 0,0 0 1 0 0,0 0-1 0 0,0 0 1 0 0,2-1-15 0 0,20-2 86 0 0,1 1 1 0 0,1 1-1 0 0,-1 1 0 0 0,0 2 1 0 0,0 0-1 0 0,12 3-86 0 0,41 10 456 0 0,34 11-456 0 0,-49-10-878 0 0,-1-2-1 0 0,46 2 879 0 0,-98-14-636 0 0,0 0 0 0 0,-1 0 0 0 0,1-1 0 0 0,0 0 1 0 0,0-1-1 0 0,0 0 0 0 0,0-1 0 0 0,-1 0 0 0 0,1-1 0 0 0,-1 0 0 0 0,0 0 0 0 0,1-1 0 0 0,-2-1 1 0 0,1 0-1 0 0,0 0 0 0 0,3-3 636 0 0,3-6-4568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40 8 0 0,'-7'18'1259'0'0,"1"0"-1"0"0,1 0 1 0 0,1 1-1 0 0,-2 17-1258 0 0,4-18 187 0 0,1 0 0 0 0,1 1 0 0 0,0-1 0 0 0,1 0-1 0 0,1 0 1 0 0,1 0 0 0 0,1 0 0 0 0,2 7-187 0 0,-3-14-14 0 0,1 0-1 0 0,0-1 1 0 0,0 1 0 0 0,1-1-1 0 0,1 0 1 0 0,0 0-1 0 0,0 0 1 0 0,1-1 0 0 0,0 0-1 0 0,1 0 1 0 0,-1-1 0 0 0,2 0-1 0 0,-1 0 1 0 0,1-1 0 0 0,0 0-1 0 0,1 0 1 0 0,0-1-1 0 0,0-1 1 0 0,0 0 0 0 0,1 0-1 0 0,-1-1 1 0 0,1 0 0 0 0,7 1 14 0 0,-7-2 27 0 0,-1-1 1 0 0,1 0 0 0 0,0 0-1 0 0,0-2 1 0 0,0 1 0 0 0,0-1-1 0 0,0-1 1 0 0,0 0-1 0 0,0 0 1 0 0,-1-1 0 0 0,1 0-1 0 0,0-1 1 0 0,-1-1 0 0 0,0 1-1 0 0,4-3-27 0 0,-2-1 112 0 0,-1 0-1 0 0,1-1 0 0 0,-1 0 1 0 0,0 0-1 0 0,-1-2 0 0 0,0 1 0 0 0,0-1 1 0 0,-1 0-1 0 0,-1-1 0 0 0,0 0 1 0 0,7-13-112 0 0,-5 7 98 0 0,0-1 0 0 0,-2 0 0 0 0,0 0 0 0 0,-1-1 0 0 0,-1 0 1 0 0,-1-1-1 0 0,0 1 0 0 0,-2-1 0 0 0,0 0 0 0 0,0-12-98 0 0,-3 25 95 0 0,0 0 0 0 0,-1 0-1 0 0,1 0 1 0 0,-1 0 0 0 0,-1-1 0 0 0,1 2-1 0 0,-1-1 1 0 0,-1 0 0 0 0,1 0 0 0 0,-1 1-1 0 0,0-1 1 0 0,-1 1 0 0 0,-3-6-95 0 0,3 8 113 0 0,0-1 0 0 0,0 1 0 0 0,-1 0 1 0 0,1 0-1 0 0,-1 1 0 0 0,0 0 0 0 0,0-1 0 0 0,0 2 0 0 0,0-1 1 0 0,-1 0-1 0 0,1 1 0 0 0,-1 0 0 0 0,1 1 0 0 0,-1-1 0 0 0,0 1 1 0 0,0 0-1 0 0,0 0 0 0 0,-5 1-113 0 0,-33-2 5 0 0,0 3 1 0 0,0 2-1 0 0,0 2 0 0 0,-4 2-5 0 0,-63 6 144 0 0,102-12-197 0 0,-1 0 0 0 0,1 1 0 0 0,0 0 0 0 0,0 0 0 0 0,0 1 0 0 0,0 0 0 0 0,1 1 0 0 0,-1-1 0 0 0,1 2 0 0 0,-6 3 53 0 0,12-7-122 0 0,0 1-1 0 0,0 0 0 0 0,0-1 0 0 0,0 1 1 0 0,0 0-1 0 0,1 0 0 0 0,-1 0 0 0 0,0 1 1 0 0,1-1-1 0 0,-1 0 0 0 0,1 0 0 0 0,0 1 1 0 0,0-1-1 0 0,0 1 0 0 0,0-1 0 0 0,1 1 1 0 0,-1 0-1 0 0,0-1 0 0 0,1 1 0 0 0,0-1 1 0 0,0 1-1 0 0,0 0 0 0 0,0 0 0 0 0,0-1 1 0 0,0 1-1 0 0,1-1 0 0 0,-1 1 0 0 0,1 0 1 0 0,0-1-1 0 0,0 1 0 0 0,0-1 0 0 0,0 1 1 0 0,0-1-1 0 0,0 0 0 0 0,1 1 0 0 0,-1-1 1 0 0,1 0-1 0 0,-1 0 0 0 0,1 0 123 0 0,1 1-162 0 0,-1 0-1 0 0,1 0 1 0 0,-1 0-1 0 0,1 0 1 0 0,0-1-1 0 0,0 0 1 0 0,0 1-1 0 0,0-1 1 0 0,0 0-1 0 0,1 0 1 0 0,-1-1-1 0 0,1 1 1 0 0,-1-1-1 0 0,1 0 1 0 0,0 1-1 0 0,-1-2 1 0 0,1 1 0 0 0,0 0 162 0 0,7 1-4012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32 7122 0 0,'0'1'264'0'0,"1"1"0"0"0,0 0 0 0 0,0 0 0 0 0,0 0 0 0 0,0 0 0 0 0,0 0 0 0 0,1-1 0 0 0,-1 1 0 0 0,0 0 0 0 0,1-1 0 0 0,-1 0 0 0 0,1 1 0 0 0,0-1 0 0 0,-1 0 0 0 0,1 1 0 0 0,0-1 0 0 0,0 0 0 0 0,0-1 0 0 0,0 1 0 0 0,0 0 0 0 0,1 0-264 0 0,44 14 2367 0 0,-36-14-1931 0 0,0 0 0 0 0,0-1 0 0 0,0 0 0 0 0,0-1 0 0 0,-1 0 0 0 0,1-1 0 0 0,1 0-436 0 0,-6 0 98 0 0,-1 1 0 0 0,1-1 1 0 0,-1 0-1 0 0,0 0 0 0 0,0 0 1 0 0,1-1-1 0 0,-2 0 0 0 0,1 0 1 0 0,0 0-1 0 0,-1-1 0 0 0,1 1 1 0 0,-1-1-1 0 0,0 0 1 0 0,2-3-100 0 0,-6 6 6 0 0,1 1 0 0 0,-1 0 0 0 0,1-1-1 0 0,-1 1 1 0 0,0-1 0 0 0,0 1 0 0 0,1 0-1 0 0,-1-1 1 0 0,0 1 0 0 0,0-1 0 0 0,1 1-1 0 0,-1-1 1 0 0,0 1 0 0 0,0-1 0 0 0,0 1-1 0 0,0-1 1 0 0,0 1 0 0 0,0-1 0 0 0,0 0-1 0 0,0 1 1 0 0,0-1 0 0 0,0 1 0 0 0,0-1-1 0 0,0 1 1 0 0,0-1 0 0 0,0 1 0 0 0,0-1-1 0 0,-1 1 1 0 0,1-1 0 0 0,0 1 0 0 0,0-1-1 0 0,-1 1 1 0 0,1 0 0 0 0,0-1 0 0 0,-1 1-5 0 0,-19-9-455 0 0,-24 7-667 0 0,28 4 781 0 0,0 1 0 0 0,1 1 0 0 0,0 0 0 0 0,0 1 0 0 0,0 1 0 0 0,0 0 1 0 0,1 1-1 0 0,0 1 0 0 0,0 0 0 0 0,1 1 0 0 0,-1 1 341 0 0,-13 10-443 0 0,2 1 0 0 0,1 1 0 0 0,1 2 0 0 0,-18 22 443 0 0,31-36-27 0 0,1 1 0 0 0,1 1 0 0 0,0-1-1 0 0,1 1 1 0 0,0 1 0 0 0,0-1-1 0 0,1 1 1 0 0,1 0 0 0 0,-2 10 27 0 0,7-22 40 0 0,0 1 1 0 0,0-1-1 0 0,0 0 1 0 0,0 1-1 0 0,0-1 0 0 0,1 0 1 0 0,-1 1-1 0 0,0-1 0 0 0,1 0 1 0 0,-1 0-1 0 0,1 1 1 0 0,0-1-1 0 0,-1 0 0 0 0,1 0 1 0 0,0 0-1 0 0,0 0 1 0 0,0 0-1 0 0,0 0 0 0 0,0 0 1 0 0,0 0-1 0 0,0 0 1 0 0,0 0-1 0 0,0-1 0 0 0,0 1 1 0 0,0 0-1 0 0,0-1 1 0 0,1 1-1 0 0,-1-1 0 0 0,0 1 1 0 0,1-1-1 0 0,-1 0 0 0 0,0 1 1 0 0,1-1-1 0 0,-1 0 1 0 0,0 0-1 0 0,1 0 0 0 0,-1 0 1 0 0,0 0-1 0 0,1 0 1 0 0,0-1-41 0 0,66-3 1552 0 0,-60 2-1386 0 0,108-10 1242 0 0,0 4-1 0 0,3 6-1407 0 0,-98-3-315 0 0,-21 4 172 0 0,0 1-1 0 0,0 0 1 0 0,1-1 0 0 0,-1 1 0 0 0,0-1 0 0 0,0 1 0 0 0,0-1 0 0 0,0 1 0 0 0,1 0 0 0 0,-1-1 0 0 0,0 1 0 0 0,0-1 0 0 0,0 1 0 0 0,0-1 0 0 0,0 1 0 0 0,0-1 0 0 0,0 1 0 0 0,-1-1-1 0 0,1 1 1 0 0,0-1 0 0 0,0 1 0 0 0,0 0 0 0 0,0-1 0 0 0,-1 1 0 0 0,1-1 0 0 0,0 1 0 0 0,0 0 0 0 0,-1-1 143 0 0,-1-2-915 0 0,0 0 0 0 0,-1 0 0 0 0,1 0 0 0 0,-1 0 0 0 0,0 1 0 0 0,0-1 0 0 0,0 1 0 0 0,0-1 0 0 0,-1 1 915 0 0,-7-6-5301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 6897 0 0,'-1'2'155'0'0,"-1"-1"-1"0"0,1 1 0 0 0,0-1 0 0 0,1 1 1 0 0,-1 0-1 0 0,0-1 0 0 0,0 1 0 0 0,1 0 1 0 0,-1 0-1 0 0,1-1 0 0 0,-1 1 0 0 0,1 0 1 0 0,0 0-1 0 0,0 0 0 0 0,0-1 0 0 0,0 1 1 0 0,0 0-1 0 0,0 0 0 0 0,0 0 0 0 0,1 0 1 0 0,-1-1-1 0 0,0 1 0 0 0,1 0 0 0 0,0 1-154 0 0,1 0 222 0 0,0-1 0 0 0,0 1-1 0 0,0-1 1 0 0,0 0-1 0 0,0 0 1 0 0,0 0-1 0 0,1 0 1 0 0,-1 0 0 0 0,1 0-1 0 0,0 0 1 0 0,-1-1-1 0 0,1 1 1 0 0,2 0-222 0 0,9 3 621 0 0,0 0 0 0 0,0-1 0 0 0,1-1 0 0 0,-1 0 0 0 0,12 0-621 0 0,44 1 1656 0 0,0-3-1 0 0,39-5-1655 0 0,-21 0 624 0 0,26 4-624 0 0,-92 1 17 0 0,10 2 4 0 0,1-2 0 0 0,-1-2 0 0 0,0-1-1 0 0,13-3-20 0 0,-44 5-133 0 0,0 0-1 0 0,1 0 0 0 0,-1 0 1 0 0,0 0-1 0 0,0-1 0 0 0,0 1 0 0 0,0 0 1 0 0,0-1-1 0 0,0 1 0 0 0,0-1 0 0 0,0 1 1 0 0,-1-1-1 0 0,1 1 0 0 0,0-1 1 0 0,0 0-1 0 0,0 1 0 0 0,0-1 0 0 0,-1 0 1 0 0,1 0-1 0 0,0 0 0 0 0,-1 0 0 0 0,1 1 1 0 0,-1-1-1 0 0,1 0 0 0 0,-1 0 1 0 0,1 0-1 0 0,-1 0 0 0 0,0 0 0 0 0,1 0 1 0 0,-1 0-1 0 0,0 0 0 0 0,0-1 0 0 0,0 1 1 0 0,0 0-1 0 0,0 0 0 0 0,0 0 1 0 0,0 0-1 0 0,0 0 0 0 0,0 0 0 0 0,0 0 1 0 0,-1 0-1 0 0,1 0 0 0 0,0 0 0 0 0,-1 0 1 0 0,1 0-1 0 0,-1 0 0 0 0,1 0 1 0 0,-1 0-1 0 0,1 0 0 0 0,-1 0 0 0 0,0 1 1 0 0,1-1 133 0 0,-4-5-913 0 0,1 1 0 0 0,-1 0 1 0 0,0 0-1 0 0,0 1 0 0 0,0-1 1 0 0,-1 1-1 0 0,0 0 0 0 0,-2-2 913 0 0,-6-2-4157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6585 0 0,'-5'11'417'0'0,"1"-1"-1"0"0,0 0 1 0 0,0 1-1 0 0,1 0 0 0 0,0-1 1 0 0,1 1-1 0 0,0 1 1 0 0,0-1-1 0 0,1 0 0 0 0,1 0 1 0 0,0 0-1 0 0,1 1 0 0 0,0-1 1 0 0,1 0-1 0 0,0 0 1 0 0,0 0-1 0 0,1 0 0 0 0,1 0 1 0 0,0-1-1 0 0,0 0 1 0 0,1 1-1 0 0,0-2 0 0 0,1 1 1 0 0,0 0-1 0 0,1-1 1 0 0,0 0-1 0 0,0-1 0 0 0,1 0 1 0 0,0 0-1 0 0,0 0 0 0 0,7 4-416 0 0,-2-5 116 0 0,0 0 0 0 0,1-1 0 0 0,-1 0 0 0 0,1-1-1 0 0,0 0 1 0 0,1-1 0 0 0,-1-1 0 0 0,1-1-1 0 0,-1 0 1 0 0,1 0 0 0 0,0-2 0 0 0,0 0-1 0 0,-1 0 1 0 0,1-1 0 0 0,0-1 0 0 0,-1-1-1 0 0,8-2-115 0 0,21-5-889 0 0,-1-3 0 0 0,0-1 0 0 0,-1-3 0 0 0,-1-1 0 0 0,10-6 889 0 0,135-74-9501 0 0,-138 69 3546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8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39 155 6433 0 0,'-30'7'3461'0'0,"21"-9"-1334"0"0,18-12-992 0 0,4 3-845 0 0,0 0-1 0 0,1 0 1 0 0,1 1 0 0 0,-1 1-1 0 0,2 1 1 0 0,-1 0-1 0 0,1 1 1 0 0,0 1 0 0 0,1 0-1 0 0,11-2-289 0 0,33-6 293 0 0,1 2 0 0 0,21 1-293 0 0,-40 5 200 0 0,-38 6-184 0 0,85-7 154 0 0,-85 7-157 0 0,0 0 1 0 0,0 0-1 0 0,0 1 0 0 0,0-1 1 0 0,0 1-1 0 0,0 1 1 0 0,0-1-1 0 0,0 1 0 0 0,0 0 1 0 0,-1 0-1 0 0,1 0 1 0 0,-1 0-1 0 0,1 1 1 0 0,-1 0-1 0 0,4 2-13 0 0,-7-3 7 0 0,1 1 1 0 0,-1-1-1 0 0,0 0 0 0 0,1 0 1 0 0,-1 1-1 0 0,0-1 1 0 0,0 0-1 0 0,-1 1 0 0 0,1-1 1 0 0,0 1-1 0 0,-1-1 0 0 0,0 1 1 0 0,1-1-1 0 0,-1 1 0 0 0,0-1 1 0 0,0 1-1 0 0,0 0 0 0 0,-1-1 1 0 0,1 1-1 0 0,-1-1 0 0 0,1 1 1 0 0,-1-1-1 0 0,0 1 1 0 0,0-1-1 0 0,0 0 0 0 0,-1 2-7 0 0,-5 11-9 0 0,0-1-1 0 0,-2-1 1 0 0,1 0-1 0 0,-2 1 10 0 0,4-5-41 0 0,-46 60-287 0 0,-3-3 0 0 0,-3-2 0 0 0,-8 2 328 0 0,-13 15-663 0 0,-20 32 663 0 0,96-110-15 0 0,1-1-1 0 0,0 1 1 0 0,0 0 0 0 0,0 0-1 0 0,0 1 1 0 0,0-1 0 0 0,0 0-1 0 0,1 1 1 0 0,0-1 0 0 0,-1 0-1 0 0,1 1 1 0 0,1 0 0 0 0,-1-1-1 0 0,0 1 1 0 0,1 0 0 0 0,0-1-1 0 0,0 1 1 0 0,0 0 0 0 0,1 3 15 0 0,0-5-9 0 0,0 1 1 0 0,0-1-1 0 0,0 0 0 0 0,1 0 1 0 0,-1 0-1 0 0,1 1 1 0 0,0-2-1 0 0,0 1 1 0 0,-1 0-1 0 0,1 0 1 0 0,1 0-1 0 0,-1-1 1 0 0,0 1-1 0 0,0-1 0 0 0,0 0 1 0 0,1 1-1 0 0,-1-1 1 0 0,1 0-1 0 0,-1-1 1 0 0,1 1-1 0 0,-1 0 1 0 0,1-1-1 0 0,-1 1 0 0 0,1-1 1 0 0,0 0-1 0 0,-1 0 1 0 0,1 0-1 0 0,0 0 9 0 0,31 1 82 0 0,-1-1 0 0 0,1-1 0 0 0,0-2 0 0 0,0-2 0 0 0,20-5-82 0 0,31-11 26 0 0,47-20-26 0 0,-41 3-1921 0 0,-78 31 552 0 0,0 0-1 0 0,-1-1 1 0 0,0 0-1 0 0,-1-1 1 0 0,9-8 1369 0 0,-15 11-1147 0 0,-4-2-2629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7378 0 0,'9'2'4028'0'0,"27"16"-3118"0"0,4 3-332 0 0,1-1 0 0 0,2-2 1 0 0,-1-1-1 0 0,2-3 0 0 0,0-2 0 0 0,36 6-578 0 0,-51-14-81 0 0,-1-1 0 0 0,0-1 1 0 0,1-2-1 0 0,-1-1 0 0 0,9-2 81 0 0,-17 1-541 0 0,0-2 0 0 0,0 0 0 0 0,0-2 0 0 0,0 0 0 0 0,-1-1 0 0 0,0-1 0 0 0,11-6 541 0 0,-16 5-1529 0 0,0 0-1 0 0,-1-1 0 0 0,0 0 0 0 0,-1-1 0 0 0,11-12 1530 0 0,-12 12-3937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21 217 6601 0 0,'-4'14'706'0'0,"1"-1"0"0"0,0 1 0 0 0,1 0 0 0 0,0 0 0 0 0,1 7-706 0 0,0-16 175 0 0,1 0 1 0 0,0 0 0 0 0,0 0-1 0 0,1 0 1 0 0,-1 0 0 0 0,1 0-1 0 0,0 0 1 0 0,1 0 0 0 0,-1 0-1 0 0,1-1 1 0 0,0 1 0 0 0,0 0-1 0 0,0-1 1 0 0,1 0 0 0 0,0 1-1 0 0,2 2-175 0 0,-3-5 94 0 0,0 0-1 0 0,1-1 0 0 0,-1 1 0 0 0,1 0 0 0 0,-1-1 1 0 0,1 1-1 0 0,0-1 0 0 0,-1 0 0 0 0,1 0 0 0 0,0 0 1 0 0,0 0-1 0 0,0-1 0 0 0,0 1 0 0 0,0-1 0 0 0,0 0 1 0 0,0 0-1 0 0,0 0 0 0 0,0 0 0 0 0,0 0 0 0 0,0-1 1 0 0,0 1-1 0 0,0-1 0 0 0,-1 0 0 0 0,1 0 0 0 0,0 0 1 0 0,0 0-1 0 0,0 0 0 0 0,-1 0 0 0 0,1-1 0 0 0,-1 0 1 0 0,1 1-1 0 0,-1-1 0 0 0,0 0 0 0 0,1-1-93 0 0,9-6 188 0 0,-1-1-1 0 0,-1 0 0 0 0,0-1 1 0 0,0 0-1 0 0,-1-1 0 0 0,2-3-187 0 0,-3 3 75 0 0,0-1 0 0 0,-1 0 0 0 0,-1 0 0 0 0,0 0-1 0 0,2-10-74 0 0,-6 19 19 0 0,0-1 0 0 0,-1 0 0 0 0,0 0 0 0 0,0 0 0 0 0,0 0 0 0 0,0 0 0 0 0,-1-1 0 0 0,0 1 0 0 0,0 0 0 0 0,-1 0 0 0 0,1 0 0 0 0,-1 0 0 0 0,0 0 0 0 0,0 0 0 0 0,-1 0 0 0 0,0 0 0 0 0,-1-2-19 0 0,1 4-48 0 0,0 0 0 0 0,0 1 0 0 0,0-1 1 0 0,-1 1-1 0 0,1 0 0 0 0,-1 0 0 0 0,1 0 1 0 0,-1 0-1 0 0,0 0 0 0 0,0 0 0 0 0,0 1 1 0 0,0-1-1 0 0,0 1 0 0 0,0 0 0 0 0,-1 0 1 0 0,1 0-1 0 0,0 1 0 0 0,0-1 1 0 0,-1 1-1 0 0,1-1 0 0 0,0 1 0 0 0,-1 0 1 0 0,1 0-1 0 0,0 1 0 0 0,-1-1 0 0 0,1 1 1 0 0,0 0-1 0 0,-1 0 0 0 0,1 0 0 0 0,-2 0 48 0 0,-8 3-296 0 0,1 1 0 0 0,-1 0 0 0 0,1 1 0 0 0,-1 0 0 0 0,2 0 0 0 0,-10 8 296 0 0,-6 4-545 0 0,4-2-1472 0 0,50-25 1267 0 0,247-87 4273 0 0,-121 21-3318 0 0,-152 75-229 0 0,0-1 1 0 0,0 1-1 0 0,0-1 1 0 0,1 1 0 0 0,-1-1-1 0 0,0 1 1 0 0,0 0-1 0 0,1 0 1 0 0,-1-1-1 0 0,0 1 1 0 0,1 0-1 0 0,-1 0 1 0 0,0 1-1 0 0,0-1 1 0 0,1 0-1 0 0,-1 0 1 0 0,0 0-1 0 0,0 1 1 0 0,1-1 0 0 0,-1 1-1 0 0,0-1 1 0 0,0 1-1 0 0,0 0 1 0 0,0-1-1 0 0,0 1 1 0 0,1 0-1 0 0,-1 0 1 0 0,-1-1-1 0 0,1 1 1 0 0,0 0-1 0 0,0 0 1 0 0,0 0-1 0 0,0 0 1 0 0,-1 0 0 0 0,1 1-1 0 0,0-1 1 0 0,-1 0-1 0 0,1 0 1 0 0,-1 0-1 0 0,1 0 1 0 0,-1 1-1 0 0,0-1 1 0 0,1 0-1 0 0,-1 1 1 0 0,0-1-1 0 0,0 1 24 0 0,3 12-250 0 0,-1-1 0 0 0,0 1 0 0 0,-1 0-1 0 0,-1 6 251 0 0,1-9-116 0 0,-1 55-997 0 0,-3 0 0 0 0,-10 56 1113 0 0,5-65-1607 0 0,3 0 1 0 0,2 0-1 0 0,3 0 1 0 0,3 13 1606 0 0,-2-58-4281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2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6593 0 0,'-1'158'3526'0'0,"-17"210"-3039"0"0,14-318-437 0 0,2-1 0 0 0,3 15-50 0 0,1-44-308 0 0,0-1 1 0 0,0 0-1 0 0,2 0 1 0 0,0 0 0 0 0,2 0-1 0 0,0-1 1 0 0,3 7 307 0 0,-8-23-129 0 0,0 0 0 0 0,0 0 0 0 0,0 0 0 0 0,1 0 0 0 0,-1 0 0 0 0,0 0-1 0 0,1 0 1 0 0,-1-1 0 0 0,1 1 0 0 0,0 0 0 0 0,-1-1 0 0 0,1 0 0 0 0,0 1 0 0 0,0-1 0 0 0,0 0 0 0 0,0 0 0 0 0,0 0 0 0 0,0 0 0 0 0,0 0 0 0 0,1 0 0 0 0,-1-1 0 0 0,0 1 0 0 0,0-1 0 0 0,0 0 0 0 0,1 1 0 0 0,-1-1-1 0 0,0 0 1 0 0,1 0 0 0 0,-1-1 0 0 0,1 1 129 0 0,8-5-4530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4617 0 0,'0'2'268'0'0,"0"-1"-1"0"0,0 1 1 0 0,1-1 0 0 0,-1 1 0 0 0,1-1-1 0 0,-1 1 1 0 0,1-1 0 0 0,-1 0-1 0 0,1 1 1 0 0,0-1 0 0 0,0 1 0 0 0,0-1-1 0 0,-1 0 1 0 0,1 0 0 0 0,1 0 0 0 0,-1 0-1 0 0,0 1 1 0 0,0-1 0 0 0,0-1-1 0 0,0 1 1 0 0,1 0 0 0 0,-1 0 0 0 0,0 0-1 0 0,1-1 1 0 0,-1 1 0 0 0,1 0-1 0 0,-1-1 1 0 0,1 0 0 0 0,-1 1 0 0 0,1-1-1 0 0,-1 0 1 0 0,2 0-268 0 0,62 4 888 0 0,-37-4-190 0 0,9 1-144 0 0,0 0 1 0 0,0-3-1 0 0,0 0 1 0 0,28-8-555 0 0,-53 6-3192 0 0,-37 6-498 0 0,-42 8-15 0 0,60-8 3686 0 0,-1 1 0 0 0,1 0 0 0 0,0 0 0 0 0,1 1 0 0 0,-1 0 0 0 0,1 0 0 0 0,0 0 0 0 0,0 1 0 0 0,0 0 0 0 0,0 0 0 0 0,1 1 0 0 0,0-1 0 0 0,0 1 0 0 0,0 0 0 0 0,1 1 0 0 0,0-1 0 0 0,0 1 0 0 0,0 2 19 0 0,1-3 210 0 0,1 0-1 0 0,1 0 1 0 0,-1 0 0 0 0,1 0 0 0 0,0 1 0 0 0,0-1 0 0 0,1 0 0 0 0,0 1 0 0 0,0-1 0 0 0,0 1 0 0 0,1-1 0 0 0,0 0 0 0 0,0 0 0 0 0,1 1-1 0 0,0-1 1 0 0,0 0 0 0 0,0 0 0 0 0,0 0 0 0 0,1-1 0 0 0,0 1 0 0 0,1-1 0 0 0,1 3-210 0 0,1 0 335 0 0,0 0-1 0 0,0 0 1 0 0,1-1 0 0 0,0 0-1 0 0,1 0 1 0 0,-1-1 0 0 0,1 0 0 0 0,1 0-1 0 0,-1-1 1 0 0,5 2-335 0 0,-8-4-64 0 0,0-1 0 0 0,1 0 0 0 0,-1 0 0 0 0,0 0 0 0 0,1-1 0 0 0,-1 0 0 0 0,1 0 0 0 0,5 0 64 0 0,-8-1-324 0 0,1 0 1 0 0,0-1 0 0 0,0 1 0 0 0,0-1 0 0 0,0 0 0 0 0,-1 0 0 0 0,1 0 0 0 0,0 0 0 0 0,-1 0 0 0 0,1-1 0 0 0,-1 0-1 0 0,1 0 1 0 0,0 0 323 0 0,23-18-4213 0 0,-21 9-645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5457 0 0,'-1'6'4967'0'0,"-1"23"-3885"0"0,1 17-51 0 0,1 0-1 0 0,3 12-1030 0 0,1 67 984 0 0,-10-14-609 0 0,1-16-221 0 0,4 0 0 0 0,5 18-154 0 0,2-77-148 0 0,-6-35 96 0 0,0-1 0 0 0,0 1 1 0 0,0 0-1 0 0,1 0 0 0 0,-1 0 0 0 0,0-1 1 0 0,0 1-1 0 0,0 0 0 0 0,1 0 1 0 0,-1-1-1 0 0,0 1 0 0 0,1 0 0 0 0,-1 0 1 0 0,1-1-1 0 0,-1 1 0 0 0,1 0 1 0 0,-1-1-1 0 0,1 1 0 0 0,-1-1 0 0 0,1 1 1 0 0,0-1-1 0 0,-1 1 0 0 0,1-1 1 0 0,0 1-1 0 0,-1-1 0 0 0,1 0 0 0 0,0 1 1 0 0,0-1-1 0 0,-1 0 0 0 0,1 1 1 0 0,0-1-1 0 0,0 0 0 0 0,0 0 0 0 0,-1 0 1 0 0,1 0-1 0 0,0 0 0 0 0,0 0 1 0 0,0 0-1 0 0,-1 0 0 0 0,1 0 0 0 0,1 0 52 0 0,0-4-105 0 0,0 0 0 0 0,0 0-1 0 0,-1 0 1 0 0,1 0-1 0 0,-1 0 1 0 0,0 0 0 0 0,0 0-1 0 0,0 0 1 0 0,0 0-1 0 0,-1-5 106 0 0,2-3 6 0 0,2-12 71 0 0,-4 22-62 0 0,0 0-1 0 0,0 0 1 0 0,0 0-1 0 0,0 0 1 0 0,0 0-1 0 0,0 0 1 0 0,1 0 0 0 0,-1 0-1 0 0,1 0 1 0 0,0 0-1 0 0,-1 0 1 0 0,1 0-1 0 0,0 0 1 0 0,0 1-1 0 0,0-1 1 0 0,0 0 0 0 0,1 1-1 0 0,-1-1 1 0 0,0 0-1 0 0,1 1 1 0 0,-1 0-1 0 0,1-1 1 0 0,-1 1 0 0 0,1 0-1 0 0,0 0 1 0 0,-1-1-1 0 0,1 2 1 0 0,0-1-1 0 0,0 0 1 0 0,0 0-1 0 0,0 0 1 0 0,0 1-15 0 0,3-2-74 0 0,-1 0 0 0 0,1 0-1 0 0,-1-1 1 0 0,1 0 0 0 0,-1 1 0 0 0,0-1 0 0 0,0-1-1 0 0,0 1 1 0 0,-1 0 0 0 0,1-1 0 0 0,-1 0 0 0 0,0 0-1 0 0,0 0 1 0 0,0 0 0 0 0,0-1 0 0 0,-1 1 0 0 0,0-1-1 0 0,2-4 75 0 0,6-16-656 0 0,0-1-1 0 0,-2 0 0 0 0,0-3 657 0 0,-2 6-347 0 0,29-118-299 0 0,-31 119 1176 0 0,-1 0-1 0 0,-1 0 1 0 0,-1 0-1 0 0,-1 0 1 0 0,-1-12-530 0 0,-5 1 1291 0 0,6 32-1199 0 0,0-1 0 0 0,0 1 0 0 0,0 0 0 0 0,-1-1 0 0 0,1 1 0 0 0,0 0 0 0 0,-1-1 0 0 0,1 1 0 0 0,-1 0 0 0 0,1 0 0 0 0,-1-1 0 0 0,0 1 0 0 0,0 0 0 0 0,1 0 0 0 0,-1 0 0 0 0,0 0 0 0 0,0 0 0 0 0,0 0 0 0 0,0 0 0 0 0,-1 0-92 0 0,1 5 36 0 0,0-1 0 0 0,0 1 0 0 0,0-1 0 0 0,0 1 0 0 0,0-1 0 0 0,1 1 0 0 0,0 0 0 0 0,0 0 0 0 0,0-1 0 0 0,0 1 0 0 0,0 1-36 0 0,0-3 6 0 0,26 448-120 0 0,-10-261 34 0 0,-12-134-650 0 0,3 0-1 0 0,9 30 731 0 0,-10-62-1378 0 0,0 1-1 0 0,2-2 1 0 0,1 1 0 0 0,4 6 1378 0 0,-13-28-25 0 0,0-1 0 0 0,0 0 0 0 0,0 1 1 0 0,0-1-1 0 0,0 0 0 0 0,0 1 0 0 0,0-1 1 0 0,0 0-1 0 0,1 1 0 0 0,-1-1 1 0 0,0 0-1 0 0,0 1 0 0 0,0-1 0 0 0,1 0 1 0 0,-1 0-1 0 0,0 1 0 0 0,0-1 1 0 0,1 0-1 0 0,-1 0 0 0 0,0 1 0 0 0,0-1 1 0 0,1 0-1 0 0,-1 0 0 0 0,0 0 1 0 0,1 1-1 0 0,-1-1 0 0 0,0 0 0 0 0,1 0 1 0 0,-1 0-1 0 0,0 0 0 0 0,1 0 0 0 0,-1 0 1 0 0,0 0-1 0 0,1 0 0 0 0,-1 0 1 0 0,1 0-1 0 0,-1 0 0 0 0,0 0 0 0 0,1 0 1 0 0,-1 0-1 0 0,0 0 0 0 0,1 0 1 0 0,-1 0-1 0 0,0 0 0 0 0,1-1 0 0 0,-1 1 1 0 0,0 0 24 0 0,8-19-1802 0 0,-6 6-2400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6809 0 0,'17'9'6978'0'0,"3"1"-4620"0"0,-14-7-2102 0 0,0-1 1 0 0,1 0-1 0 0,-1-1 1 0 0,1 0 0 0 0,0 0-1 0 0,0 0 1 0 0,-1 0-1 0 0,2-1-256 0 0,-2 0-36 0 0,1 0 0 0 0,0 1 0 0 0,-1 0 0 0 0,1 0-1 0 0,-1 0 1 0 0,1 1 0 0 0,-1 0 0 0 0,1 1 36 0 0,-7-3-131 0 0,0 0 0 0 0,1 0 0 0 0,-1 0 0 0 0,1 0 0 0 0,-1 1 0 0 0,0-1 1 0 0,1 0-1 0 0,-1 0 0 0 0,0 0 0 0 0,1 1 0 0 0,-1-1 0 0 0,0 0 0 0 0,1 0 0 0 0,-1 1 1 0 0,0-1-1 0 0,0 0 0 0 0,1 1 0 0 0,-1-1 0 0 0,0 0 0 0 0,0 1 0 0 0,0-1 0 0 0,0 0 0 0 0,1 1 1 0 0,-1-1-1 0 0,0 0 0 0 0,0 1 0 0 0,0-1 0 0 0,0 1 0 0 0,0-1 0 0 0,0 0 0 0 0,0 1 0 0 0,0-1 1 0 0,0 1-1 0 0,0-1 0 0 0,0 0 0 0 0,0 1 0 0 0,0-1 0 0 0,0 0 0 0 0,0 1 0 0 0,-1-1 0 0 0,1 1 1 0 0,0-1-1 0 0,0 0 0 0 0,0 1 131 0 0,-14 12-6079 0 0,10-10 5375 0 0,-4 2-4310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3561 0 0,'10'14'2960'0'0,"-10"-13"-2877"0"0,1 0 0 0 0,-1 0 0 0 0,1 0 0 0 0,-1-1 0 0 0,1 1 0 0 0,0 0 0 0 0,-1 0 0 0 0,1-1 0 0 0,0 1 0 0 0,-1 0 0 0 0,1-1 0 0 0,0 1 0 0 0,0-1 0 0 0,0 1 0 0 0,-1-1 0 0 0,1 1 0 0 0,0-1 0 0 0,0 0 0 0 0,0 1 0 0 0,0-1 0 0 0,0 0 0 0 0,0 0 0 0 0,0 1 0 0 0,0-1 0 0 0,0 0 0 0 0,0 0 0 0 0,0 0 0 0 0,0 0 0 0 0,0 0 0 0 0,0-1 0 0 0,0 1 0 0 0,0 0 0 0 0,-1 0 0 0 0,1-1 0 0 0,0 1 0 0 0,0 0 0 0 0,0-1 0 0 0,0 1-83 0 0,41-10 1725 0 0,-31 6-1638 0 0,0 1 1 0 0,1 1-1 0 0,0-1 1 0 0,-1 2 0 0 0,1 0-1 0 0,0 0 1 0 0,-1 1-1 0 0,1 1 1 0 0,8 1-88 0 0,29 6-49 0 0,34 8-5734 0 0,-80-16 3824 0 0,-2-2-2430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6361 0 0,'6'12'7251'0'0,"8"5"-4427"0"0,5 6-1321 0 0,-13-6-1325 0 0,-3-12-333 0 0,0-1 0 0 0,-1 1 1 0 0,0 0-1 0 0,-1 0 0 0 0,1 0 1 0 0,-1 0-1 0 0,0 0 0 0 0,0 0 1 0 0,0 0-1 0 0,0 0 0 0 0,-1 1 1 0 0,0-1-1 0 0,-1 0 0 0 0,1 0 1 0 0,-1 0-1 0 0,0 1 0 0 0,0-1 1 0 0,0 0-1 0 0,-1 0 0 0 0,0 0 155 0 0,-17 39-1886 0 0,10-25 1707 0 0,1-1 0 0 0,0 1 0 0 0,2 1 0 0 0,0 0 0 0 0,1 0 0 0 0,1 0 0 0 0,-1 12 179 0 0,5-29 36 0 0,-1-1 0 0 0,1 0 0 0 0,0 1 0 0 0,0-1 0 0 0,0 0 0 0 0,0 1 0 0 0,1-1 0 0 0,-1 0 0 0 0,1 1 0 0 0,-1-1 0 0 0,1 0 0 0 0,0 1 0 0 0,0-1 0 0 0,0 0 0 0 0,0 0 0 0 0,0 0 0 0 0,0 0 0 0 0,1 0 0 0 0,-1 0 0 0 0,1 0 0 0 0,-1-1 0 0 0,1 1 0 0 0,0 0 0 0 0,0-1 0 0 0,-1 0 1 0 0,1 1-1 0 0,0-1 0 0 0,0 0 0 0 0,1 0 0 0 0,-1 0 0 0 0,0 0 0 0 0,0 0 0 0 0,0 0 0 0 0,1-1 0 0 0,-1 1 0 0 0,0-1 0 0 0,1 1-36 0 0,1-2 123 0 0,0 1 0 0 0,1 0 0 0 0,-1-1 0 0 0,0 0-1 0 0,0 0 1 0 0,0 0 0 0 0,0-1 0 0 0,0 1 0 0 0,0-1 0 0 0,0 0 0 0 0,0 0 0 0 0,-1-1 0 0 0,1 1 0 0 0,-1-1 0 0 0,0 1 0 0 0,1-1 0 0 0,-1 0-1 0 0,0 0 1 0 0,-1 0 0 0 0,3-3-123 0 0,6-9 140 0 0,34-51 148 0 0,-43 63-308 0 0,0 0 0 0 0,-1-1 0 0 0,1 1 0 0 0,-1-1 1 0 0,0 1-1 0 0,0-1 0 0 0,0 0 0 0 0,0 1 0 0 0,-1-1 0 0 0,1 0 0 0 0,-1 0 0 0 0,0 1 0 0 0,0-1 0 0 0,0 0 0 0 0,-1 0 1 0 0,0 0-1 0 0,1 1 0 0 0,-2-3 20 0 0,1 4-28 0 0,-1 0-1 0 0,1 0 1 0 0,-1 0 0 0 0,0 1 0 0 0,0-1 0 0 0,0 0 0 0 0,0 1 0 0 0,0-1 0 0 0,0 1 0 0 0,0 0-1 0 0,0 0 1 0 0,0 0 0 0 0,-1 0 0 0 0,1 0 0 0 0,0 0 0 0 0,-1 1 0 0 0,1-1 0 0 0,-1 1 0 0 0,1-1-1 0 0,-1 1 1 0 0,1 0 0 0 0,-1 0 0 0 0,1 0 0 0 0,0 0 0 0 0,-1 1 0 0 0,1-1 28 0 0,-9 1-598 0 0,1 0 0 0 0,0 0 0 0 0,0 1 0 0 0,0 1 0 0 0,-7 2 598 0 0,-16 17-3856 0 0,7-3-191 0 0,21-16-66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6865 0 0,'-11'27'1364'0'0,"2"0"0"0"0,1 0 0 0 0,1 0 0 0 0,1 1 0 0 0,-1 24-1364 0 0,-9 34 1055 0 0,12-67-994 0 0,-16 93 434 0 0,18-102-601 0 0,2 0 0 0 0,-1 0 0 0 0,2 0 0 0 0,-1 1 0 0 0,1-1 0 0 0,1 0 0 0 0,0 0 0 0 0,0 0 0 0 0,3 7 106 0 0,-5-16-58 0 0,1 0 1 0 0,-1-1-1 0 0,0 1 1 0 0,0 0-1 0 0,0-1 1 0 0,1 1-1 0 0,-1 0 1 0 0,0-1 0 0 0,1 1-1 0 0,-1 0 1 0 0,0-1-1 0 0,1 1 1 0 0,-1-1-1 0 0,1 1 1 0 0,-1 0-1 0 0,1-1 1 0 0,-1 0-1 0 0,1 1 1 0 0,-1-1-1 0 0,1 1 1 0 0,0-1-1 0 0,-1 1 1 0 0,1-1 0 0 0,0 0-1 0 0,-1 0 1 0 0,1 1-1 0 0,0-1 1 0 0,-1 0-1 0 0,1 0 1 0 0,0 0-1 0 0,-1 0 1 0 0,1 0-1 0 0,0 0 1 0 0,0 0-1 0 0,-1 0 1 0 0,1 0-1 0 0,1 0 58 0 0,0-1-39 0 0,0-1-1 0 0,0 1 1 0 0,0 0-1 0 0,0-1 1 0 0,0 0-1 0 0,0 1 1 0 0,-1-1-1 0 0,1 0 1 0 0,-1 0-1 0 0,1 0 0 0 0,-1 0 1 0 0,1-1 39 0 0,4-6 269 0 0,0-1-1 0 0,-1-1 1 0 0,0 1-1 0 0,-1-1 1 0 0,1-2-269 0 0,-4 9 157 0 0,-1 2-55 0 0,0-1 0 0 0,1 1 0 0 0,-1 0 0 0 0,1-1 0 0 0,-1 1 0 0 0,1 0 0 0 0,0 0 0 0 0,0-1 0 0 0,0 1 0 0 0,0 0 0 0 0,0 0 0 0 0,1 0 0 0 0,-1 0 0 0 0,1 0 0 0 0,-1 1 0 0 0,1-1 0 0 0,0 0 0 0 0,1-1-102 0 0,33 20-1365 0 0,-33-17 1088 0 0,0 1 0 0 0,-1-1-1 0 0,1 0 1 0 0,0 0 0 0 0,-1 0-1 0 0,1 0 1 0 0,0 0-1 0 0,0-1 1 0 0,-1 1 0 0 0,1-1-1 0 0,-1 0 1 0 0,1 0 0 0 0,-1 0-1 0 0,1 0 1 0 0,-1 0 0 0 0,1-1-1 0 0,-1 1 1 0 0,0-1 0 0 0,0 1-1 0 0,0-1 1 0 0,0 0 0 0 0,0 0-1 0 0,0 0 1 0 0,0 0-1 0 0,-1 0 1 0 0,1 0 0 0 0,-1 0-1 0 0,1-1 1 0 0,-1 1 0 0 0,0-1-1 0 0,0 1 1 0 0,0-1 0 0 0,0 0 277 0 0,2-6-4504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8882 0 0,'-4'10'656'0'0,"1"1"1"0"0,0-1-1 0 0,1 1 1 0 0,0 0-1 0 0,1 0 1 0 0,1-1-1 0 0,-1 1 1 0 0,1 0-1 0 0,1 0 1 0 0,0 0-1 0 0,2 5-656 0 0,-2-11 169 0 0,0 0-1 0 0,1-1 1 0 0,0 1-1 0 0,0 0 0 0 0,0-1 1 0 0,0 0-1 0 0,1 1 0 0 0,0-1 1 0 0,0 0-1 0 0,0 0 0 0 0,0-1 1 0 0,0 1-1 0 0,1-1 0 0 0,0 1 1 0 0,0-1-1 0 0,0 0 0 0 0,0-1 1 0 0,0 1-1 0 0,0-1 0 0 0,1 0 1 0 0,-1 0-1 0 0,1 0 0 0 0,0 0 1 0 0,-1-1-1 0 0,1 0 0 0 0,1 1-168 0 0,17 1 243 0 0,0 0 0 0 0,0-1-1 0 0,1-2 1 0 0,-1 0-1 0 0,0-1 1 0 0,1-2 0 0 0,-1 0-1 0 0,5-3-242 0 0,36-9 125 0 0,1-3-1 0 0,14-8-124 0 0,-33 8-637 0 0,-2-1-1 0 0,9-7 638 0 0,38-23-7539 0 0,-67 36 3341 0 0,-11 5 35 0 0,-3 0-1324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54 120 3609 0 0,'-2'1'461'0'0,"0"0"0"0"0,0 0 1 0 0,1 0-1 0 0,-1 0 0 0 0,0 0 1 0 0,0 0-1 0 0,0-1 0 0 0,0 1 1 0 0,0 0-1 0 0,0-1 0 0 0,0 0 0 0 0,0 1 1 0 0,0-1-1 0 0,0 0 0 0 0,0 0 1 0 0,0 0-1 0 0,0-1 0 0 0,0 1 1 0 0,0 0-1 0 0,-2-1-461 0 0,3 0 88 0 0,0 0 1 0 0,0 1-1 0 0,0-1 1 0 0,1 0-1 0 0,-1 0 0 0 0,0 1 1 0 0,1-1-1 0 0,-1 0 1 0 0,1 0-1 0 0,-1 0 0 0 0,1 0 1 0 0,-1 0-1 0 0,1 0 1 0 0,0 0-1 0 0,-1 0 0 0 0,1 0 1 0 0,0 0-1 0 0,0 0 1 0 0,0 0-1 0 0,0 0 0 0 0,0 0 1 0 0,0 0-1 0 0,0 0 1 0 0,0 0-1 0 0,0 0 0 0 0,0 0 1 0 0,1 0-1 0 0,-1 0 1 0 0,0 0-1 0 0,1 0 0 0 0,-1 0 1 0 0,0 0-1 0 0,1 0 1 0 0,0 0-1 0 0,-1 0 0 0 0,1 0 1 0 0,-1 1-1 0 0,1-1 1 0 0,0 0-1 0 0,0 0 1 0 0,0 0-89 0 0,4-6 66 0 0,2 0 1 0 0,-1 0 0 0 0,1 0 0 0 0,0 1 0 0 0,0 0 0 0 0,0 0 0 0 0,1 1 0 0 0,0 0 0 0 0,0 1 0 0 0,0-1-1 0 0,1 1 1 0 0,0 1 0 0 0,-1 0 0 0 0,1 0 0 0 0,0 1 0 0 0,1 0 0 0 0,-1 0 0 0 0,0 1 0 0 0,10 0-67 0 0,17-1 30 0 0,1 2 1 0 0,-1 1 0 0 0,0 2-1 0 0,18 4-30 0 0,-50-7 10 0 0,0 1-1 0 0,0-1 0 0 0,1 1 1 0 0,-1 0-1 0 0,0 0 0 0 0,0 1 1 0 0,0-1-1 0 0,0 1 1 0 0,-1 0-1 0 0,1 0 0 0 0,0 0 1 0 0,-1 1-1 0 0,1-1 0 0 0,-1 1 1 0 0,0 0-1 0 0,0 0 1 0 0,3 2-10 0 0,-5-2 10 0 0,1 0 0 0 0,-1 1 0 0 0,0-1 0 0 0,0 0 1 0 0,0 0-1 0 0,0 1 0 0 0,-1-1 0 0 0,1 0 0 0 0,-1 1 1 0 0,0-1-1 0 0,0 0 0 0 0,0 1 0 0 0,0-1 1 0 0,0 0-1 0 0,-1 1 0 0 0,0-1 0 0 0,0 0 0 0 0,0 0 1 0 0,0 1-1 0 0,0-1 0 0 0,0 0 0 0 0,-2 2-10 0 0,-11 25-542 0 0,-2-1 0 0 0,-1 0-1 0 0,-1-1 1 0 0,-1 0 0 0 0,-1-2-1 0 0,-2 0 1 0 0,-1-2 0 0 0,-1 0-1 0 0,-22 17 543 0 0,39-36-605 0 0,0 0-1 0 0,0-1 1 0 0,0 1-1 0 0,0-1 0 0 0,-1 0 1 0 0,0-1-1 0 0,0 0 1 0 0,-7 2 605 0 0,14-5-105 0 0,0 1-1 0 0,-1-1 1 0 0,1 0 0 0 0,-1 0 0 0 0,1 0 0 0 0,-1 0 0 0 0,1 0 0 0 0,-1 0 0 0 0,1 0-1 0 0,-1 0 1 0 0,1-1 0 0 0,0 1 0 0 0,-1 0 0 0 0,1-1 0 0 0,-1 1 0 0 0,1-1-1 0 0,0 0 1 0 0,-1 1 0 0 0,1-1 0 0 0,0 0 0 0 0,-1 0 105 0 0,1-1-3 0 0,0 0 0 0 0,0 0 0 0 0,0 0 0 0 0,0 0 0 0 0,0 0 0 0 0,0 0 0 0 0,0 0 0 0 0,1 0 0 0 0,-1 0 0 0 0,1 0 0 0 0,0 0 0 0 0,-1-1 0 0 0,1 1 0 0 0,0 0 0 0 0,0 0 0 0 0,1 0 0 0 0,-1-1 0 0 0,0 1 0 0 0,1-1 3 0 0,-1-1 16 0 0,1 0 0 0 0,-1 0 1 0 0,1-1-1 0 0,0 1 1 0 0,0 0-1 0 0,0 0 0 0 0,1 1 1 0 0,0-1-1 0 0,-1 0 1 0 0,1 0-1 0 0,1 1 0 0 0,-1-1 1 0 0,0 1-1 0 0,1 0 0 0 0,0 0 1 0 0,-1 0-1 0 0,1 0 1 0 0,0 0-1 0 0,1 0 0 0 0,-1 1 1 0 0,4-2-17 0 0,-2 1 145 0 0,1 1 0 0 0,0 0 0 0 0,-1 1 0 0 0,1-1 0 0 0,0 1 0 0 0,0 0 0 0 0,0 1 0 0 0,0-1 0 0 0,0 1 0 0 0,0 1 0 0 0,0-1 0 0 0,0 1 0 0 0,0 0 0 0 0,0 0-145 0 0,10 3 271 0 0,-1 0 0 0 0,0 1 0 0 0,0 0-1 0 0,0 1 1 0 0,-1 1 0 0 0,0 1 0 0 0,0 0-1 0 0,-1 0 1 0 0,0 2 0 0 0,0-1 0 0 0,1 4-271 0 0,-8-7-67 0 0,-1 1 0 0 0,1 0-1 0 0,-2 1 1 0 0,1-1 0 0 0,-1 1 0 0 0,0 0 0 0 0,0 0 0 0 0,-1 0 0 0 0,0 0 0 0 0,-1 0 0 0 0,0 1-1 0 0,1 6 68 0 0,0-1-1087 0 0,-2-12 1003 0 0,-1-2-73 0 0,0 0-1 0 0,0 0 1 0 0,0-1 0 0 0,0 1 0 0 0,0 0-1 0 0,0 0 1 0 0,0 0 0 0 0,0 0-1 0 0,0 0 1 0 0,0 0 0 0 0,1 0-1 0 0,-1 0 1 0 0,0 0 0 0 0,0 1-1 0 0,0-1 1 0 0,0 0 0 0 0,0 0-1 0 0,0 0 1 0 0,0 0 0 0 0,0 0-1 0 0,0 0 1 0 0,0 0 0 0 0,0 0-1 0 0,0 0 1 0 0,1 0 0 0 0,-1 0-1 0 0,0 0 1 0 0,0 0 0 0 0,0 0-1 0 0,0 0 1 0 0,0 0 0 0 0,0 0-1 0 0,0 0 1 0 0,0 0 0 0 0,0 1 0 0 0,0-1 157 0 0,2-8-3952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7450 0 0,'31'6'5658'0'0,"-18"-7"-5445"0"0,-1-1 0 0 0,1-1 0 0 0,-1 0 0 0 0,0 0 0 0 0,0-1 0 0 0,-1 0 0 0 0,1-1 0 0 0,-1-1 0 0 0,0 0 0 0 0,0 0 0 0 0,-1-1 0 0 0,4-3-213 0 0,48-27 206 0 0,-61 37-203 0 0,0 0 1 0 0,1 0-1 0 0,-1 0 0 0 0,0 0 1 0 0,0 0-1 0 0,1 0 0 0 0,-1 0 1 0 0,0 1-1 0 0,0-1 0 0 0,0 1 1 0 0,0-1-1 0 0,0 0 0 0 0,1 1 0 0 0,-1 0 1 0 0,0-1-1 0 0,0 1 0 0 0,0 0 1 0 0,0-1-1 0 0,-1 1 0 0 0,1 0 1 0 0,0 0-1 0 0,0 0 0 0 0,0 0 1 0 0,-1 0-1 0 0,1 0 0 0 0,0 0 1 0 0,-1 0-1 0 0,1 0 0 0 0,-1 0 0 0 0,1 0 1 0 0,-1 0-1 0 0,0 1 0 0 0,1 0-3 0 0,15 41 50 0 0,-11-25-276 0 0,-1 0 0 0 0,-1 0 1 0 0,-1 1-1 0 0,-1-1 0 0 0,0 0 1 0 0,-1 1-1 0 0,-3 13 226 0 0,1-19-894 0 0,0 0-1 0 0,-2 0 1 0 0,1-1 0 0 0,-2 0 0 0 0,0 1-1 0 0,0-1 1 0 0,-1-1 0 0 0,0 1-1 0 0,-1-1 1 0 0,-1 0 0 0 0,-2 2 894 0 0,-4 6-4604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4 210 6793 0 0,'-1'-4'283'0'0,"0"0"0"0"0,1-1 0 0 0,-1 1 0 0 0,1 0 0 0 0,0 0 0 0 0,0 0 0 0 0,0-1 0 0 0,1 1 0 0 0,-1 0 0 0 0,1 0 0 0 0,0 0 0 0 0,0 0 0 0 0,1 0 0 0 0,-1 0-1 0 0,1 0 1 0 0,0 0 0 0 0,2-3-283 0 0,0 0 286 0 0,1 1 0 0 0,0 0-1 0 0,1 0 1 0 0,-1 1 0 0 0,1-1-1 0 0,0 1 1 0 0,1 0-1 0 0,-1 1 1 0 0,4-2-286 0 0,14-7 586 0 0,0 1 0 0 0,1 1 1 0 0,0 1-1 0 0,1 2 0 0 0,6-1-586 0 0,-20 5 70 0 0,1 1 1 0 0,-1 1-1 0 0,1 0 0 0 0,-1 1 1 0 0,1 0-1 0 0,0 1 0 0 0,0 0 1 0 0,-1 1-1 0 0,1 1 1 0 0,-1 0-1 0 0,1 0 0 0 0,-1 1 1 0 0,0 1-1 0 0,0 0 0 0 0,0 1 1 0 0,0 0-1 0 0,-1 1 0 0 0,0 0 1 0 0,0 1-1 0 0,0 0 0 0 0,-1 1-70 0 0,1 1 2 0 0,-1 1 1 0 0,0 0-1 0 0,0 0 0 0 0,-1 1 0 0 0,-1 1 0 0 0,0-1 0 0 0,0 1 0 0 0,-1 1 0 0 0,-1-1 0 0 0,0 1 0 0 0,-1 1 0 0 0,0-1 1 0 0,-1 0-1 0 0,0 1 0 0 0,-1 0 0 0 0,-1 0 0 0 0,0 0 0 0 0,-1 11-2 0 0,-2 78-1045 0 0,0 21-3047 0 0,12-90 705 0 0,-11-33 3310 0 0,0-1-1 0 0,0 1 1 0 0,0-1 0 0 0,0 1-1 0 0,0-1 1 0 0,1 0 0 0 0,-1 1-1 0 0,0-1 1 0 0,0 1 0 0 0,0-1-1 0 0,1 1 1 0 0,-1-1 0 0 0,0 1-1 0 0,0-1 1 0 0,1 0 0 0 0,-1 1-1 0 0,0-1 1 0 0,1 0 0 0 0,-1 1-1 0 0,1-1 1 0 0,-1 0 0 0 0,0 1-1 0 0,1-1 1 0 0,-1 0 0 0 0,1 0-1 0 0,-1 0 1 0 0,1 1 0 0 0,-1-1-1 0 0,1 0 1 0 0,-1 0 0 0 0,1 0-1 0 0,-1 0 1 0 0,1 0 0 0 0,-1 0-1 0 0,0 0 1 0 0,1 0 0 0 0,-1 0-1 0 0,1 0 1 0 0,-1 0 0 0 0,1 0-1 0 0,-1 0 1 0 0,1 0 0 0 0,-1 0-1 0 0,1-1 1 0 0,-1 1 0 0 0,1 0-1 0 0,-1 0 1 0 0,1-1-1 0 0,-1 1 1 0 0,0 0 0 0 0,1 0-1 0 0,-1-1 1 0 0,0 1 0 0 0,1 0-1 0 0,-1-1 1 0 0,0 1 0 0 0,1-1-1 0 0,-1 1 1 0 0,0 0 0 0 0,0-1-1 0 0,1 1 1 0 0,-1-1 0 0 0,0 1-1 0 0,0-1 1 0 0,0 1 0 0 0,0-1-1 0 0,1 1 1 0 0,-1-1 77 0 0,5-9-4621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6297 0 0,'3'21'582'0'0,"1"1"1"0"0,1-1-1 0 0,0-1 0 0 0,2 1 0 0 0,0-1 0 0 0,1 0 0 0 0,1 0 0 0 0,1-1 1 0 0,1-1-1 0 0,9 13-582 0 0,-13-22 211 0 0,0 0 1 0 0,1 0-1 0 0,0-1 1 0 0,0 0 0 0 0,1-1-1 0 0,0 0 1 0 0,0 0-1 0 0,0-1 1 0 0,1 0-1 0 0,0 0 1 0 0,0-1 0 0 0,1-1-1 0 0,-1 0 1 0 0,1 0-1 0 0,0-1 1 0 0,0 0-1 0 0,0-1 1 0 0,1 0 0 0 0,-1-1-1 0 0,11 0-211 0 0,-10-2 134 0 0,1 0 0 0 0,-1 0 1 0 0,0-1-1 0 0,0 0 0 0 0,0-1 0 0 0,0-1 0 0 0,0 0 0 0 0,-1 0 0 0 0,0-1 0 0 0,0-1 1 0 0,0 0-1 0 0,3-2-134 0 0,1-3 131 0 0,0-1 1 0 0,0 0-1 0 0,-1 0 1 0 0,-1-2-1 0 0,0 0 1 0 0,-1 0 0 0 0,9-15-132 0 0,-4 3 69 0 0,-2-1 0 0 0,0 0 0 0 0,-2-1 1 0 0,-1 0-1 0 0,-2-1 0 0 0,0-1 1 0 0,-2 1-1 0 0,-1-1 0 0 0,2-30-69 0 0,-8 54-11 0 0,0 0 0 0 0,-1 0-1 0 0,0 0 1 0 0,-1 0 0 0 0,1 0 0 0 0,-1 0-1 0 0,0 0 1 0 0,0 0 0 0 0,-1 1 0 0 0,0-1-1 0 0,0 0 1 0 0,0 1 0 0 0,-1 0 0 0 0,1-1-1 0 0,-2 1 1 0 0,1 0 0 0 0,0 0 0 0 0,-3-1 11 0 0,4 3-116 0 0,-1 0 1 0 0,0 1 0 0 0,0 0 0 0 0,0 0 0 0 0,-1 0 0 0 0,1 0 0 0 0,0 0 0 0 0,-1 1-1 0 0,1-1 1 0 0,-1 1 0 0 0,1 0 0 0 0,-1 0 0 0 0,0 0 0 0 0,0 1 0 0 0,1-1 0 0 0,-1 1-1 0 0,0 0 1 0 0,0 0 0 0 0,0 0 0 0 0,1 1 0 0 0,-1-1 0 0 0,0 1 0 0 0,1 0 0 0 0,-1 0-1 0 0,0 0 1 0 0,1 1 0 0 0,-1-1 0 0 0,-2 2 115 0 0,-6 4-1091 0 0,0 0 0 0 0,1 0 0 0 0,0 1 0 0 0,0 0 0 0 0,1 1 0 0 0,0 0 0 0 0,1 1 0 0 0,0 0 0 0 0,0 0 0 0 0,-6 11 1091 0 0,7-10-4640 0 0</inkml:trace>
  <inkml:trace contextRef="#ctx0" brushRef="#br0" timeOffset="1">236 317 7098 0 0,'4'7'443'0'0,"1"-1"0"0"0,0 0 0 0 0,0 0 0 0 0,0 0 0 0 0,0-1 0 0 0,1 0 0 0 0,0 0 0 0 0,0 0 1 0 0,1-1-1 0 0,-1 1 0 0 0,1-2 0 0 0,0 1 0 0 0,0-1 0 0 0,0 0 0 0 0,1 0 0 0 0,-1-1 0 0 0,1 0 0 0 0,-1-1 1 0 0,1 1-1 0 0,7-1-443 0 0,-6 0 84 0 0,1 0 0 0 0,-1-1 1 0 0,1 0-1 0 0,-1-1 0 0 0,1 0 0 0 0,-1-1 1 0 0,1 1-1 0 0,1-3-84 0 0,-5 3-286 0 0,0-1 0 0 0,-1 0-1 0 0,1-1 1 0 0,-1 1 0 0 0,0-1-1 0 0,0 0 1 0 0,0-1 0 0 0,0 1 0 0 0,-1-1-1 0 0,1 0 1 0 0,-1 0 0 0 0,3-4 286 0 0,-6 8-15 0 0,0-1-456 0 0,0 0-1 0 0,0 0 1 0 0,-1 0 0 0 0,1-1-1 0 0,0 1 1 0 0,0 0 0 0 0,-1 0-1 0 0,1-1 1 0 0,0 1 0 0 0,-1 0-1 0 0,1-1 1 0 0,-1 1 0 0 0,0 0-1 0 0,1-1 1 0 0,-1 1 0 0 0,0-1 471 0 0,-2-2-5131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7370 0 0,'55'-3'3360'0'0,"0"-2"0"0"0,22-6-3360 0 0,58-6 2724 0 0,-74 10-1698 0 0,-43 4-895 0 0,0 0 0 0 0,0 1 0 0 0,0 2 0 0 0,0-1 0 0 0,17 4-131 0 0,-33-3-2 0 0,0 1-1 0 0,0 0 1 0 0,1 0 0 0 0,-1 1 0 0 0,0-1 0 0 0,0 0 0 0 0,0 1 0 0 0,0 0 0 0 0,-1-1 0 0 0,1 1 0 0 0,0 0 0 0 0,-1 0 0 0 0,1 0 0 0 0,-1 0 0 0 0,1 0 0 0 0,-1 0 0 0 0,0 0-1 0 0,0 0 1 0 0,0 1 0 0 0,0-1 0 0 0,0 0 0 0 0,0 3 2 0 0,13 57-397 0 0,-13-56 302 0 0,3 32-439 0 0,-1 1 0 0 0,-1-1 0 0 0,-2 0 1 0 0,-2 0-1 0 0,-2 0 0 0 0,-8 34 534 0 0,7-69-3398 0 0,-4-11 1301 0 0,-15-23-151 0 0,9 12 322 0 0,0 3-2775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6265 0 0,'0'5'257'0'0,"0"0"0"0"0,1-1 0 0 0,-1 1 0 0 0,1-1 0 0 0,0 0 0 0 0,0 1 0 0 0,1-1 0 0 0,-1 0 0 0 0,1 0 0 0 0,0 1 0 0 0,0-1 0 0 0,0-1 0 0 0,1 1 0 0 0,-1 0 0 0 0,1 0 0 0 0,0-1 0 0 0,0 0 0 0 0,1 1-257 0 0,2 2 383 0 0,1-1 0 0 0,0 0 0 0 0,0-1 1 0 0,1 1-1 0 0,-1-1 0 0 0,1-1 1 0 0,0 1-1 0 0,0-2 0 0 0,5 3-383 0 0,11 0 750 0 0,1 0 0 0 0,0-1 0 0 0,0-1 0 0 0,0-2 0 0 0,0 0 0 0 0,8-2-750 0 0,83-1 1421 0 0,-59 2-1279 0 0,1-2 1 0 0,24-6-143 0 0,-39 2-1460 0 0,-1-2 1 0 0,39-13 1459 0 0,-66 16-1383 0 0,0-1-1 0 0,-1 0 1 0 0,0-1 0 0 0,0 0-1 0 0,0-1 1 0 0,-1-1 0 0 0,0 0-1 0 0,-1-1 1 0 0,9-9 1383 0 0,-8 8-4737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54 6697 0 0,'-6'30'888'0'0,"-4"24"1174"0"0,2 0 0 0 0,1 30-2062 0 0,6-68 323 0 0,1 0 1 0 0,1 0-1 0 0,1 0 1 0 0,0 0 0 0 0,0-1-1 0 0,2 1 1 0 0,0-1-1 0 0,1 1 1 0 0,1-1 0 0 0,6 13-324 0 0,-10-24 68 0 0,1 1 0 0 0,-1 0 1 0 0,1-1-1 0 0,0 0 1 0 0,0 1-1 0 0,1-1 0 0 0,-1 0 1 0 0,1-1-1 0 0,0 1 1 0 0,0-1-1 0 0,0 0 1 0 0,0 1-1 0 0,1-2 0 0 0,-1 1 1 0 0,1-1-1 0 0,0 1 1 0 0,0-1-1 0 0,0-1 0 0 0,0 1 1 0 0,0-1-1 0 0,0 1 1 0 0,0-1-1 0 0,0-1 1 0 0,1 1-1 0 0,-1-1 0 0 0,0 0 1 0 0,0 0-1 0 0,1-1 1 0 0,-1 1-1 0 0,0-1 0 0 0,0 0 1 0 0,0-1-1 0 0,0 1 1 0 0,1-1-69 0 0,7-3 196 0 0,0-1 1 0 0,-1 0-1 0 0,1-1 1 0 0,-1 0-1 0 0,0 0 0 0 0,-1-2 1 0 0,0 1-1 0 0,0-2 1 0 0,-1 1-1 0 0,0-1 1 0 0,0-1-1 0 0,1-3-196 0 0,1-3 110 0 0,0-2 0 0 0,-1 1 0 0 0,-1-1 0 0 0,-1-1 0 0 0,0 0 0 0 0,-2 0 0 0 0,0-1 0 0 0,2-18-110 0 0,-6 28-2 0 0,-1-1 0 0 0,-1 0 0 0 0,0 0 0 0 0,-1 0 0 0 0,-1 0 0 0 0,1 0 0 0 0,-2 1 0 0 0,0-1 2 0 0,1 5-42 0 0,-1 0 1 0 0,0 1-1 0 0,0 0 1 0 0,0-1-1 0 0,-1 1 0 0 0,0 0 1 0 0,0 0-1 0 0,-1 1 1 0 0,0-1-1 0 0,0 1 0 0 0,0 0 1 0 0,0 0-1 0 0,-1 0 1 0 0,-1-1 41 0 0,2 3-244 0 0,1 0 1 0 0,-1 0 0 0 0,-1 1 0 0 0,1-1 0 0 0,0 1-1 0 0,0 0 1 0 0,-1 0 0 0 0,0 0 0 0 0,1 1 0 0 0,-1-1-1 0 0,0 1 1 0 0,1 0 0 0 0,-1 1 0 0 0,0-1-1 0 0,0 1 1 0 0,-3 0 243 0 0,1 0-1216 0 0,0 1 0 0 0,0 0-1 0 0,0 1 1 0 0,0 0 0 0 0,0 0 0 0 0,1 0-1 0 0,-1 1 1 0 0,0 0 0 0 0,1 0-1 0 0,-4 3 1217 0 0,4-3-3847 0 0</inkml:trace>
  <inkml:trace contextRef="#ctx0" brushRef="#br0" timeOffset="1">1 223 7017 0 0,'38'5'5498'0'0,"22"14"-2453"0"0,8 1-1160 0 0,-51-17-1621 0 0,1-1 1 0 0,-1-1-1 0 0,1 0 1 0 0,-1-1-1 0 0,1-1 0 0 0,0-1-264 0 0,-9 1-54 0 0,1-1 1 0 0,-1 0-1 0 0,0 0 0 0 0,0-1 0 0 0,0 0 0 0 0,-1 0 0 0 0,1-1 1 0 0,-1-1-1 0 0,0 1 0 0 0,0-1 0 0 0,0 0 0 0 0,0-1 54 0 0,-4 2-563 0 0,-1 0-1 0 0,1 0 0 0 0,-1 0 1 0 0,0 0-1 0 0,0 0 0 0 0,-1-1 1 0 0,3-4 563 0 0,-4 8-454 0 0,0-1 0 0 0,0 0 0 0 0,-1 0 0 0 0,1 0-1 0 0,0 0 1 0 0,-1 0 0 0 0,1 0 0 0 0,-1 0 0 0 0,1 0 0 0 0,-1 0 0 0 0,0 0 0 0 0,0-1 0 0 0,0 1 0 0 0,0 0 0 0 0,-1 0 0 0 0,1 0 0 0 0,0 0 0 0 0,-1 0 0 0 0,0 0-1 0 0,1 0 455 0 0,-6-4-5214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6 4385 0 0,'0'-5'1447'0'0,"0"5"-505"0"0,-12 17 68 0 0,-19 13-864 0 0,2 2-1 0 0,1 1 0 0 0,1 1 1 0 0,2 2-1 0 0,2 0 1 0 0,1 2-1 0 0,2 0 0 0 0,1 1 1 0 0,3 1-1 0 0,-12 39-145 0 0,24-59-55 0 0,0 1-1 0 0,1 0 1 0 0,1 0 0 0 0,1 0-1 0 0,1 0 1 0 0,0 0-1 0 0,2 0 1 0 0,1 0 0 0 0,0 0-1 0 0,1-1 1 0 0,2 1 0 0 0,0-1-1 0 0,1 0 1 0 0,1-1 0 0 0,7 14 55 0 0,-2-9-110 0 0,0-1 0 0 0,1-1 0 0 0,1 0 0 0 0,1-1 0 0 0,1-1 0 0 0,1-1 0 0 0,0 0 0 0 0,2-1 0 0 0,0-1 0 0 0,1-1 0 0 0,0-1 0 0 0,10 5 110 0 0,-7-5-302 0 0,-17-11 99 0 0,-1 1 0 0 0,1-1 0 0 0,0 0 1 0 0,0 0-1 0 0,1-1 0 0 0,-1 0 1 0 0,1-1-1 0 0,-1 1 0 0 0,1-1 0 0 0,0-1 1 0 0,7 1 202 0 0,-7-2-4548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7338 0 0,'12'-4'4267'0'0,"15"-4"-2460"0"0,2 0-1281 0 0,-1 2-1 0 0,1 1 1 0 0,0 1 0 0 0,0 1-1 0 0,1 1 1 0 0,8 2-526 0 0,60-5 786 0 0,27 3-377 0 0,-82 2-316 0 0,41-4-93 0 0,-81 4-20 0 0,-1 0-1 0 0,1-1 0 0 0,-1 0 0 0 0,1 1 0 0 0,-1-1 0 0 0,0 0 0 0 0,1 0 0 0 0,-1 0 1 0 0,0-1-1 0 0,0 1 0 0 0,0 0 0 0 0,0-1 0 0 0,0 0 0 0 0,1 0 21 0 0,-2 0-184 0 0,1 1-1 0 0,0-1 1 0 0,-1 0 0 0 0,0 0-1 0 0,1 0 1 0 0,-1 0 0 0 0,0 0-1 0 0,0 0 1 0 0,0 0-1 0 0,0 0 1 0 0,0 0 0 0 0,-1-1-1 0 0,1 1 1 0 0,-1 0 0 0 0,1-1-1 0 0,-1 1 1 0 0,0 0-1 0 0,0-1 1 0 0,0 1 0 0 0,0 0-1 0 0,0-1 1 0 0,-1 1 0 0 0,1 0-1 0 0,-1-1 1 0 0,1 1-1 0 0,-1 0 1 0 0,0 0 0 0 0,0 0-1 0 0,0 0 1 0 0,0-1 0 0 0,0 1-1 0 0,0 0 1 0 0,-1 1-1 0 0,1-1 1 0 0,-2-1 184 0 0,3 3-8 0 0,-1-1 0 0 0,0 1 0 0 0,1 0-1 0 0,-1-1 1 0 0,0 1 0 0 0,0 0 0 0 0,1 0 0 0 0,-1-1 0 0 0,0 1 0 0 0,0 0 0 0 0,1 0-1 0 0,-1 0 1 0 0,0 0 0 0 0,0 0 0 0 0,1 0 0 0 0,-1 0 0 0 0,0 0 0 0 0,0 0-1 0 0,1 1 1 0 0,-1-1 0 0 0,0 0 0 0 0,1 0 0 0 0,-1 1 0 0 0,0-1 0 0 0,0 0 0 0 0,1 1-1 0 0,-1-1 1 0 0,1 1 0 0 0,-1-1 0 0 0,0 1 0 0 0,1-1 0 0 0,-1 1 0 0 0,1-1-1 0 0,-1 1 1 0 0,1-1 0 0 0,-1 1 0 0 0,1 0 0 0 0,0-1 0 0 0,-1 1 0 0 0,1 0-1 0 0,0-1 1 0 0,0 1 0 0 0,-1 0 0 0 0,1 0 0 0 0,0-1 0 0 0,0 1 0 0 0,0 0 8 0 0,-17 41-329 0 0,16-39 320 0 0,-3 9-1 0 0,-13 41-1095 0 0,-3 0 0 0 0,-25 46 1105 0 0,37-84-194 0 0,0 0 1 0 0,-2 0-1 0 0,0-1 0 0 0,0-1 1 0 0,-1 0-1 0 0,-1 0 0 0 0,0-1 1 0 0,-1 0-1 0 0,0-1 0 0 0,-1-1 1 0 0,-11 7 193 0 0,-38 13-795 0 0,59-28 795 0 0,0-1 0 0 0,0 0-1 0 0,0 0 1 0 0,-1 0 0 0 0,1 0 0 0 0,0-1 0 0 0,-1 0-1 0 0,1 0 1 0 0,0 0 0 0 0,0 0 0 0 0,-1 0 0 0 0,1-1-1 0 0,0 0 1 0 0,-4-1 0 0 0,7 1 64 0 0,0 1 0 0 0,1-1-1 0 0,-1 1 1 0 0,0-1 0 0 0,1 1 0 0 0,-1-1-1 0 0,0 0 1 0 0,1 1 0 0 0,-1-1 0 0 0,1 0 0 0 0,-1 0-1 0 0,1 1 1 0 0,0-1 0 0 0,-1 0 0 0 0,1 0-1 0 0,0 0 1 0 0,-1 0 0 0 0,1 1 0 0 0,0-1-1 0 0,0 0 1 0 0,0 0 0 0 0,0 0 0 0 0,0 0 0 0 0,0 0-1 0 0,0 0 1 0 0,0 0 0 0 0,0 1 0 0 0,0-1-1 0 0,0 0 1 0 0,1 0 0 0 0,-1 0 0 0 0,0 0-1 0 0,0 0 1 0 0,1 1 0 0 0,-1-1 0 0 0,1 0 0 0 0,-1 0-1 0 0,1 1 1 0 0,-1-1 0 0 0,1 0 0 0 0,0 1-1 0 0,-1-1 1 0 0,1 0 0 0 0,0 0-64 0 0,30-34 3579 0 0,-30 33-3382 0 0,8-5 24 0 0,1 1 0 0 0,-1 0 0 0 0,1 0 0 0 0,0 1 1 0 0,1 0-1 0 0,-1 1 0 0 0,1 0 0 0 0,0 1 0 0 0,0 0 1 0 0,0 1-1 0 0,0 0 0 0 0,0 0 0 0 0,1 1 0 0 0,-1 1 1 0 0,0 0-1 0 0,1 1 0 0 0,-1 0 0 0 0,0 0 0 0 0,1 1 1 0 0,-1 1-1 0 0,0 0 0 0 0,1 1-221 0 0,-9-3 19 0 0,1 1 0 0 0,-1 0 0 0 0,0 0 0 0 0,0 0 0 0 0,0 0 0 0 0,0 1 0 0 0,0-1 0 0 0,-1 1 0 0 0,1-1 0 0 0,-1 1 0 0 0,0 0 0 0 0,1 0 0 0 0,-1 0 1 0 0,-1 1-1 0 0,1-1 0 0 0,0 0 0 0 0,-1 1 0 0 0,1-1 0 0 0,-1 1 0 0 0,0-1 0 0 0,-1 1 0 0 0,1 0 0 0 0,0-1 0 0 0,-1 1 0 0 0,0 0 0 0 0,0 0 0 0 0,0-1 0 0 0,0 1 0 0 0,-1 0 0 0 0,0 0-19 0 0,-2 15 14 0 0,-1 0 0 0 0,-1 0 1 0 0,-1 0-1 0 0,-1-1 0 0 0,-4 7-14 0 0,1 1-93 0 0,7-21 85 0 0,1 0 0 0 0,0 0-1 0 0,1 0 1 0 0,0 1-1 0 0,-1-1 1 0 0,1 1 0 0 0,1-1-1 0 0,-1 1 1 0 0,1-1 0 0 0,0 1-1 0 0,1-1 1 0 0,-1 1 8 0 0,1-4 13 0 0,0 0 0 0 0,0 0 1 0 0,0 1-1 0 0,0-1 0 0 0,0 0 0 0 0,1 0 1 0 0,-1 0-1 0 0,1 0 0 0 0,-1 0 0 0 0,1-1 1 0 0,0 1-1 0 0,0 0 0 0 0,0-1 0 0 0,-1 0 1 0 0,2 1-1 0 0,-1-1 0 0 0,0 0 0 0 0,0 0 1 0 0,0 0-1 0 0,0 0 0 0 0,1 0 0 0 0,-1 0 1 0 0,0-1-1 0 0,1 1 0 0 0,-1-1 1 0 0,1 0-1 0 0,-1 0 0 0 0,1 0-13 0 0,33 4 45 0 0,0-3 0 0 0,0 0 0 0 0,1-3-1 0 0,-1-1 1 0 0,-1-2 0 0 0,1-1 0 0 0,-1-1 0 0 0,4-4-45 0 0,-34 10-352 0 0,0-1 1 0 0,0 0 0 0 0,0 0-1 0 0,0-1 1 0 0,-1 1-1 0 0,1-1 1 0 0,2-2 351 0 0,-3 2-743 0 0,-1 0 1 0 0,1 0-1 0 0,-1-1 0 0 0,0 1 0 0 0,1-1 0 0 0,-2 0 1 0 0,1 0-1 0 0,0 0 0 0 0,-1 0 0 0 0,0 0 0 0 0,0 0 1 0 0,0-1-1 0 0,1-1 743 0 0,0-10-5088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10522 0 0,'0'-2'355'0'0,"0"0"1"0"0,0 1-1 0 0,0-1 0 0 0,0 0 0 0 0,0 0 0 0 0,0 1 0 0 0,0-1 0 0 0,1 0 1 0 0,-1 1-1 0 0,1-1 0 0 0,-1 0 0 0 0,1 1 0 0 0,0-1 0 0 0,-1 1 1 0 0,1-1-1 0 0,0 1 0 0 0,0-1 0 0 0,0 1 0 0 0,0 0 0 0 0,0-1 0 0 0,1 1 1 0 0,-1 0-1 0 0,0 0 0 0 0,2-1-355 0 0,-1 1 106 0 0,0 1 0 0 0,0-1 0 0 0,0 1 1 0 0,0-1-1 0 0,0 1 0 0 0,0 0 0 0 0,1 0 0 0 0,-1 0 0 0 0,0 0 1 0 0,0 0-1 0 0,0 0 0 0 0,0 1 0 0 0,0-1 0 0 0,1 1 0 0 0,-1 0 1 0 0,0-1-1 0 0,0 1-106 0 0,7 3-38 0 0,0 1 1 0 0,0-1-1 0 0,0 2 1 0 0,0-1-1 0 0,-1 1 1 0 0,0 0-1 0 0,7 7 38 0 0,-6-3-14 0 0,1 0 0 0 0,-1 1 0 0 0,0 0-1 0 0,-1 1 1 0 0,-1 0 0 0 0,0 0-1 0 0,0 0 1 0 0,-1 1 0 0 0,-1 0-1 0 0,0 1 1 0 0,-1-1 0 0 0,0 1-1 0 0,-1-1 1 0 0,0 1 0 0 0,-1 0 0 0 0,-1 0-1 0 0,-1 1 1 0 0,0-1 0 0 0,0 0-1 0 0,-1 0 1 0 0,-1 0 0 0 0,-1 0-1 0 0,0 0 1 0 0,0-1 0 0 0,-2 1 0 0 0,0-1-1 0 0,0 0 1 0 0,-1 0 0 0 0,-2 3 14 0 0,-2 2-839 0 0,-1 0 0 0 0,0-1 0 0 0,-1-1 0 0 0,-8 9 839 0 0,10-14-1753 0 0,0-1 0 0 0,-1-1 0 0 0,1 0 0 0 0,-2 0 0 0 0,1-1 0 0 0,-13 6 1753 0 0,9-6-5276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09:3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23 8602 0 0,'-1'0'461'0'0,"0"-1"1"0"0,0 1-1 0 0,-1-1 0 0 0,1 0 1 0 0,0 1-1 0 0,0-1 0 0 0,0 0 1 0 0,1 0-1 0 0,-1 0 0 0 0,0 0 1 0 0,0 0-1 0 0,0 0 0 0 0,1 0 1 0 0,-1 0-1 0 0,0 0 0 0 0,1 0 1 0 0,-1-1-1 0 0,1 1 0 0 0,-1 0 1 0 0,1-1-462 0 0,-2 0 1068 0 0,4 19-944 0 0,-1-14-137 0 0,35 196 155 0 0,5 26-124 0 0,33 381 155 0 0,-68-559-155 0 0,-2-26 17 0 0,-1-1 0 0 0,-1 0 0 0 0,-1 1-1 0 0,-1-1 1 0 0,0 1 0 0 0,-2-1 0 0 0,-3 17-35 0 0,5-35-17 0 0,-1 1 1 0 0,0-1 0 0 0,0 0-1 0 0,1 0 1 0 0,-1 0-1 0 0,0 0 1 0 0,-1 0-1 0 0,1 0 1 0 0,0 0-1 0 0,-1 0 1 0 0,1 0-1 0 0,-2 0 17 0 0,3-1-13 0 0,0-1 0 0 0,-1 0-1 0 0,1 1 1 0 0,-1-1-1 0 0,1 0 1 0 0,-1 0-1 0 0,1 1 1 0 0,-1-1-1 0 0,0 0 1 0 0,1 0 0 0 0,-1 0-1 0 0,1 0 1 0 0,-1 1-1 0 0,1-1 1 0 0,-1 0-1 0 0,0 0 1 0 0,1 0-1 0 0,-1 0 1 0 0,1 0-1 0 0,-1-1 1 0 0,0 1 0 0 0,1 0-1 0 0,-1 0 1 0 0,1 0-1 0 0,-1 0 1 0 0,1-1-1 0 0,-1 1 1 0 0,1 0-1 0 0,-1-1 14 0 0,-1 0-26 0 0,0-1 0 0 0,1 0 0 0 0,-1 0 0 0 0,1 0 0 0 0,-1 0 0 0 0,1 0 0 0 0,0-1 0 0 0,0 1 0 0 0,0 0 0 0 0,0-1 0 0 0,0 1 0 0 0,0-1 0 0 0,0 1 0 0 0,1-1 0 0 0,0 1 0 0 0,-1-1 0 0 0,1 1 0 0 0,0-1 0 0 0,0-2 26 0 0,1-12-15 0 0,1 0-1 0 0,0 0 0 0 0,1 0 0 0 0,1 0 0 0 0,0 0 1 0 0,6-12 15 0 0,-7 21-7 0 0,0 0 1 0 0,0 0-1 0 0,1 0 1 0 0,0 0-1 0 0,1 0 1 0 0,0 1-1 0 0,0 0 1 0 0,0 0-1 0 0,1 0 1 0 0,0 1-1 0 0,0 0 1 0 0,1 0-1 0 0,0 0 1 0 0,1 0 6 0 0,0 3-187 0 0,-1-1 0 0 0,1 2 0 0 0,-1-1 0 0 0,1 1 0 0 0,0 0 0 0 0,0 1 0 0 0,0 0 0 0 0,2 0 187 0 0,-4 1-736 0 0,0 0-1 0 0,0-1 0 0 0,-1 0 0 0 0,1 0 0 0 0,0 0 0 0 0,0-1 0 0 0,-1 0 0 0 0,1 0 1 0 0,-1 0-1 0 0,0-1 0 0 0,1 1 0 0 0,-1-1 0 0 0,0-1 0 0 0,-1 1 0 0 0,1-1 0 0 0,2-2 737 0 0,4-7-4930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5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2705 0 0,'-4'2'741'0'0,"-1"0"1"0"0,2 1 0 0 0,-1 0 0 0 0,0 0-1 0 0,1 0 1 0 0,-1 0 0 0 0,1 0 0 0 0,0 1-1 0 0,0-1 1 0 0,0 1 0 0 0,0 0-1 0 0,1 0 1 0 0,0 0 0 0 0,0 0 0 0 0,0 1-1 0 0,-1 1-741 0 0,45 14 1901 0 0,31-13-1158 0 0,1-2 0 0 0,-1-4 0 0 0,69-8-743 0 0,36 1 239 0 0,404 20-77 0 0,-525-16-79 0 0,43-8-83 0 0,-43 3 79 0 0,35 1-79 0 0,-73 6 12 0 0,1 1 0 0 0,0 1 0 0 0,-1 0-1 0 0,1 2 1 0 0,-1 0 0 0 0,12 5-12 0 0,-21-6-137 0 0,-1-1-1 0 0,1 1 1 0 0,1-2-1 0 0,-1 0 1 0 0,5 1 137 0 0,28-2-3839 0 0,-18-1-1073 0 0,-20-2-1028 0 0,-4-2 1990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5:5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75 5033 0 0,'-71'0'7475'0'0,"70"0"-6839"0"0,1 0 23 0 0,0 0-24 0 0,0 0-6 0 0,0 0-42 0 0,25-10 1956 0 0,-4 2-2379 0 0,1 2-1 0 0,0 0 0 0 0,0 2 1 0 0,0 0-1 0 0,0 2 1 0 0,0 0-1 0 0,1 1 0 0 0,5 2-163 0 0,10-3 162 0 0,333-2 665 0 0,128-9-632 0 0,-118 0 44 0 0,-336 19-21 0 0,-44-6-263 0 0,-1 0 0 0 0,1 0 0 0 0,-1 0 0 0 0,1 0 0 0 0,-1 0 0 0 0,1 0 0 0 0,0 0 0 0 0,-1 0 0 0 0,1 0 0 0 0,-1 0 0 0 0,1 1 0 0 0,-1-1 0 0 0,1 0 0 0 0,0 0 0 0 0,-1 1 0 0 0,1-1 0 0 0,-1 0 1 0 0,1 1-1 0 0,-1-1 0 0 0,0 0 0 0 0,1 1 0 0 0,-1-1 0 0 0,1 1 0 0 0,-1-1 0 0 0,0 1 0 0 0,1-1 0 0 0,-1 1 0 0 0,0-1 0 0 0,0 1 0 0 0,1-1 0 0 0,-1 1 0 0 0,0-1 0 0 0,0 1 0 0 0,0-1 0 0 0,1 1 0 0 0,-1 0 0 0 0,0-1 0 0 0,0 1 1 0 0,0-1-1 0 0,0 1 0 0 0,0 0 0 0 0,0-1 0 0 0,-1 1 0 0 0,1-1 0 0 0,0 1 0 0 0,0 0 0 0 0,0-1 0 0 0,0 1 0 0 0,-1-1 0 0 0,1 1 0 0 0,0-1 0 0 0,-1 1 0 0 0,1-1 0 0 0,0 1 0 0 0,-1-1 0 0 0,1 1 0 0 0,0-1 0 0 0,-1 0 0 0 0,1 1 1 0 0,-1-1-1 0 0,1 0 0 0 0,-1 1 0 0 0,1-1 0 0 0,-1 0 0 0 0,1 1 0 0 0,-1-1 0 0 0,1 0 0 0 0,-1 0 45 0 0,-2 2-701 0 0,-1-1-1 0 0,1 1 1 0 0,0-1 0 0 0,-1 0 0 0 0,1 0 0 0 0,-1 0-1 0 0,1-1 1 0 0,-1 1 0 0 0,1-1 0 0 0,-1 0-1 0 0,1 0 1 0 0,-1 0 0 0 0,1 0 0 0 0,-1-1 0 0 0,0 1 701 0 0,-7-3-4737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5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6241 0 0,'0'0'175'0'0,"-1"0"0"0"0,1 0 0 0 0,-1 0-1 0 0,1 0 1 0 0,-1 0 0 0 0,1 0 0 0 0,-1 0-1 0 0,1 0 1 0 0,0 0 0 0 0,-1 0 0 0 0,1 1-1 0 0,-1-1 1 0 0,1 0 0 0 0,-1 0 0 0 0,1 0 0 0 0,0 1-1 0 0,-1-1 1 0 0,1 0 0 0 0,0 1 0 0 0,-1-1-1 0 0,1 0 1 0 0,0 1 0 0 0,-1-1 0 0 0,1 0-1 0 0,0 1 1 0 0,0-1 0 0 0,-1 0 0 0 0,1 1-1 0 0,0-1 1 0 0,0 1 0 0 0,0-1 0 0 0,0 1-1 0 0,0-1 1 0 0,-1 0 0 0 0,1 1 0 0 0,0-1-175 0 0,4 22 2439 0 0,19 19-851 0 0,22-1-1229 0 0,1-2 1 0 0,2-2 0 0 0,2-2 0 0 0,1-3 0 0 0,24 11-360 0 0,-45-29 54 0 0,1 0 1 0 0,0-3 0 0 0,0 0 0 0 0,22 2-55 0 0,-20-4 62 0 0,0 1 0 0 0,0 1 1 0 0,0 2-1 0 0,1 3-62 0 0,-32-14 12 0 0,0-1 1 0 0,0 1-1 0 0,-1 0 1 0 0,1 0 0 0 0,-1 0-1 0 0,1 1 1 0 0,-1-1-1 0 0,1 0 1 0 0,-1 1-1 0 0,0-1 1 0 0,0 1 0 0 0,1-1-1 0 0,-1 1 1 0 0,0-1-1 0 0,0 1 1 0 0,-1 0-1 0 0,1-1 1 0 0,0 1-1 0 0,-1 0 1 0 0,1 0 0 0 0,-1 0-1 0 0,1 0 1 0 0,-1 0-13 0 0,0 2 20 0 0,0 0 0 0 0,0 0 0 0 0,-1 0 0 0 0,1 0 0 0 0,-1 0 0 0 0,0 0 0 0 0,0-1 0 0 0,0 1 0 0 0,-1 0 0 0 0,0-1 0 0 0,0 3-20 0 0,-8 10 67 0 0,0 0 0 0 0,-1 0 0 0 0,-1-1 0 0 0,-8 7-67 0 0,18-18 10 0 0,-139 143 556 0 0,-6-7 1 0 0,-53 34-567 0 0,71-63-11 0 0,76-63-2837 0 0,-39 46 2848 0 0,65-63-3870 0 0,2 1 0 0 0,1 1 1 0 0,-18 34 3869 0 0,30-47-5463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0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68 3233 0 0,'-9'0'665'0'0,"0"0"1"0"0,1-1 0 0 0,-1 0-1 0 0,1 0 1 0 0,-1-1-1 0 0,1 0 1 0 0,0-1 0 0 0,0 0-1 0 0,-2-1-665 0 0,10 4 29 0 0,-1 0-1 0 0,1 0 1 0 0,0 0-1 0 0,0 0 1 0 0,0 0-1 0 0,-1 0 1 0 0,1 0-1 0 0,0 0 0 0 0,0 0 1 0 0,0 0-1 0 0,-1 0 1 0 0,1-1-1 0 0,0 1 1 0 0,0 0-1 0 0,0 0 1 0 0,0 0-1 0 0,-1 0 1 0 0,1 0-1 0 0,0-1 1 0 0,0 1-1 0 0,0 0 1 0 0,0 0-1 0 0,0 0 0 0 0,0 0 1 0 0,0-1-1 0 0,-1 1 1 0 0,1 0-1 0 0,0 0 1 0 0,0 0-1 0 0,0-1 1 0 0,0 1-1 0 0,0 0 1 0 0,0 0-1 0 0,0 0 1 0 0,0-1-1 0 0,0 1 0 0 0,0 0 1 0 0,0 0-1 0 0,0 0 1 0 0,0-1-1 0 0,0 1 1 0 0,0 0-1 0 0,1 0 1 0 0,-1 0-1 0 0,0-1-28 0 0,10-4 866 0 0,14-1 176 0 0,131-12 33 0 0,0 7 0 0 0,1 7 0 0 0,5 7-1075 0 0,-1-1 360 0 0,269 18 127 0 0,-166-4-213 0 0,-235-15-257 0 0,151 7 768 0 0,144 26-785 0 0,-249-21 233 0 0,28 5 561 0 0,0-4 0 0 0,94 0-794 0 0,533 6 1043 0 0,-604-22-722 0 0,10 1 164 0 0,97 12-485 0 0,-3 10 649 0 0,83-9-649 0 0,175 1 891 0 0,-422-12-721 0 0,0-4-1 0 0,0-2 0 0 0,-1-3 1 0 0,27-9-170 0 0,-8 6 111 0 0,65 0-111 0 0,9-1 34 0 0,-84 8 1 0 0,0 4-1 0 0,1 2 0 0 0,40 8-34 0 0,-2 0 129 0 0,-80-9-188 0 0,-1 3-1 0 0,0 0 1 0 0,0 3 0 0 0,21 6 59 0 0,-97-21-14009 0 0,21 3 6606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4033 0 0,'1'-13'2201'0'0,"2"11"-754"0"0,6 22-231 0 0,13 53-1416 0 0,-19-60 521 0 0,80 223 101 0 0,-63-181-313 0 0,-5-28-1174 0 0,-14-27 944 0 0,-1-1-1 0 0,1 1 1 0 0,0-1 0 0 0,-1 1 0 0 0,1-1 0 0 0,-1 1 0 0 0,1-1-1 0 0,0 1 1 0 0,-1-1 0 0 0,1 0 0 0 0,-1 1 0 0 0,0-1 0 0 0,1 0 0 0 0,-1 1-1 0 0,1-1 1 0 0,-1 0 0 0 0,0 0 0 0 0,0 1 0 0 0,1-1 0 0 0,-1 0-1 0 0,0 0 1 0 0,0 0 0 0 0,0 1 0 0 0,0-1 0 0 0,0 0 0 0 0,0 0 0 0 0,0 0-1 0 0,0 1 1 0 0,0-1 0 0 0,-1 0 121 0 0,2-18-1167 0 0,-1 7-2051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66 4321 0 0,'-64'30'5892'0'0,"81"-35"-5698"0"0,1 1 1 0 0,0 0-1 0 0,0 1 1 0 0,0 0-1 0 0,0 2 1 0 0,9 0-195 0 0,27-3 81 0 0,25-5 22 0 0,-1-4-1 0 0,0-3 1 0 0,17-9-103 0 0,-90 23 6 0 0,0 1 0 0 0,0 0 0 0 0,-1 0-1 0 0,1 0 1 0 0,0 0 0 0 0,0 1 0 0 0,0 0 0 0 0,0 0 0 0 0,0 0-1 0 0,0 1 1 0 0,0 0 0 0 0,0 0 0 0 0,0 0 0 0 0,0 0-1 0 0,0 1-5 0 0,-3-1 2 0 0,1 1 0 0 0,-1-1 0 0 0,0 1 0 0 0,-1-1 0 0 0,1 1 0 0 0,0 0 0 0 0,0-1-1 0 0,-1 1 1 0 0,1 0 0 0 0,-1 0 0 0 0,1 0 0 0 0,-1 1 0 0 0,0-1 0 0 0,0 0 0 0 0,0 0-1 0 0,0 1 1 0 0,0-1 0 0 0,-1 0 0 0 0,1 1 0 0 0,-1-1 0 0 0,0 1 0 0 0,1-1 0 0 0,-1 1-1 0 0,0-1 1 0 0,0 1 0 0 0,-1-1 0 0 0,1 1 0 0 0,0-1 0 0 0,-1 0 0 0 0,0 1 0 0 0,0 0-2 0 0,-6 33-207 0 0,-2 0 1 0 0,-1-1 0 0 0,-2-1-1 0 0,-9 16 207 0 0,9-24-895 0 0,0-2 1 0 0,-2 1-1 0 0,-1-2 1 0 0,-1 0-1 0 0,-1-1 0 0 0,-4 3 895 0 0,15-19-333 0 0,0 0 0 0 0,-1-1 0 0 0,1 1 0 0 0,-1-2 0 0 0,0 1 0 0 0,-1-1 333 0 0,-9 5-3715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4521 0 0,'2'-2'234'0'0,"0"0"0"0"0,0 0 0 0 0,0 0 0 0 0,0 1 0 0 0,1 0-1 0 0,-1-1 1 0 0,0 1 0 0 0,1 0 0 0 0,-1 0 0 0 0,1 0 0 0 0,-1 0 0 0 0,1 0 0 0 0,0 1 0 0 0,-1-1 0 0 0,1 1 0 0 0,0 0-1 0 0,-1 0 1 0 0,1 0 0 0 0,0 0 0 0 0,-1 0 0 0 0,1 1 0 0 0,0-1 0 0 0,-1 1 0 0 0,3 0-234 0 0,6 3 520 0 0,1 1 0 0 0,-1 0 0 0 0,0 0 0 0 0,-1 1 0 0 0,3 2-520 0 0,38 19 332 0 0,-40-23-294 0 0,0-1 0 0 0,0 0 0 0 0,0 0 0 0 0,0-1 0 0 0,0-1 0 0 0,0 0 0 0 0,1 0 0 0 0,-1-1 0 0 0,1-1 0 0 0,-1 0 0 0 0,4-1-38 0 0,-9 0-210 0 0,1 1 1 0 0,-1-2 0 0 0,0 1-1 0 0,0-1 1 0 0,0 0 0 0 0,0 0-1 0 0,0 0 1 0 0,4-4 209 0 0,-3 1-760 0 0,-1 0 1 0 0,0 0-1 0 0,1 0 1 0 0,-2-1-1 0 0,1 0 1 0 0,-1 0-1 0 0,3-5 760 0 0,14-27-2924 0 0,-8 18-637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54 1952 0 0,'-8'4'3662'0'0,"-10"2"-1433"0"0,15-7-1442 0 0,10-7 452 0 0,-1 3-1191 0 0,0-1 0 0 0,1 1 0 0 0,-1 1-1 0 0,1 0 1 0 0,0 0 0 0 0,0 0 0 0 0,1 1 0 0 0,-1-1 0 0 0,1 2 0 0 0,-1-1 0 0 0,1 1 0 0 0,0 1 0 0 0,0-1 0 0 0,5 1-48 0 0,-10 0 16 0 0,1 0-37 0 0,0 0 0 0 0,-1 1 1 0 0,1-1-1 0 0,0 1 0 0 0,-1-1 1 0 0,1 1-1 0 0,0 0 0 0 0,0 1 1 0 0,-1-1-1 0 0,1 1 1 0 0,0-1-1 0 0,-1 1 0 0 0,1 0 1 0 0,0 0-1 0 0,-1 1 0 0 0,0-1 1 0 0,1 1-1 0 0,-1 0 0 0 0,0 0 1 0 0,0 0-1 0 0,0 0 1 0 0,0 0-1 0 0,0 1 0 0 0,0 0 21 0 0,0 1-29 0 0,-1-1 0 0 0,0 1-1 0 0,0 0 1 0 0,0 0 0 0 0,-1 0 0 0 0,1 0-1 0 0,-1 1 1 0 0,0-1 0 0 0,0 0 0 0 0,0 0-1 0 0,-1 1 1 0 0,0-1 0 0 0,0 0 0 0 0,0 1-1 0 0,0-1 1 0 0,-1 0 0 0 0,1 1 0 0 0,-1-1 0 0 0,0 0-1 0 0,0 0 1 0 0,-1 1 29 0 0,-7 24-73 0 0,-2 0 0 0 0,-1-1 1 0 0,-1 0-1 0 0,-1-1 0 0 0,-6 6 73 0 0,-26 38-643 0 0,-17 17 643 0 0,30-49-869 0 0,-1 0-1 0 0,-9 4 870 0 0,42-42-53 0 0,21-23-320 0 0,-11 13-3322 0 0,-4 4 1124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5065 0 0,'1'177'4033'0'0,"-10"402"-1994"0"0,8-556-2091 0 0,-2 3-413 0 0,2 1 0 0 0,0 0 0 0 0,2 0 0 0 0,2 0 0 0 0,0 0 0 0 0,3 5 465 0 0,-6-28-329 0 0,1-1 0 0 0,1 0 0 0 0,-1 0 0 0 0,0 0 0 0 0,1-1 0 0 0,0 1 0 0 0,-1 0 0 0 0,1-1 0 0 0,0 1 0 0 0,2 1 329 0 0,7 5-4997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2961 0 0,'-4'64'4753'0'0,"-10"43"-4421"0"0,4-40 50 0 0,1-2-276 0 0,2-31-64 0 0,3 1 0 0 0,1-1 0 0 0,1 1-1 0 0,2 0 1 0 0,1 1-42 0 0,-1-35 6 0 0,0 0 0 0 0,0 0 0 0 0,0 0 0 0 0,-1 0 1 0 0,1 0-1 0 0,0 0 0 0 0,0 0 0 0 0,1 0 0 0 0,-1 0 0 0 0,0-1 0 0 0,0 1 0 0 0,0 0 0 0 0,1 0 0 0 0,-1 0 0 0 0,0 0 0 0 0,1 0 0 0 0,-1-1 0 0 0,1 1 0 0 0,-1 0 0 0 0,1 0 0 0 0,-1-1 1 0 0,1 1-1 0 0,-1 0 0 0 0,1-1 0 0 0,0 1 0 0 0,-1 0 0 0 0,1-1 0 0 0,0 1 0 0 0,0-1 0 0 0,-1 1 0 0 0,1-1 0 0 0,0 0 0 0 0,0 1-6 0 0,22-17 550 0 0,2-4-417 0 0,-12 14-138 0 0,1 1 0 0 0,-1 0 0 0 0,1 2 0 0 0,0-1 0 0 0,0 1 0 0 0,0 1 0 0 0,0 1 0 0 0,0 0 0 0 0,0 1 0 0 0,1 0 0 0 0,0 1 5 0 0,0 0 8 0 0,-1-1 0 0 0,1 0 1 0 0,-1-1-1 0 0,0 0 0 0 0,1-1 0 0 0,-1-1 0 0 0,0 0 0 0 0,0-1 1 0 0,-1-1-1 0 0,9-4-8 0 0,-12 4 199 0 0,0 0 0 0 0,-1-2 0 0 0,0 1 0 0 0,0-1 0 0 0,0 0 0 0 0,-1-1 0 0 0,7-7-199 0 0,-11 10 93 0 0,0 0 0 0 0,-1-1 0 0 0,0 1 0 0 0,0-1 0 0 0,0 1 0 0 0,-1-1 1 0 0,0 0-1 0 0,0 0 0 0 0,0 0 0 0 0,-1 0 0 0 0,0-1 0 0 0,0 1 0 0 0,0 0 1 0 0,-1 0-1 0 0,0-2-93 0 0,0-8 288 0 0,-2 1 0 0 0,0-1 0 0 0,0 1 0 0 0,-1 0 0 0 0,-1 0 1 0 0,-2-5-289 0 0,4 13 59 0 0,0 1 1 0 0,-1 0-1 0 0,0 0 1 0 0,0 0-1 0 0,0 0 1 0 0,0 0 0 0 0,-1 1-1 0 0,0 0 1 0 0,0-1-1 0 0,-1 1 1 0 0,1 1-1 0 0,-1-1 1 0 0,0 1-1 0 0,0 0 1 0 0,-1 0 0 0 0,0-1-60 0 0,2 4-135 0 0,0 0 1 0 0,0 0 0 0 0,0 1 0 0 0,-1-1-1 0 0,1 1 1 0 0,0 0 0 0 0,0 0 0 0 0,0 0-1 0 0,-1 0 1 0 0,1 1 0 0 0,0 0 0 0 0,0 0-1 0 0,0 0 1 0 0,0 0 0 0 0,0 1 0 0 0,0-1-1 0 0,0 1 1 0 0,0 0 0 0 0,-1 1 134 0 0,1 0-477 0 0,0-1 1 0 0,0-1-1 0 0,0 1 1 0 0,0 0-1 0 0,0-1 0 0 0,0 0 1 0 0,0 0-1 0 0,0 0 1 0 0,-1 0-1 0 0,1-1 0 0 0,0 0 1 0 0,-1 0-1 0 0,1 0 1 0 0,0 0-1 0 0,-2-1 477 0 0,-1-2-1356 0 0,2-2-2705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4353 0 0,'-1'1'149'0'0,"-1"0"-1"0"0,1 0 1 0 0,0 0 0 0 0,-1 0-1 0 0,1 0 1 0 0,0 1-1 0 0,0-1 1 0 0,0 1 0 0 0,0-1-1 0 0,0 1 1 0 0,0-1 0 0 0,0 1-1 0 0,1-1 1 0 0,-1 1 0 0 0,0 0-1 0 0,1-1 1 0 0,0 1 0 0 0,-1 0-1 0 0,1-1 1 0 0,0 1-1 0 0,0 0 1 0 0,0 0 0 0 0,0-1-1 0 0,0 1 1 0 0,0 0 0 0 0,0 0-1 0 0,1-1 1 0 0,-1 1 0 0 0,1 0-1 0 0,-1-1 1 0 0,1 1 0 0 0,0 0-149 0 0,0-1 97 0 0,1 1 1 0 0,-1-1 0 0 0,1 0 0 0 0,0 0-1 0 0,0 0 1 0 0,0 0 0 0 0,-1 0 0 0 0,1 0 0 0 0,0 0-1 0 0,0 0 1 0 0,0-1 0 0 0,0 1 0 0 0,1-1-1 0 0,-1 0 1 0 0,0 0 0 0 0,0 1 0 0 0,0-1 0 0 0,0 0-1 0 0,0-1 1 0 0,0 1 0 0 0,0 0 0 0 0,0-1-1 0 0,0 1 1 0 0,1-1 0 0 0,-2 0 0 0 0,3 0-98 0 0,39-10 183 0 0,0 2 0 0 0,0 2 0 0 0,1 2 0 0 0,0 2 0 0 0,39 3-183 0 0,-80-1-182 0 0,0 1 1 0 0,0 0 0 0 0,0 1-1 0 0,0-1 1 0 0,0 0-1 0 0,-1 1 1 0 0,1 0 0 0 0,0-1-1 0 0,0 1 1 0 0,-1 0 0 0 0,1 1-1 0 0,0-1 1 0 0,-1 0-1 0 0,1 1 182 0 0,-19 15-6510 0 0,10-14 3001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4953 0 0,'34'17'996'0'0,"10"-9"169"0"0,-1-1-1 0 0,2-2 1 0 0,-1-2-1 0 0,34-3-1164 0 0,-54 0 194 0 0,0-2-1 0 0,0-1 1 0 0,0-1-1 0 0,-1-1 0 0 0,1-1 1 0 0,-1-1-1 0 0,0-1 1 0 0,-1-1-1 0 0,11-6-193 0 0,-25 10 84 0 0,0 0 1 0 0,-1-1-1 0 0,0 0 0 0 0,0 0 1 0 0,6-7-85 0 0,-10 10 65 0 0,-13 21-422 0 0,0 1 0 0 0,0 0 0 0 0,2 1 0 0 0,0-1 0 0 0,2 2 0 0 0,-3 12 357 0 0,-5 12-312 0 0,-8 39 612 0 0,17-25-4381 0 0,7-58 188 0 0,-2-2 1194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4473 0 0,'-3'4'194'0'0,"0"0"1"0"0,1 0-1 0 0,0 1 0 0 0,-1-1 1 0 0,2 1-1 0 0,-1 0 0 0 0,0-1 0 0 0,1 1 1 0 0,0 0-1 0 0,0 0 0 0 0,1 0 1 0 0,-1 0-1 0 0,1 0 0 0 0,0 0 1 0 0,0 0-1 0 0,1 0 0 0 0,-1-1 1 0 0,1 1-1 0 0,0 0 0 0 0,1 0 1 0 0,-1 0-1 0 0,1-1 0 0 0,0 1 1 0 0,0-1-1 0 0,0 1 0 0 0,1-1 1 0 0,-1 0-1 0 0,1 0 0 0 0,3 3-194 0 0,1 1 299 0 0,-1-1 1 0 0,1 0-1 0 0,1-1 1 0 0,-1 0-1 0 0,1 0 0 0 0,0 0 1 0 0,1-1-1 0 0,-1 0 0 0 0,1-1 1 0 0,0 0-1 0 0,0 0 0 0 0,0-1 1 0 0,0-1-1 0 0,8 2-299 0 0,21 3 153 0 0,0-2 1 0 0,1-2-1 0 0,0-1 1 0 0,0-3-1 0 0,0 0 0 0 0,5-4-153 0 0,-10 0-1098 0 0,0-1-1 0 0,-1-2 0 0 0,0-1 1099 0 0,0-3-2283 0 0,0 0 0 0 0,-1-2 0 0 0,0-2 2283 0 0,15-8-5066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4841 0 0,'-8'7'659'0'0,"0"0"1"0"0,0 1-1 0 0,1-1 1 0 0,1 2-1 0 0,-1-1 0 0 0,0 2-659 0 0,-20 24 1222 0 0,-103 107 1340 0 0,-36 39 2066 0 0,-88 68-4628 0 0,6-45-1143 0 0,239-195 10 0 0,-19 15-2671 0 0,12-18-2707 0 0,11-8 1901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10:36:1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6089 0 0,'-1'1'158'0'0,"1"0"-1"0"0,0-1 0 0 0,-1 1 0 0 0,1 0 0 0 0,-1-1 1 0 0,1 1-1 0 0,0 0 0 0 0,-1-1 0 0 0,1 1 1 0 0,0 0-1 0 0,0 0 0 0 0,0-1 0 0 0,0 1 0 0 0,-1 0 1 0 0,1 0-1 0 0,0-1 0 0 0,0 1 0 0 0,1 0 1 0 0,-1 0-1 0 0,0-1 0 0 0,0 1 0 0 0,0 0 0 0 0,0 0 1 0 0,1-1-1 0 0,-1 1 0 0 0,0 0 0 0 0,1 0 1 0 0,-1-1-1 0 0,0 1 0 0 0,1-1 0 0 0,0 2-157 0 0,10 25 159 0 0,16 15 356 0 0,2-2 0 0 0,2-1-1 0 0,1-1 1 0 0,2-2 0 0 0,17 12-515 0 0,49 39 1028 0 0,48 28-1028 0 0,8-11 464 0 0,-14-11-4943 0 0,-100-57-1090 0 0,-28-25 437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5353 0 0,'-1'6'128'0'0,"-1"0"-1"0"0,0 0 1 0 0,0 1-1 0 0,-1-1 1 0 0,1-1 0 0 0,-1 1-1 0 0,-1 0 1 0 0,1-1-1 0 0,-1 1 1 0 0,0-1 0 0 0,0 0-1 0 0,-1 0-127 0 0,-19 29 140 0 0,-2 11-13 0 0,7-14-101 0 0,2 2 0 0 0,1 0 0 0 0,-7 21-26 0 0,20-46 2 0 0,0 0 0 0 0,1 1 0 0 0,0-1-1 0 0,0 1 1 0 0,1-1 0 0 0,0 1 0 0 0,0 0 0 0 0,1-1 0 0 0,0 1-1 0 0,1 0 1 0 0,0-1 0 0 0,0 1 0 0 0,1-1 0 0 0,0 1 0 0 0,1-1-1 0 0,-1 0 1 0 0,3 4-2 0 0,-2-7 26 0 0,0 0 0 0 0,0-1 0 0 0,1 1 0 0 0,0 0 0 0 0,0-1 0 0 0,0 0 0 0 0,0 0 0 0 0,1 0 0 0 0,-1-1 0 0 0,1 1 0 0 0,0-1 0 0 0,0 0 0 0 0,0 0 0 0 0,1-1 0 0 0,-1 0 0 0 0,1 0 0 0 0,-1 0 0 0 0,1 0 0 0 0,0-1 0 0 0,4 1-26 0 0,16 1-2 0 0,0-1 0 0 0,0-1 1 0 0,1-1-1 0 0,5-2 2 0 0,16 1-570 0 0,-44 1 483 0 0,0-1 0 0 0,0 1 0 0 0,0 0 1 0 0,-1-1-1 0 0,1 0 0 0 0,0 0 0 0 0,0 0 0 0 0,0-1 1 0 0,2 0 86 0 0,9-9-3393 0 0,-13 8 372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3537 0 0,'-12'31'5568'0'0,"-4"10"-5063"0"0,8 8-263 0 0,3 1 0 0 0,1-1 0 0 0,2 1 0 0 0,3 4-242 0 0,18 200-457 0 0,-17-227 403 0 0,3 12-708 0 0,1 1-1 0 0,2-1 1 0 0,2 0-1 0 0,2-1 1 0 0,11 26 762 0 0,-21-59-88 0 0,-2-3-27 0 0,1-6-1979 0 0,-1-1-1856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5609 0 0,'1'-2'123'0'0,"0"1"0"0"0,-1-1 0 0 0,1 1 0 0 0,0 0 0 0 0,0-1 0 0 0,-1 1 0 0 0,1 0 0 0 0,0-1 0 0 0,0 1 0 0 0,1 0-1 0 0,-1 0 1 0 0,0 0 0 0 0,0 0 0 0 0,0 0 0 0 0,1 0 0 0 0,-1 0 0 0 0,1 1 0 0 0,-1-1 0 0 0,0 0 0 0 0,1 1 0 0 0,-1-1 0 0 0,1 1 0 0 0,0 0 0 0 0,-1-1-123 0 0,40-7 1225 0 0,194-1 1249 0 0,-233 9-2488 0 0,0 0 0 0 0,0 0 0 0 0,1 0 0 0 0,-1 0 1 0 0,0 0-1 0 0,0 0 0 0 0,1 1 0 0 0,-1-1 0 0 0,0 1 1 0 0,0-1-1 0 0,0 1 0 0 0,0 0 0 0 0,0 0 0 0 0,0 0 0 0 0,0 0 1 0 0,0 0-1 0 0,0 1 0 0 0,0-1 0 0 0,-1 0 0 0 0,1 1 1 0 0,0 0-1 0 0,-1-1 0 0 0,1 1 0 0 0,-1 0 0 0 0,0 0 1 0 0,1-1-1 0 0,-1 1 0 0 0,0 0 0 0 0,0 2 14 0 0,0 0-50 0 0,0 0-1 0 0,-1-1 1 0 0,0 1-1 0 0,1 0 1 0 0,-2 0 0 0 0,1 0-1 0 0,0-1 1 0 0,-1 1-1 0 0,1 0 1 0 0,-1-1 0 0 0,0 1-1 0 0,-1 0 1 0 0,1-1-1 0 0,0 1 1 0 0,-1-1-1 0 0,0 0 1 0 0,0 1 50 0 0,-38 62-1544 0 0,-15 15 1544 0 0,28-46-283 0 0,3 2-1 0 0,1 0 1 0 0,1 2 0 0 0,3 0 0 0 0,1 2 0 0 0,1 1 283 0 0,16-39-11 0 0,0-1 0 0 0,0 1 0 0 0,0 0-1 0 0,0 0 1 0 0,1-1 0 0 0,-1 1 0 0 0,1 0 0 0 0,0 0 0 0 0,0 0 0 0 0,0 0 0 0 0,0-1 0 0 0,0 1 0 0 0,1 0 0 0 0,-1 0 0 0 0,1 0 0 0 0,0-1 0 0 0,0 1 0 0 0,0 0 0 0 0,0-1 0 0 0,0 1 0 0 0,1-1 0 0 0,0 3 11 0 0,0-3 22 0 0,1-1-1 0 0,-1 1 1 0 0,0-1 0 0 0,1 0 0 0 0,-1 1 0 0 0,1-1 0 0 0,0 0 0 0 0,-1 0 0 0 0,1-1 0 0 0,0 1 0 0 0,0 0-1 0 0,-1-1 1 0 0,1 0 0 0 0,0 0 0 0 0,0 0 0 0 0,0 0 0 0 0,-1 0 0 0 0,1 0 0 0 0,0-1 0 0 0,0 1-1 0 0,-1-1 1 0 0,4-1-22 0 0,51-14 819 0 0,25-4-533 0 0,-75 19-319 0 0,0 1 0 0 0,0-1-1 0 0,0 2 1 0 0,0-1 0 0 0,0 1-1 0 0,0 0 1 0 0,0 0 0 0 0,-1 1 0 0 0,1 0-1 0 0,0 0 1 0 0,1 1 33 0 0,-3-1-94 0 0,0 1-130 0 0,0-1-1 0 0,0 1 0 0 0,1-1 0 0 0,-1 0 0 0 0,1-1 1 0 0,-1 0-1 0 0,1 1 0 0 0,-1-2 0 0 0,1 1 0 0 0,2-1 225 0 0,-2-13-1965 0 0,-6 8-2455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2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30 3249 0 0,'-58'17'10826'0'0,"57"-17"-10443"0"0,6-2-299 0 0,-1-1 1 0 0,0 1 0 0 0,1 0 0 0 0,-1 0-1 0 0,1 0 1 0 0,-1 1 0 0 0,1 0 0 0 0,0 0-1 0 0,0 0 1 0 0,0 0 0 0 0,1 1-85 0 0,1-1 105 0 0,57-8-128 0 0,0 3 0 0 0,0 2 0 0 0,44 5 23 0 0,41-2-1 0 0,-133 0 6 0 0,517-7 19 0 0,57 46 139 0 0,-323-23 480 0 0,166 4 549 0 0,-288-18-1080 0 0,43 0 564 0 0,9-8-676 0 0,-3-9 164 0 0,1 9 0 0 0,103 13-164 0 0,168 35 135 0 0,-296-30 86 0 0,-49-5 76 0 0,75 16-297 0 0,-77-5 37 0 0,-66-11 56 0 0,-1 2 0 0 0,1 2 0 0 0,-2 2 0 0 0,1 3 0 0 0,34 15-93 0 0,-75-25 132 0 0,0 1 0 0 0,0 0-1 0 0,0 1 1 0 0,-1 1 0 0 0,9 7-132 0 0,-16-13-159 0 0,-1 0 1 0 0,0 0-1 0 0,1 0 0 0 0,-1 1 1 0 0,0-1-1 0 0,0 0 0 0 0,0 1 1 0 0,-1 0-1 0 0,1-1 0 0 0,0 1 1 0 0,-1 0-1 0 0,0 0 0 0 0,0 0 1 0 0,0 0-1 0 0,0 0 0 0 0,0 0 1 0 0,0 0-1 0 0,-1 0 0 0 0,0 0 1 0 0,1 0-1 0 0,-1 0 0 0 0,-1 0 1 0 0,1 0-1 0 0,0 1 1 0 0,-1 1 158 0 0,1-5-211 0 0,0 1 0 0 0,0-1 0 0 0,-1 0 0 0 0,1 1 0 0 0,0-1 0 0 0,0 1 1 0 0,-1-1-1 0 0,1 0 0 0 0,0 1 0 0 0,0-1 0 0 0,-1 0 0 0 0,1 1 1 0 0,0-1-1 0 0,-1 0 0 0 0,1 0 0 0 0,-1 1 0 0 0,1-1 0 0 0,0 0 0 0 0,-1 0 1 0 0,1 1-1 0 0,-1-1 0 0 0,1 0 0 0 0,0 0 0 0 0,-1 0 0 0 0,1 0 1 0 0,-1 0-1 0 0,1 0 0 0 0,-1 0 0 0 0,1 0 0 0 0,-1 0 0 0 0,1 0 1 0 0,-1 0-1 0 0,1 0 0 0 0,0 0 0 0 0,-1 0 0 0 0,1 0 0 0 0,-1 0 0 0 0,1-1 1 0 0,-1 1-1 0 0,1 0 0 0 0,0 0 0 0 0,-1 0 0 0 0,1-1 0 0 0,-1 1 1 0 0,1 0-1 0 0,0-1 0 0 0,-1 1 0 0 0,1 0 0 0 0,0-1 0 0 0,0 1 1 0 0,-1-1 210 0 0,-4-4-4951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5761 0 0,'17'29'3376'0'0,"-15"-26"-3014"0"0,-1 0 0 0 0,1 1 0 0 0,-1-1-1 0 0,1 0 1 0 0,0 0 0 0 0,0 0 0 0 0,0 0 0 0 0,1-1 0 0 0,-1 1 0 0 0,1 0-1 0 0,0-1-361 0 0,5 3 211 0 0,0-1 0 0 0,0 0-1 0 0,0 0 1 0 0,1-1-1 0 0,-1 0 1 0 0,1-1-1 0 0,0 0 1 0 0,0 0-1 0 0,0-1 1 0 0,0 0-1 0 0,0 0 1 0 0,0-1-1 0 0,7-1-210 0 0,-5 1-189 0 0,0 0-1 0 0,0 0 0 0 0,0 1 1 0 0,0 1-1 0 0,0 0 0 0 0,-1 1 0 0 0,1 0 1 0 0,-1 0-1 0 0,3 2 190 0 0,-11-4-224 0 0,11 4-3015 0 0,-12-5 3096 0 0,-1 0 1 0 0,0 0-1 0 0,0 0 1 0 0,1 0-1 0 0,-1 0 1 0 0,0 0-1 0 0,0 0 1 0 0,1 0-1 0 0,-1 0 1 0 0,0 0-1 0 0,0 0 1 0 0,1 0 0 0 0,-1 0-1 0 0,0 0 1 0 0,0 0-1 0 0,0 0 1 0 0,1 0-1 0 0,-1 0 1 0 0,0-1-1 0 0,0 1 1 0 0,0 0-1 0 0,1 0 1 0 0,-1 0-1 0 0,0 0 1 0 0,0-1-1 0 0,0 1 1 0 0,0 0-1 0 0,1 0 1 0 0,-1 0 0 0 0,0-1-1 0 0,0 1 1 0 0,0 0-1 0 0,0 0 1 0 0,0 0-1 0 0,0-1 1 0 0,0 1-1 0 0,0 0 1 0 0,0 0-1 0 0,0-1 1 0 0,0 1-1 0 0,0 0 1 0 0,0 0-1 0 0,0-1 1 0 0,0 1-1 0 0,0 0 1 0 0,0 0 0 0 0,0-1 142 0 0,0-4-3980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4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7394 0 0,'3'8'9369'0'0,"13"29"-9171"0"0,2-9-174 0 0,2-1-1 0 0,0-1 1 0 0,8 7-24 0 0,41 52-23 0 0,-54-63 29 0 0,-1 0 1 0 0,-1 1-1 0 0,-1 0 0 0 0,-1 1 1 0 0,-1 0-1 0 0,-1 1 0 0 0,3 17-6 0 0,-9-29-115 0 0,-1 0 0 0 0,0 0 0 0 0,-1 0 0 0 0,0 0 0 0 0,-1 1-1 0 0,-1-1 1 0 0,0 0 0 0 0,-1 0 0 0 0,0 0 0 0 0,-1 0 0 0 0,-1 0 0 0 0,0-1 0 0 0,0 1-1 0 0,-2-1 1 0 0,1 0 0 0 0,-2 1 115 0 0,-14 22-1464 0 0,-1 0 0 0 0,-2-2 0 0 0,-1 0 0 0 0,-2-2 0 0 0,-22 20 1464 0 0,42-45-321 0 0,-1 0 0 0 0,1-1-1 0 0,-1 0 1 0 0,0 0 0 0 0,0 0-1 0 0,-1-1 1 0 0,1-1 0 0 0,-1 1 0 0 0,-5 0 321 0 0,-8 2-4656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5705 0 0,'-23'19'5160'0'0,"-4"6"-3297"0"0,24-21-1841 0 0,-1 0 0 0 0,1 0 0 0 0,1 0 0 0 0,-1 0 0 0 0,1 0 0 0 0,0 0 0 0 0,0 1 0 0 0,0-1 0 0 0,0 1 0 0 0,1 0 0 0 0,-1-1 0 0 0,1 1 0 0 0,1 0 0 0 0,-1 0 0 0 0,1 0 1 0 0,0 0-1 0 0,0 4-22 0 0,1 12-74 0 0,2-1 1 0 0,0 0-1 0 0,6 18 74 0 0,2 13 37 0 0,-6 0-334 0 0,-2 1 0 0 0,-2-1 1 0 0,-3 0-1 0 0,-5 27 297 0 0,1 60-3031 0 0,-18-181 742 0 0,13-10-1941 0 0,8 39 2056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23 114 2921 0 0,'-7'-20'3027'0'0,"-6"-28"-833"0"0,12 46-1966 0 0,1 0 0 0 0,-1 0 1 0 0,1 0-1 0 0,0 0 0 0 0,0 0 0 0 0,0 0 1 0 0,0 0-1 0 0,0 0 0 0 0,0 0 0 0 0,0 0 1 0 0,1 0-1 0 0,-1 0 0 0 0,1 0 0 0 0,-1 1 1 0 0,1-1-1 0 0,0 0 0 0 0,0 0 0 0 0,0 0 1 0 0,1-1-229 0 0,-1 2 50 0 0,1 1 1 0 0,0-1-1 0 0,-1 0 1 0 0,1 1-1 0 0,0-1 1 0 0,-1 1-1 0 0,1-1 1 0 0,0 1-1 0 0,0 0 1 0 0,-1 0-1 0 0,1 0 1 0 0,0 0-1 0 0,0 0 1 0 0,-1 0-1 0 0,1 0 1 0 0,0 1-1 0 0,0-1 1 0 0,-1 1-1 0 0,1-1 1 0 0,0 1-1 0 0,-1 0-50 0 0,41 15-178 0 0,-38-14 215 0 0,19 8-58 0 0,0 1 0 0 0,-1 0 0 0 0,-1 2 0 0 0,0 1 0 0 0,-1 0 0 0 0,8 8 21 0 0,-22-17-40 0 0,-1 1 1 0 0,1 0 0 0 0,-1 0 0 0 0,0 0 0 0 0,0 0 0 0 0,-1 1 0 0 0,0 0-1 0 0,0 0 1 0 0,0 0 0 0 0,-1 0 0 0 0,0 0 0 0 0,0 1 0 0 0,-1-1-1 0 0,0 1 1 0 0,-1 0 0 0 0,0 0 0 0 0,0 0 0 0 0,0 0 0 0 0,-1 0-1 0 0,0-1 1 0 0,-1 9 39 0 0,-6 21-146 0 0,-2 1 0 0 0,-1-2 0 0 0,-2 0 0 0 0,-1 0 0 0 0,-2-1 0 0 0,-1-1 0 0 0,-2 0 0 0 0,-4 4 146 0 0,21-36-31 0 0,-1 1 0 0 0,1-1 0 0 0,0 1 0 0 0,-1-1 0 0 0,0 0 0 0 0,1 0 0 0 0,-1 0 0 0 0,0 0 0 0 0,0 0 0 0 0,0 0 0 0 0,0 0 0 0 0,-1-1 0 0 0,1 1 0 0 0,0-1 0 0 0,-1 1 0 0 0,1-1 0 0 0,-1 0 0 0 0,1 0 0 0 0,-1 0 0 0 0,0-1 0 0 0,1 1 0 0 0,-1 0 0 0 0,0-1 0 0 0,0 0 0 0 0,1 1 0 0 0,-1-1 0 0 0,0-1 0 0 0,0 1 0 0 0,1 0 0 0 0,-1 0 0 0 0,0-1 0 0 0,0 0 0 0 0,1 0 1 0 0,-1 1-1 0 0,1-1 0 0 0,-2-1 31 0 0,-4-3-336 0 0,0 1 1 0 0,1-1-1 0 0,-1-1 1 0 0,1 1-1 0 0,1-1 1 0 0,-1 0 0 0 0,1-1-1 0 0,0 0 1 0 0,0 0-1 0 0,1 0 1 0 0,-1-2 335 0 0,-3-8-360 0 0,7 9-2358 0 0,2 5-672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166 166 4937 0 0,'50'-9'1867'0'0,"-44"8"-1666"0"0,1 1 0 0 0,-1-1 0 0 0,0 0 1 0 0,1-1-1 0 0,-1 0 0 0 0,0 0 0 0 0,0 0 0 0 0,0 0 1 0 0,0-1-1 0 0,-1 0 0 0 0,1 0 0 0 0,-1-1 0 0 0,0 0-201 0 0,0 0 322 0 0,0 0 1 0 0,-1-1-1 0 0,0 0 0 0 0,0 0 0 0 0,0 0 0 0 0,-1 0 0 0 0,1-1 0 0 0,-1 1 0 0 0,-1-1 0 0 0,1 0 1 0 0,1-6-323 0 0,-3 11 18 0 0,-1-1 1 0 0,1 0 0 0 0,-1 0 0 0 0,0 0 0 0 0,0 0 0 0 0,0 1 0 0 0,0-1 0 0 0,0 0 0 0 0,0 0-1 0 0,0 0 1 0 0,0 0 0 0 0,-1 1 0 0 0,1-1 0 0 0,-1 0 0 0 0,1 0 0 0 0,-1 1 0 0 0,0-1 0 0 0,0 0 0 0 0,0 1-1 0 0,0-1 1 0 0,0 1 0 0 0,0-1 0 0 0,0 1 0 0 0,0-1 0 0 0,-1 1 0 0 0,1 0 0 0 0,0 0 0 0 0,-1 0-1 0 0,1 0 1 0 0,-1 0 0 0 0,1 0 0 0 0,-1 0 0 0 0,0 0 0 0 0,1 0 0 0 0,-1 1 0 0 0,0-1 0 0 0,0 1-1 0 0,0-1 1 0 0,1 1 0 0 0,-1 0 0 0 0,0-1 0 0 0,0 1 0 0 0,-1 0-19 0 0,-9-1-99 0 0,0 0-1 0 0,0 1 1 0 0,0 0 0 0 0,0 1 0 0 0,0 0 0 0 0,0 1-1 0 0,0 0 1 0 0,0 1 0 0 0,1 1 0 0 0,-1-1 0 0 0,1 2-1 0 0,0 0 1 0 0,0 0 0 0 0,0 1 0 0 0,1 0-1 0 0,0 1 1 0 0,0 0 0 0 0,1 0 0 0 0,-1 1 0 0 0,2 1-1 0 0,-1-1 1 0 0,1 1 0 0 0,1 1 0 0 0,0 0-1 0 0,0 0 1 0 0,0 0 0 0 0,2 0 0 0 0,-1 1 0 0 0,1 0-1 0 0,-1 6 100 0 0,5-14 16 0 0,1 0 0 0 0,-1 0-1 0 0,1 0 1 0 0,0-1 0 0 0,0 1-1 0 0,0 0 1 0 0,0 0 0 0 0,0 0-1 0 0,1 0 1 0 0,-1 0 0 0 0,1-1-1 0 0,0 1 1 0 0,0 0-1 0 0,0 0 1 0 0,0-1 0 0 0,0 1-1 0 0,2 1-15 0 0,1 2 134 0 0,0 0 0 0 0,0 0 0 0 0,1 0-1 0 0,0-1 1 0 0,0 1 0 0 0,1-1 0 0 0,1 1-134 0 0,12 8 342 0 0,0-1 1 0 0,1 0 0 0 0,1-2 0 0 0,2 1-343 0 0,118 46 548 0 0,-139-57-534 0 0,1 0 0 0 0,-1 0 0 0 0,0 0 0 0 0,0 0 0 0 0,1-1 1 0 0,-1 1-1 0 0,0-1 0 0 0,1 1 0 0 0,-1-1 0 0 0,1 0 0 0 0,-1 0 0 0 0,0 0 0 0 0,1 0 0 0 0,-1 0 0 0 0,1-1 0 0 0,-1 1 0 0 0,0-1 0 0 0,1 0 0 0 0,-1 1 0 0 0,0-1 0 0 0,0 0 0 0 0,0 0 0 0 0,0-1 0 0 0,0 1 0 0 0,0 0 0 0 0,0-1 0 0 0,0 1 0 0 0,0-1 0 0 0,0 0 0 0 0,0 1-14 0 0,0-3-369 0 0,0 1 0 0 0,0 0 0 0 0,-1 0 0 0 0,1-1 0 0 0,0 1 0 0 0,-1-1 0 0 0,0 1 0 0 0,0-1 0 0 0,0 1 0 0 0,0-1 0 0 0,-1 0 0 0 0,1 1 0 0 0,-1-1 0 0 0,0 0 0 0 0,0 0 0 0 0,-1 1 0 0 0,1-1 0 0 0,-1 0 0 0 0,1 0 369 0 0,-1-10-2152 0 0,1 6-2538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4625 0 0,'2'16'1955'0'0,"-2"-15"-1800"0"0,1 0 1 0 0,-1 1 0 0 0,0-1-1 0 0,0 0 1 0 0,0 0 0 0 0,1 0 0 0 0,-1 0-1 0 0,0 0 1 0 0,0 0 0 0 0,-1 0 0 0 0,1 0-1 0 0,0 0 1 0 0,0 0 0 0 0,-1 1-1 0 0,1-1 1 0 0,0 0 0 0 0,-1 0 0 0 0,1 0-1 0 0,-1 0 1 0 0,1-1 0 0 0,-1 1 0 0 0,1 0-1 0 0,-1 0 1 0 0,0 0 0 0 0,0 0-1 0 0,1 0 1 0 0,-1-1 0 0 0,0 1 0 0 0,0 0-1 0 0,0-1 1 0 0,0 1 0 0 0,0-1 0 0 0,0 1-156 0 0,-15 10 747 0 0,-1-2 1 0 0,0 0 0 0 0,0 0-1 0 0,-1-2 1 0 0,-12 4-748 0 0,15-7-56 0 0,0 2 0 0 0,0 0-1 0 0,1 1 1 0 0,-1 0 0 0 0,2 1 0 0 0,-1 0 0 0 0,1 2-1 0 0,1-1 1 0 0,-2 3 56 0 0,-46 54-248 0 0,54-59 212 0 0,1 0 1 0 0,-1 1-1 0 0,2-1 0 0 0,-1 1 1 0 0,1 0-1 0 0,1 1 0 0 0,-1-1 1 0 0,-1 7 35 0 0,5-13-29 0 0,0 1 1 0 0,-1-1-1 0 0,1 0 1 0 0,0 0-1 0 0,0 0 1 0 0,0 1-1 0 0,1-1 0 0 0,-1 0 1 0 0,0 0-1 0 0,1 0 1 0 0,-1 1-1 0 0,1-1 1 0 0,0 0-1 0 0,0 0 1 0 0,0 0-1 0 0,0 0 1 0 0,0 0-1 0 0,0-1 1 0 0,1 1-1 0 0,0 1 29 0 0,2 1-31 0 0,0 0-1 0 0,0 0 1 0 0,1 0 0 0 0,-1-1-1 0 0,1 0 1 0 0,0 0 0 0 0,0 0-1 0 0,3 1 32 0 0,7 3 15 0 0,1-1 0 0 0,0 0 0 0 0,1-1 0 0 0,-1-1 0 0 0,5 0-15 0 0,39 11 67 0 0,-49-11-374 0 0,0 0 0 0 0,0-1 0 0 0,0-1 0 0 0,1 0 0 0 0,-1 0 0 0 0,1-1-1 0 0,-1-1 1 0 0,1 1 0 0 0,7-2 307 0 0,-17 0-167 0 0,0 1-1 0 0,0-1 1 0 0,0 1-1 0 0,0-1 1 0 0,0 0-1 0 0,0 1 1 0 0,-1-1-1 0 0,1 0 1 0 0,0 0-1 0 0,0 0 1 0 0,-1-1-1 0 0,1 1 1 0 0,-1 0-1 0 0,1 0 1 0 0,-1-1-1 0 0,1 1 1 0 0,-1-1-1 0 0,0 0 1 0 0,0 1-1 0 0,0-1 1 0 0,0 0-1 0 0,0 0 1 0 0,0 0-1 0 0,0 1 1 0 0,0-2 167 0 0,0 7 102 0 0,1-1-1 0 0,-1 0 1 0 0,1 0 0 0 0,0 0-1 0 0,0 0 1 0 0,0 0 0 0 0,1 0 0 0 0,-1 0-1 0 0,1-1 1 0 0,-1 1 0 0 0,1-1 0 0 0,0 0-1 0 0,0 0 1 0 0,0 0 0 0 0,0 0 0 0 0,0 0-1 0 0,1 0 1 0 0,-1-1 0 0 0,0 0 0 0 0,1 0-1 0 0,-1 0 1 0 0,1 0 0 0 0,-1 0-1 0 0,1-1 1 0 0,0 1 0 0 0,-1-1 0 0 0,1 0-1 0 0,-1 0 1 0 0,1-1 0 0 0,0 1 0 0 0,1-1-102 0 0,1 0 203 0 0,1 0 0 0 0,-1 0 0 0 0,0 0 1 0 0,1-1-1 0 0,-1 0 0 0 0,0 0 1 0 0,0-1-1 0 0,0 0 0 0 0,0 0 0 0 0,0 0 1 0 0,-1-1-1 0 0,0 1 0 0 0,1-1 0 0 0,-1-1 1 0 0,-1 1-1 0 0,1-1 0 0 0,0-1-203 0 0,-2 0 100 0 0,0 1 0 0 0,0-2 0 0 0,-1 1 0 0 0,1 0 0 0 0,-2 0 0 0 0,1-1 0 0 0,-1 1 0 0 0,0-1 0 0 0,0 1 0 0 0,-1-1 0 0 0,0 0 0 0 0,0 1 0 0 0,0-1-1 0 0,-1 1 1 0 0,-1-6-100 0 0,1 6 95 0 0,0 1 0 0 0,0-1 0 0 0,0 0 0 0 0,-1 1 0 0 0,0-1-1 0 0,0 1 1 0 0,0-1 0 0 0,-1 1 0 0 0,0 0 0 0 0,0 0 0 0 0,0 0-1 0 0,-1 0 1 0 0,0 1 0 0 0,1 0 0 0 0,-2-1 0 0 0,1 1 0 0 0,-5-3-95 0 0,5 5 26 0 0,-1 0 0 0 0,0 0 0 0 0,1 0 0 0 0,-1 1 0 0 0,0 0 0 0 0,0 0 0 0 0,0 0 0 0 0,0 1 0 0 0,0-1 0 0 0,0 1 0 0 0,0 0 0 0 0,0 1 0 0 0,0-1 0 0 0,0 1 0 0 0,0 0 0 0 0,0 0 0 0 0,0 1 1 0 0,0-1-1 0 0,-3 3-26 0 0,-2 0-54 0 0,-1 1 1 0 0,1 0-1 0 0,1 1 1 0 0,-1 0 0 0 0,1 1-1 0 0,0-1 1 0 0,0 2 0 0 0,-1 1 53 0 0,2-2 544 0 0,-1-2-4518 0 0,7-6-426 0 0,11-10 2213 0 0,2 3 836 0 0,-3 3-3193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4289 0 0,'-3'0'302'0'0,"1"1"0"0"0,-1 0 0 0 0,0 0 0 0 0,1 0 0 0 0,-1 0 1 0 0,1 0-1 0 0,0 0 0 0 0,-1 0 0 0 0,1 1 0 0 0,0 0 0 0 0,0-1 0 0 0,-1 1 0 0 0,1 0 0 0 0,1 0 1 0 0,-1 0-1 0 0,0 1-302 0 0,-32 39 2061 0 0,26-31-1576 0 0,2-1-391 0 0,1-1-1 0 0,0 0 0 0 0,0 1 1 0 0,1 0-1 0 0,1 0 1 0 0,0 0-1 0 0,0 1 0 0 0,1-1 1 0 0,0 0-1 0 0,0 1 1 0 0,2 0-1 0 0,-1-1 1 0 0,1 1-1 0 0,1 0 0 0 0,1 10-93 0 0,0-6 39 0 0,0-1 1 0 0,2 1-1 0 0,-1-1 0 0 0,2 1 0 0 0,0-1 0 0 0,0-1 0 0 0,1 1 0 0 0,1-1 0 0 0,1 0 0 0 0,-1 0 0 0 0,5 4-39 0 0,-10-15 56 0 0,0 0 0 0 0,0 0 0 0 0,-1 0 0 0 0,1-1 0 0 0,0 1 0 0 0,1 0-1 0 0,-1-1 1 0 0,0 1 0 0 0,0-1 0 0 0,1 0 0 0 0,0 1-56 0 0,-2-2 14 0 0,0 0-1 0 0,-1 0 1 0 0,1 0-1 0 0,-1 0 1 0 0,1 0-1 0 0,0 0 1 0 0,-1 0-1 0 0,1 0 1 0 0,-1 0-1 0 0,1 0 1 0 0,-1-1-1 0 0,1 1 1 0 0,0 0-1 0 0,-1 0 0 0 0,1 0 1 0 0,-1-1-1 0 0,1 1 1 0 0,-1 0-1 0 0,1-1 1 0 0,-1 1-1 0 0,1 0 1 0 0,-1-1-1 0 0,1 1 1 0 0,-1-1-1 0 0,0 1 1 0 0,1-1-1 0 0,-1 1 1 0 0,0-1-1 0 0,1 1 1 0 0,-1-1-1 0 0,0 1 1 0 0,0-1-1 0 0,1 1 1 0 0,-1-1-1 0 0,0 0 1 0 0,0 1-1 0 0,0-1 1 0 0,0 1-1 0 0,0-1 1 0 0,0 1-1 0 0,0-1 1 0 0,0 0-1 0 0,0 1 1 0 0,0-1-1 0 0,0 1 1 0 0,0-1-1 0 0,0 0 1 0 0,-1 1-1 0 0,1-1 1 0 0,0 1-14 0 0,0-2-5 0 0,0 0 0 0 0,0 0 0 0 0,-1 0 0 0 0,1 0 0 0 0,0 0 0 0 0,-1 1 0 0 0,0-1 1 0 0,1 0-1 0 0,-1 0 0 0 0,0 1 0 0 0,0-1 0 0 0,0 1 0 0 0,0-1 0 0 0,0 1 0 0 0,0-1 0 0 0,0 1 0 0 0,0-1 0 0 0,-1 1 0 0 0,1 0 1 0 0,0 0-1 0 0,-1 0 0 0 0,0-1 5 0 0,-3-1-56 0 0,1 1 0 0 0,-1 0 0 0 0,0 0 0 0 0,0 0 0 0 0,0 0 1 0 0,0 1-1 0 0,0 0 0 0 0,-3-1 56 0 0,-10 0-176 0 0,0 1 1 0 0,0 0 0 0 0,0 1 0 0 0,-9 2 175 0 0,18-1-89 0 0,1 1 1 0 0,-1-1 0 0 0,1 2 0 0 0,-1-1 0 0 0,1 1 0 0 0,0 1 0 0 0,0-1 0 0 0,0 1 0 0 0,0 0-1 0 0,1 1 1 0 0,-1 1 88 0 0,4-4-13 0 0,1 0 0 0 0,0 1-1 0 0,0 0 1 0 0,0-1-1 0 0,1 1 1 0 0,-1 0 0 0 0,1 0-1 0 0,-1 0 1 0 0,1 1-1 0 0,0-1 1 0 0,0 1 0 0 0,1-1-1 0 0,-1 1 1 0 0,1-1-1 0 0,-1 1 1 0 0,1 0 0 0 0,0 0-1 0 0,1 0 1 0 0,-1 0-1 0 0,1-1 1 0 0,-1 1-1 0 0,1 0 1 0 0,0 0 0 0 0,1 0-1 0 0,0 3 14 0 0,-1-5 37 0 0,0-1 0 0 0,1 0 0 0 0,-1 0 0 0 0,1 1 0 0 0,-1-1 0 0 0,1 0 1 0 0,0 0-1 0 0,-1 0 0 0 0,1 0 0 0 0,0 0 0 0 0,0 0 0 0 0,0 0 0 0 0,0 0 0 0 0,0 0 0 0 0,0 0 0 0 0,0 0 0 0 0,0-1 0 0 0,0 1 0 0 0,0 0 0 0 0,0-1 0 0 0,0 1 0 0 0,1-1 0 0 0,-1 1 0 0 0,0-1 0 0 0,0 0 0 0 0,1 1 0 0 0,-1-1 0 0 0,0 0 0 0 0,1 0 0 0 0,-1 0 0 0 0,0 0 0 0 0,0 0 0 0 0,1 0-37 0 0,53-9 704 0 0,-21 3-544 0 0,115 12-768 0 0,-146-7 241 0 0,-1 0 0 0 0,1 0 1 0 0,0 0-1 0 0,0 0 0 0 0,-1 0 0 0 0,1-1 1 0 0,0 1-1 0 0,-1-1 0 0 0,1 0 0 0 0,-1 1 0 0 0,0-1 1 0 0,0 0-1 0 0,0 0 0 0 0,0-1 0 0 0,1 1 367 0 0,28-37-3855 0 0,-25 28-487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142 106 5457 0 0,'2'2'58'0'0,"-1"0"1"0"0,1 0-1 0 0,0-1 0 0 0,0 1 0 0 0,0 0 0 0 0,0-1 0 0 0,0 0 1 0 0,0 1-1 0 0,0-1 0 0 0,0 0 0 0 0,0 0 0 0 0,1 0 0 0 0,-1 0 1 0 0,0-1-1 0 0,1 1 0 0 0,-1-1 0 0 0,1 1-58 0 0,49 6 512 0 0,-42-6-291 0 0,4 1 398 0 0,0-1-1 0 0,0-1 1 0 0,0-1-1 0 0,13-1-618 0 0,-23 1 188 0 0,0 1-1 0 0,0-1 0 0 0,0 0 0 0 0,0 0 0 0 0,0 0 1 0 0,0-1-1 0 0,0 1 0 0 0,-1-1 0 0 0,1 0 0 0 0,-1 0 0 0 0,1 0 1 0 0,-1 0-1 0 0,0-1 0 0 0,0 0 0 0 0,0 1 0 0 0,0-1 1 0 0,0 0-1 0 0,2-4-187 0 0,-4 6 34 0 0,0 0 0 0 0,0-1 0 0 0,-1 0 0 0 0,1 1 0 0 0,0-1 0 0 0,-1 1 0 0 0,1-1 0 0 0,-1 0 0 0 0,0 1 0 0 0,0-1 0 0 0,1 0 0 0 0,-1 1 0 0 0,0-1 0 0 0,0 0 0 0 0,0 0 0 0 0,-1 1 0 0 0,1-1 0 0 0,0 0 0 0 0,-1 1 0 0 0,1-1 0 0 0,-1 0 0 0 0,1 1 0 0 0,-1-1 0 0 0,0 1 0 0 0,0-1 0 0 0,0 1 0 0 0,0-1 0 0 0,0 1 0 0 0,0 0 0 0 0,0-1 0 0 0,0 1 0 0 0,0 0 1 0 0,-1 0-1 0 0,1 0 0 0 0,0 0 0 0 0,-1 0 0 0 0,1 0 0 0 0,-1 0 0 0 0,1 0 0 0 0,-1 1 0 0 0,0-1 0 0 0,1 1 0 0 0,-1-1 0 0 0,0 1-34 0 0,-13-6-171 0 0,0 1 1 0 0,0 1-1 0 0,0 1 1 0 0,-12-2 170 0 0,11 3-103 0 0,-3-2-29 0 0,0 1-1 0 0,0 1 1 0 0,0 0 0 0 0,-1 2-1 0 0,1 0 1 0 0,0 1 0 0 0,-13 3 132 0 0,27-3-75 0 0,0 0 0 0 0,1 0 0 0 0,-1 0 0 0 0,0 0 0 0 0,1 1 0 0 0,0-1 0 0 0,-1 1 0 0 0,1 0 1 0 0,0 1-1 0 0,0-1 0 0 0,0 1 0 0 0,0-1 0 0 0,0 1 0 0 0,1 0 0 0 0,-1 1 0 0 0,1-1 0 0 0,0 1 0 0 0,0-1 1 0 0,0 1-1 0 0,1 0 0 0 0,-1 0 0 0 0,1 0 0 0 0,0 1 0 0 0,0-1 0 0 0,0 0 0 0 0,1 1 0 0 0,-1-1 0 0 0,1 1 0 0 0,0-1 1 0 0,1 1-1 0 0,-1 0 0 0 0,1 0 0 0 0,0 3 75 0 0,0-1 59 0 0,0 1 0 0 0,1-1 0 0 0,-1 1 0 0 0,2-1 0 0 0,-1 0-1 0 0,1 1 1 0 0,0-1 0 0 0,1 0 0 0 0,-1 0 0 0 0,2 0 0 0 0,-1-1 0 0 0,1 1 0 0 0,0-1 0 0 0,0 0 0 0 0,0 0 0 0 0,2 1-59 0 0,2 1 173 0 0,0-1 0 0 0,0 0 0 0 0,1 0 1 0 0,-1-1-1 0 0,2 0 0 0 0,-1-1 0 0 0,1 0 1 0 0,0 0-1 0 0,0-1 0 0 0,10 3-173 0 0,2 0 146 0 0,25 9 250 0 0,0-2 0 0 0,34 5-396 0 0,-75-18-187 0 0,-1 0 0 0 0,1-1 0 0 0,0 1 0 0 0,0-1 1 0 0,-1 0-1 0 0,1-1 0 0 0,0 1 0 0 0,-1-1 1 0 0,1 0-1 0 0,0 0 0 0 0,-1-1 0 0 0,1 0 0 0 0,-1 0 1 0 0,4-2 186 0 0,-5 1-269 0 0,0 1 1 0 0,-1-1-1 0 0,1 0 1 0 0,-1 0-1 0 0,0 0 1 0 0,0-1-1 0 0,0 1 1 0 0,-1-1-1 0 0,1 0 1 0 0,-1 0-1 0 0,1 1 1 0 0,-1-2-1 0 0,-1 1 1 0 0,1 0-1 0 0,0 0 1 0 0,-1 0-1 0 0,0-1 1 0 0,0 1-1 0 0,0-3 269 0 0,4-23-2211 0 0,-5 16-1803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2937 0 0,'1'5'558'0'0,"0"0"0"0"0,0 0 0 0 0,1 0 0 0 0,-1 0 1 0 0,1 0-1 0 0,1 0 0 0 0,-1 0 0 0 0,3 3-558 0 0,10 27 977 0 0,1 53 115 0 0,-3 0 0 0 0,-4 1-1 0 0,-3 39-1091 0 0,-8 21 1669 0 0,16-342 121 0 0,-14 176-1678 0 0,1 1 1 0 0,1 0-1 0 0,0-1 1 0 0,1 1 0 0 0,1 0-1 0 0,3-7-112 0 0,-6 18 36 0 0,1-1 0 0 0,0 1 0 0 0,0 0 0 0 0,0 0 0 0 0,1 1 0 0 0,0-1 0 0 0,0 0-1 0 0,0 1 1 0 0,0 0 0 0 0,1 0 0 0 0,-1 0 0 0 0,1 0 0 0 0,0 0 0 0 0,1 1 0 0 0,-1 0 0 0 0,0-1 0 0 0,1 2-1 0 0,0-1 1 0 0,0 1 0 0 0,0-1 0 0 0,0 1-36 0 0,0 1-66 0 0,1 1 0 0 0,-1 0-1 0 0,0 0 1 0 0,0 0 0 0 0,1 1 0 0 0,-1-1-1 0 0,0 1 1 0 0,0 1 0 0 0,0-1-1 0 0,0 1 1 0 0,0 0 0 0 0,0 0 0 0 0,0 0-1 0 0,-1 0 1 0 0,1 1 0 0 0,-1 0 0 0 0,0 0-1 0 0,0 0 1 0 0,4 4 66 0 0,38 20-2404 0 0,-44-25 2014 0 0,1-1 1 0 0,0 0-1 0 0,0 0 0 0 0,0-1 1 0 0,0 1-1 0 0,0-1 0 0 0,0 1 0 0 0,0-1 1 0 0,1 0-1 0 0,-1 0 0 0 0,0 0 1 0 0,0 0-1 0 0,0-1 0 0 0,0 0 0 0 0,0 1 390 0 0,17-11-1959 0 0,-10 0-2659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258 248 2753 0 0,'-24'-5'3186'0'0,"-11"-15"-2698"0"0,13 7 1200 0 0,21 13-1530 0 0,1-1 0 0 0,-1 1 0 0 0,0 0-1 0 0,0-1 1 0 0,0 1 0 0 0,0 0 0 0 0,0 0 0 0 0,0 0 0 0 0,0 0 0 0 0,0 0-1 0 0,0 0 1 0 0,0 0 0 0 0,0 0 0 0 0,0 0 0 0 0,0 0 0 0 0,0 1 0 0 0,0-1-1 0 0,0 0 1 0 0,0 1-158 0 0,-4-1 854 0 0,17 16-135 0 0,-11-14-718 0 0,0-1-1 0 0,0 1 0 0 0,0-1 1 0 0,0 0-1 0 0,0 1 0 0 0,0-1 1 0 0,0 0-1 0 0,0 0 0 0 0,1 0 1 0 0,-1 0-1 0 0,0 0 1 0 0,1 0-1 0 0,-1 0 0 0 0,1 0 1 0 0,-1 0-1 0 0,1-1 0 0 0,-1 1 1 0 0,1-1-1 0 0,0 1 1 0 0,-1-1-1 0 0,1 1 0 0 0,0-1 1 0 0,-1 0-1 0 0,1 0 0 0 0,25 1 116 0 0,-1-1 1 0 0,1-2-1 0 0,-1-1 0 0 0,0 0 1 0 0,0-2-1 0 0,0-1 0 0 0,0-1 1 0 0,-1-2-1 0 0,14-6-116 0 0,-37 15 91 0 0,0-1 0 0 0,0 0 0 0 0,0 1-1 0 0,-1-1 1 0 0,1 0 0 0 0,0 0 0 0 0,0 0 0 0 0,-1 0 0 0 0,1 0 0 0 0,0 0 0 0 0,-1-1-1 0 0,1 1 1 0 0,-1 0 0 0 0,0-1 0 0 0,1 1 0 0 0,-1-1 0 0 0,0 0 0 0 0,0 1-1 0 0,0-1 1 0 0,0 0 0 0 0,0 0 0 0 0,0 0 0 0 0,-1 1 0 0 0,1-1 0 0 0,-1-1-91 0 0,0-1 129 0 0,0 0 1 0 0,0 1-1 0 0,-1-1 1 0 0,0 0-1 0 0,0 0 1 0 0,0 0-1 0 0,0 1 1 0 0,0-1-1 0 0,-1 0 1 0 0,0 1 0 0 0,1-1-1 0 0,-3-2-129 0 0,-1-2-45 0 0,0 0 0 0 0,0 0 1 0 0,-1 1-1 0 0,0 0 0 0 0,0 0 0 0 0,-1 0 0 0 0,1 1 0 0 0,-1 0 1 0 0,-1 0-1 0 0,1 0 0 0 0,-1 1 0 0 0,0 1 0 0 0,-1-1 0 0 0,1 1 1 0 0,-1 0-1 0 0,1 1 0 0 0,-1 0 0 0 0,0 1 0 0 0,0 0 0 0 0,-1 0 1 0 0,1 1-1 0 0,0 0 0 0 0,-1 0 0 0 0,-5 1 45 0 0,5 1-117 0 0,-1 0 0 0 0,1 0 0 0 0,0 1-1 0 0,0 1 1 0 0,0 0 0 0 0,0 0 0 0 0,0 1 0 0 0,0 0-1 0 0,1 0 1 0 0,0 1 0 0 0,0 0 0 0 0,0 1 0 0 0,1 0-1 0 0,0 1 1 0 0,0-1 0 0 0,0 2 0 0 0,1-1 0 0 0,0 1 0 0 0,0 0-1 0 0,1 0 1 0 0,0 1 0 0 0,0 1 117 0 0,-9 16-209 0 0,1 1 0 0 0,1 1 0 0 0,1 0 0 0 0,2 1 0 0 0,1 0 0 0 0,1 1 0 0 0,-1 17 209 0 0,6-33 22 0 0,1 0 0 0 0,1 0 1 0 0,1 0-1 0 0,0 0 0 0 0,0 1 1 0 0,2-1-1 0 0,-1 0 0 0 0,2 0 0 0 0,0 0 1 0 0,1-1-1 0 0,0 1 0 0 0,1-1 1 0 0,0 0-1 0 0,1 0 0 0 0,1 0 0 0 0,0-1 1 0 0,4 4-23 0 0,-5-9 156 0 0,0 0 1 0 0,1 0-1 0 0,0-1 0 0 0,0 0 1 0 0,1-1-1 0 0,0 0 1 0 0,0 0-1 0 0,0 0 1 0 0,0-1-1 0 0,1-1 0 0 0,-1 1 1 0 0,1-1-1 0 0,0-1 1 0 0,0 1-1 0 0,0-2 1 0 0,1 1-1 0 0,-1-1 0 0 0,0-1 1 0 0,1 1-1 0 0,2-2-156 0 0,29 0 443 0 0,-1-3 0 0 0,1-1 0 0 0,-1-2 0 0 0,3-2-443 0 0,-18 4 105 0 0,-19 4-22 0 0,0-1 0 0 0,0 1 0 0 0,0-1 0 0 0,0-1 0 0 0,-1 1 0 0 0,1-1 0 0 0,-1 0 1 0 0,0 0-1 0 0,0 0 0 0 0,0-1 0 0 0,2-1-83 0 0,-6 3-180 0 0,1 1 0 0 0,0-1 0 0 0,-1 0 0 0 0,1 0 0 0 0,-1 0 0 0 0,0 0 0 0 0,0 0 1 0 0,0 0-1 0 0,0 0 0 0 0,0-1 0 0 0,0 1 0 0 0,0-2 180 0 0,0 1-623 0 0,-1 1 0 0 0,0-1-1 0 0,0 1 1 0 0,0-1 0 0 0,0 1 0 0 0,0-1-1 0 0,-1 1 1 0 0,1 0 0 0 0,-1-1 0 0 0,0 1-1 0 0,1 0 1 0 0,-1-1 0 0 0,0 1 0 0 0,-1-1 623 0 0,-3-17-2986 0 0,2 15-1686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3265 0 0,'-42'8'4478'0'0,"41"-8"-4255"0"0,-1 1 0 0 0,1-1 0 0 0,-1 0 0 0 0,1 1 1 0 0,0 0-1 0 0,-1-1 0 0 0,1 1 0 0 0,0 0 0 0 0,-1-1 0 0 0,1 1 1 0 0,0 0-1 0 0,0 0 0 0 0,0 0 0 0 0,0 0 0 0 0,0 0 1 0 0,0 0-1 0 0,0 1 0 0 0,0-1 0 0 0,0 0 0 0 0,1 0 1 0 0,-1 1-1 0 0,0-1 0 0 0,1 0 0 0 0,-1 1 0 0 0,1-1 1 0 0,-1 1-224 0 0,3 6 170 0 0,1 1 0 0 0,-1-1 0 0 0,1 0 0 0 0,0 0 0 0 0,1-1 0 0 0,3 6-170 0 0,8 20 110 0 0,16 40-226 0 0,2-2 0 0 0,18 24 116 0 0,26 54-66 0 0,39 100-2 0 0,75 238 68 0 0,-8 40-271 0 0,-165-473 258 0 0,180 505-438 0 0,-195-553 478 0 0,0 3 71 0 0,0-1 0 0 0,0 0 0 0 0,1-1 0 0 0,0 1 0 0 0,1 0 0 0 0,0-1 0 0 0,1 0-98 0 0,-14 41-7258 0 0,10-18 3990 0 0,-4-30-486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6001 0 0,'-1'96'5206'0'0,"4"174"-5249"0"0,3-86 12 0 0,-2-180 200 0 0,3-12 5 0 0,5-14 169 0 0,2-31 1105 0 0,-1-1 1 0 0,-4 1 0 0 0,4-53-1449 0 0,4-32 2714 0 0,-16 136-2696 0 0,-1 0 0 0 0,0 1 0 0 0,0-1 0 0 0,1 0 1 0 0,-1 1-1 0 0,1-1 0 0 0,-1 1 0 0 0,1-1 0 0 0,-1 1 1 0 0,1-1-1 0 0,0 1 0 0 0,0-1 0 0 0,0 1 0 0 0,0 0 1 0 0,0-1-1 0 0,0 1 0 0 0,0 0 0 0 0,1 0 0 0 0,-1 0 1 0 0,0 0-1 0 0,1 0 0 0 0,-1 0 0 0 0,0 0 0 0 0,1 0 1 0 0,-1 1-1 0 0,1-1 0 0 0,1 0-18 0 0,0 1-10 0 0,1-1 1 0 0,-1 1-1 0 0,1 0 0 0 0,-1 1 0 0 0,1-1 1 0 0,-1 0-1 0 0,1 1 0 0 0,-1 0 1 0 0,0 0-1 0 0,1 0 0 0 0,-1 0 0 0 0,0 0 1 0 0,1 2 9 0 0,6 1-172 0 0,0 2 1 0 0,-1-1 0 0 0,1 1-1 0 0,-1 1 1 0 0,-1 0 0 0 0,1 0-1 0 0,-1 1 1 0 0,4 5 171 0 0,1 4-742 0 0,-1 0 1 0 0,-1 1-1 0 0,0 1 0 0 0,-2 0 0 0 0,2 5 742 0 0,-8-16-740 0 0,0-1-1 0 0,-1 1 1 0 0,0 0-1 0 0,0 0 1 0 0,-1 0-1 0 0,0 0 1 0 0,0 0-1 0 0,-1 1 1 0 0,0-1-1 0 0,0 0 1 0 0,-1 0-1 0 0,0 0 1 0 0,-1 0-1 0 0,1 0 1 0 0,-2 1 740 0 0,1-6-3049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2785 0 0,'-100'43'4682'0'0,"23"-8"-4335"0"0,63-29-356 0 0,1 1 0 0 0,-1 1 0 0 0,2 0 0 0 0,-1 0 0 0 0,1 1 0 0 0,0 1 0 0 0,1 0 0 0 0,0 1 0 0 0,1 0 0 0 0,0 1 0 0 0,1 0 1 0 0,0 0-1 0 0,1 1 0 0 0,-3 6 9 0 0,7-13-11 0 0,0 1 0 0 0,1 0 1 0 0,0 0-1 0 0,0 0 0 0 0,1 0 0 0 0,-1 0 1 0 0,2 0-1 0 0,-1 1 0 0 0,1-1 0 0 0,0 1 1 0 0,1-1-1 0 0,0 1 0 0 0,0-1 1 0 0,0 1-1 0 0,1-1 0 0 0,0 1 0 0 0,1-1 1 0 0,0 1-1 0 0,0-1 0 0 0,0 0 0 0 0,1 0 1 0 0,0 0-1 0 0,0 0 0 0 0,1-1 0 0 0,0 1 1 0 0,0-1-1 0 0,0 0 0 0 0,1 0 1 0 0,5 4 10 0 0,-6-6 67 0 0,0 0 0 0 0,1 0 0 0 0,-1 0 0 0 0,1-1 0 0 0,0 0 0 0 0,0 0 0 0 0,0 0 0 0 0,1-1 0 0 0,-1 1 0 0 0,1-1 0 0 0,-1-1 0 0 0,1 1 1 0 0,0-1-1 0 0,-1 0 0 0 0,1 0 0 0 0,0-1 0 0 0,2 1-67 0 0,9-2 472 0 0,1-1 0 0 0,-1 0 0 0 0,0-1-1 0 0,0-1 1 0 0,1-1-472 0 0,-8 2 147 0 0,-5 4-184 0 0,1-1 0 0 0,0 1-1 0 0,-1 0 1 0 0,1 0 0 0 0,-1 0 0 0 0,1 1 0 0 0,-1 0 0 0 0,1 0 0 0 0,-1 1 0 0 0,0-1 0 0 0,0 1 0 0 0,0 0 0 0 0,-1 0 0 0 0,1 1 0 0 0,2 2 37 0 0,39 20-84 0 0,-44-26 118 0 0,0 0 0 0 0,0 0 1 0 0,0 0-1 0 0,0 0 1 0 0,-1-1-1 0 0,1 1 1 0 0,0-1-1 0 0,0 0 0 0 0,0 1 1 0 0,-1-1-1 0 0,1 0 1 0 0,0 0-1 0 0,-1 0 1 0 0,1 0-1 0 0,-1 0 0 0 0,1 0 1 0 0,-1-1-1 0 0,1 1 1 0 0,-1-1-35 0 0,28-27 854 0 0,-16 13-310 0 0,0 0 1 0 0,-1-1 0 0 0,-1 0-1 0 0,-1-1 1 0 0,0 0-1 0 0,2-8-544 0 0,-7 14 214 0 0,-1 0-1 0 0,-1 0 0 0 0,0 0 0 0 0,0 0 1 0 0,-1-1-1 0 0,-1 1 0 0 0,0 0 0 0 0,-1-1 1 0 0,0 0-1 0 0,-1 1 0 0 0,0-4-213 0 0,0 12 71 0 0,-1-1 1 0 0,1 1-1 0 0,-1-1 0 0 0,0 1 0 0 0,0 0 1 0 0,0 0-1 0 0,-1 0 0 0 0,1 0 1 0 0,-1 0-1 0 0,0 1 0 0 0,0-1 0 0 0,0 1 1 0 0,0 0-1 0 0,-1 0 0 0 0,0 0 0 0 0,1 0 1 0 0,-1 1-1 0 0,0-1 0 0 0,0 1 1 0 0,0 0-1 0 0,-1 0 0 0 0,1 0 0 0 0,0 1 1 0 0,-1 0-1 0 0,1-1 0 0 0,-1 2 0 0 0,1-1 1 0 0,-1 0-1 0 0,-1 1-71 0 0,0-1-60 0 0,1 0-1 0 0,-1 1 1 0 0,0 0 0 0 0,1 0-1 0 0,-1 0 1 0 0,1 1 0 0 0,-1-1 0 0 0,0 1-1 0 0,1 1 1 0 0,0-1 0 0 0,-1 1-1 0 0,1 0 1 0 0,0 0 0 0 0,0 0 0 0 0,0 1-1 0 0,0 0 1 0 0,0 0 0 0 0,1 0-1 0 0,-1 1 1 0 0,1-1 0 0 0,0 1 0 0 0,0 0-1 0 0,-4 5 61 0 0,-4 11-785 0 0,0 1 0 0 0,2 0 1 0 0,-5 14 784 0 0,12-30-310 0 0,1 1 1 0 0,0-1-1 0 0,0 1 1 0 0,1 0-1 0 0,0 0 1 0 0,0 0 0 0 0,0 0-1 0 0,0 0 1 0 0,1 0-1 0 0,0-1 1 0 0,1 1-1 0 0,-1 0 1 0 0,1 0 0 0 0,0 0-1 0 0,1 0 1 0 0,-1 0-1 0 0,1 0 310 0 0,1-3-218 0 0,-1-1 1 0 0,1 0-1 0 0,-1 1 0 0 0,1-1 0 0 0,0 0 1 0 0,0 0-1 0 0,0 0 0 0 0,0-1 0 0 0,0 1 1 0 0,0-1-1 0 0,0 1 0 0 0,1-1 0 0 0,-1 0 0 0 0,0 0 1 0 0,1-1-1 0 0,-1 1 0 0 0,1-1 0 0 0,-1 0 1 0 0,1 0-1 0 0,0 0 218 0 0,24 5-3569 0 0,-17-2 931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5769 0 0,'-12'68'4801'0'0,"-3"17"-3999"0"0,-29 277 351 0 0,43-357-1105 0 0,0-1 0 0 0,1 1 0 0 0,-1-1-1 0 0,1 1 1 0 0,0-1 0 0 0,0 1 0 0 0,1-1-1 0 0,0 1 1 0 0,-1-1 0 0 0,1 1 0 0 0,1-1-1 0 0,-1 0 1 0 0,1 0 0 0 0,0 1 0 0 0,0-1 0 0 0,2 3-48 0 0,-7-43 2148 0 0,-6 24-2100 0 0,-1 1 1 0 0,0 0-1 0 0,0 1 1 0 0,-1 0-1 0 0,-1 1 0 0 0,1 0 1 0 0,-1 1-1 0 0,-1 0 1 0 0,0 1-1 0 0,0 0 0 0 0,0 1 1 0 0,-1 1-1 0 0,0 0 1 0 0,0 1-1 0 0,0 0 0 0 0,0 1 1 0 0,-5 0-49 0 0,16 2-60 0 0,0 1 0 0 0,0-1-1 0 0,1 1 1 0 0,-1 0 0 0 0,0 0 0 0 0,0 0 0 0 0,1 1 0 0 0,-1-1 0 0 0,0 1 0 0 0,1-1-1 0 0,-1 1 1 0 0,0 0 0 0 0,1 0 0 0 0,-1 0 0 0 0,1 0 0 0 0,-1 0 0 0 0,1 1 0 0 0,0-1-1 0 0,-1 1 1 0 0,1-1 0 0 0,0 1 0 0 0,0 0 0 0 0,0 0 0 0 0,0 0 0 0 0,1 0 0 0 0,-1 0 0 0 0,0 1-1 0 0,0 0 61 0 0,0 2-58 0 0,1-1-1 0 0,0 1 0 0 0,0-1 1 0 0,0 1-1 0 0,0-1 0 0 0,0 1 1 0 0,1 0-1 0 0,0-1 0 0 0,0 1 1 0 0,0-1-1 0 0,1 1 1 0 0,-1 0-1 0 0,1-1 0 0 0,0 1 1 0 0,1-1-1 0 0,0 4 59 0 0,0-3 44 0 0,0 0 0 0 0,0 1 0 0 0,0-1 0 0 0,1 0 1 0 0,-1 0-1 0 0,1 0 0 0 0,1-1 0 0 0,-1 1 0 0 0,1-1 0 0 0,-1 1 0 0 0,1-1 0 0 0,0-1 1 0 0,1 1-1 0 0,-1 0 0 0 0,1-1 0 0 0,-1 0 0 0 0,5 2-44 0 0,1-1 215 0 0,-1 0 0 0 0,1-1 0 0 0,0-1 0 0 0,0 0 0 0 0,0 0 0 0 0,0-1 0 0 0,0 0 0 0 0,1-1-1 0 0,4 0-214 0 0,80-6 287 0 0,-35-7-5935 0 0,-56 11 5156 0 0,-1 0-1 0 0,1 0 0 0 0,-1 0 0 0 0,0 0 0 0 0,0 0 0 0 0,0-1 1 0 0,0 1-1 0 0,0-1 0 0 0,0 0 0 0 0,1-2 493 0 0,4-3-1058 0 0,1-1-3518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184 145 5361 0 0,'16'5'1429'0'0,"0"-1"1"0"0,-1-1-1 0 0,1 0 0 0 0,1-2 1 0 0,-1 0-1 0 0,0 0 0 0 0,8-2-1429 0 0,-24 1 0 0 0,6 0 182 0 0,1-1 0 0 0,-1 0 0 0 0,1 0 0 0 0,-1 0 0 0 0,1-1 0 0 0,-1 0 0 0 0,0 0 0 0 0,0-1 0 0 0,0 0 0 0 0,0 0 0 0 0,-1 0 0 0 0,5-3-182 0 0,-8 4 62 0 0,-1 1 0 0 0,1 0 0 0 0,-1 0 0 0 0,0 0 0 0 0,0-1 0 0 0,0 1 1 0 0,1-1-1 0 0,-1 1 0 0 0,0-1 0 0 0,-1 1 0 0 0,1-1 0 0 0,0 0 0 0 0,0 1 0 0 0,-1-1 0 0 0,1 0 0 0 0,-1 0 0 0 0,1 1 0 0 0,-1-1 0 0 0,0-1-62 0 0,0 1 32 0 0,-1-1 1 0 0,1 1 0 0 0,-1 0-1 0 0,1-1 1 0 0,-1 1-1 0 0,0 0 1 0 0,0 0 0 0 0,0 0-1 0 0,-1 0 1 0 0,1 0-1 0 0,0 0 1 0 0,-1 0 0 0 0,1 0-1 0 0,-1 1 1 0 0,1-1-1 0 0,-1 0 1 0 0,0 1 0 0 0,0-1-1 0 0,-1 0-32 0 0,-7-4-21 0 0,1 0 0 0 0,-2 0 0 0 0,1 1 1 0 0,-1 0-1 0 0,1 1 0 0 0,-2 0 0 0 0,1 0 0 0 0,0 1 0 0 0,-9 0 21 0 0,-20-4-65 0 0,0 3-1 0 0,-5 1 66 0 0,40 2-78 0 0,0 1 0 0 0,0 0 0 0 0,-1 0 0 0 0,1 0-1 0 0,0 1 1 0 0,0-1 0 0 0,0 1 0 0 0,0 1 0 0 0,0-1-1 0 0,0 1 1 0 0,0 0 0 0 0,1 0 0 0 0,-1 0 0 0 0,1 0-1 0 0,-1 1 1 0 0,1 0 0 0 0,0 0 0 0 0,0 0 0 0 0,0 0 0 0 0,0 1-1 0 0,1 0 1 0 0,-3 2 78 0 0,0 3-123 0 0,1 0 0 0 0,0 0 0 0 0,1 1 0 0 0,0-1 0 0 0,0 1 0 0 0,1 0 0 0 0,1 0 0 0 0,-1 0 0 0 0,2 0 0 0 0,-1 8 123 0 0,-2 7 48 0 0,1 1 0 0 0,1-1 0 0 0,2 1 0 0 0,0 0-1 0 0,2 0 1 0 0,4 21-48 0 0,-5-40 116 0 0,1 1 0 0 0,0-1-1 0 0,0 0 1 0 0,1 0 0 0 0,0 0 0 0 0,0 0-1 0 0,1-1 1 0 0,0 1 0 0 0,0-1-1 0 0,1 0 1 0 0,-1 0 0 0 0,1 0-1 0 0,1 0 1 0 0,-1-1 0 0 0,1 0-1 0 0,0 0 1 0 0,0-1 0 0 0,0 0 0 0 0,0 0-1 0 0,1 0 1 0 0,0-1 0 0 0,0 0-1 0 0,0 0 1 0 0,0 0 0 0 0,0-1-116 0 0,12 3 116 0 0,-1 0 0 0 0,1-2 0 0 0,0 0 0 0 0,0-1 0 0 0,0-1 0 0 0,8 0-116 0 0,-17-2-10 0 0,1 0 0 0 0,0 0-1 0 0,0-1 1 0 0,0 0 0 0 0,0-1 0 0 0,-1 0 0 0 0,0-1-1 0 0,1 0 1 0 0,-1 0 0 0 0,-1-1 0 0 0,8-5 10 0 0,-5 2-165 0 0,-2 2-520 0 0,0-1-1 0 0,-1 0 1 0 0,0 0-1 0 0,0-1 1 0 0,2-3 685 0 0,-8 8-745 0 0,-1 0-1 0 0,0 0 1 0 0,1 0 0 0 0,-1-1-1 0 0,0 1 1 0 0,-1-1 0 0 0,1 0-1 0 0,-1 0 1 0 0,1 1 0 0 0,-1-1-1 0 0,0-1 746 0 0,14-48-3842 0 0,-14 42-360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5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4969 0 0,'1'0'111'0'0,"-1"0"-1"0"0,0-1 1 0 0,0 1-1 0 0,0 0 1 0 0,1-1-1 0 0,-1 1 1 0 0,0 0-1 0 0,0 0 1 0 0,1 0-1 0 0,-1-1 1 0 0,0 1-1 0 0,1 0 1 0 0,-1 0-1 0 0,0 0 1 0 0,1 0-1 0 0,-1-1 1 0 0,0 1-1 0 0,1 0 1 0 0,-1 0-1 0 0,0 0 1 0 0,1 0-1 0 0,-1 0 1 0 0,0 0-1 0 0,1 0 1 0 0,-1 0-1 0 0,0 0 1 0 0,1 0-1 0 0,-1 0 1 0 0,0 0-1 0 0,1 0 1 0 0,-1 0-1 0 0,0 1 1 0 0,1-1-1 0 0,-1 0 1 0 0,0 0-111 0 0,6 13 2972 0 0,-3 33 94 0 0,-3-29-3074 0 0,9 46 414 0 0,2 1 0 0 0,4-1-406 0 0,-4-15 272 0 0,-1 1 0 0 0,-3 0-1 0 0,-1 0 1 0 0,-3 5-272 0 0,-3-53-6 0 0,-3-43 832 0 0,0 30-552 0 0,2-1 0 0 0,-1 1 0 0 0,2-1 0 0 0,-1 1 0 0 0,2-1 0 0 0,0 0 0 0 0,1-6-274 0 0,0 13 49 0 0,0-1 0 0 0,0 0 0 0 0,1 1-1 0 0,0-1 1 0 0,0 1 0 0 0,0 0 0 0 0,1 0 0 0 0,0 0 0 0 0,0 0 0 0 0,0 1 0 0 0,1-1 0 0 0,0 1-1 0 0,0 0 1 0 0,2-1-49 0 0,1-2 2 0 0,1 1 1 0 0,0 0-1 0 0,0 0 0 0 0,1 1 0 0 0,0 0 0 0 0,0 1 0 0 0,0 0 1 0 0,1 0-1 0 0,-1 1 0 0 0,1 1 0 0 0,0 0 0 0 0,0 0 1 0 0,1 1-1 0 0,-1 0 0 0 0,0 1 0 0 0,9 1-2 0 0,90-6-892 0 0,-2 1-6975 0 0,-105 5 7269 0 0,1 0 0 0 0,-1 0 0 0 0,0 1 0 0 0,0-1 0 0 0,1 1 0 0 0,-1 0 0 0 0,0 0 0 0 0,0 0 0 0 0,0 1 0 0 0,0-1 0 0 0,1 1 598 0 0,2 1-4742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5585 0 0,'-9'0'364'0'0,"-1"1"0"0"0,1 1-1 0 0,0 0 1 0 0,0 0 0 0 0,0 1 0 0 0,-3 1-364 0 0,4-1 949 0 0,-1 0 0 0 0,1-1 0 0 0,-1 0 0 0 0,0-1 1 0 0,1 1-1 0 0,-4-2-949 0 0,11 1 49 0 0,0-1-1 0 0,1 0 1 0 0,-1 0-1 0 0,0 1 1 0 0,0-1 0 0 0,0 0-1 0 0,1 1 1 0 0,-1-1-1 0 0,0 1 1 0 0,0-1 0 0 0,1 1-1 0 0,-1-1 1 0 0,0 1 0 0 0,1-1-1 0 0,-1 1 1 0 0,1 0-1 0 0,-1-1 1 0 0,0 1 0 0 0,1 0-1 0 0,0-1 1 0 0,-1 1 0 0 0,1 0-1 0 0,-1 0 1 0 0,1 0-1 0 0,0-1 1 0 0,0 1 0 0 0,-1 0-1 0 0,1 0 1 0 0,0 0 0 0 0,0 0-1 0 0,0 0 1 0 0,0-1-1 0 0,0 1 1 0 0,0 0 0 0 0,0 0-1 0 0,0 0 1 0 0,0 0 0 0 0,1 0-1 0 0,-1-1 1 0 0,1 2-49 0 0,9 42 96 0 0,-8-35 13 0 0,5 10-119 0 0,2 0 0 0 0,0 0 0 0 0,1-1 1 0 0,0 0-1 0 0,2-1 0 0 0,0 0 0 0 0,10 10 10 0 0,7 11-25 0 0,299 368-87 0 0,-53-71 30 0 0,16 31-693 0 0,-234-286 569 0 0,-13-18 36 0 0,26 26 170 0 0,224 262-234 0 0,-191-224 188 0 0,-20-23 188 0 0,50 44-142 0 0,-116-135 44 0 0,3 2 218 0 0,-19-14-380 0 0,-1 0 0 0 0,0 0 0 0 0,1 1-1 0 0,-1-1 1 0 0,0 0 0 0 0,0 0 0 0 0,1 1 0 0 0,-1-1 0 0 0,0 0-1 0 0,1 0 1 0 0,-1 1 0 0 0,0-1 0 0 0,0 0 0 0 0,0 1 0 0 0,1-1-1 0 0,-1 0 1 0 0,0 1 0 0 0,0-1 0 0 0,0 0 0 0 0,0 1-1 0 0,0-1 1 0 0,0 0 0 0 0,1 1 0 0 0,-1-1 0 0 0,0 1 0 0 0,0-1-1 0 0,0 0 1 0 0,0 1 0 0 0,0-1 0 0 0,0 0 0 0 0,-1 1-1 0 0,1-1 1 0 0,0 1 0 0 0,0-1 0 0 0,0 0 0 0 0,0 1 0 0 0,0-1-1 0 0,-1 1 119 0 0,-10-9-4490 0 0,3 5-191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2166 0 4465 0 0,'0'3'288'0'0,"-1"0"0"0"0,-1 0 0 0 0,1-1 0 0 0,0 1 0 0 0,-1 0 0 0 0,1-1 1 0 0,-1 1-1 0 0,0-1 0 0 0,0 1 0 0 0,0-1 0 0 0,0 0 0 0 0,0 0 0 0 0,0 0 0 0 0,0 0 0 0 0,-1 0 0 0 0,-1 0-288 0 0,1 0 336 0 0,0 1-1 0 0,0 0 0 0 0,0 0 1 0 0,0-1-1 0 0,0 2 0 0 0,1-1 0 0 0,-1 0 1 0 0,1 0-1 0 0,-2 4-335 0 0,-1 4 226 0 0,0-1-1 0 0,0 0 1 0 0,-1 0 0 0 0,0-1 0 0 0,-1 1-1 0 0,0-1 1 0 0,-1 0-226 0 0,-60 63 422 0 0,62-66-405 0 0,-68 73 158 0 0,-7 17-175 0 0,11-12 165 0 0,-15 9-165 0 0,-225 237 171 0 0,116-147-46 0 0,169-161-81 0 0,-74 75 281 0 0,-70 89-325 0 0,123-134 99 0 0,-22 17 99 0 0,-3-2 0 0 0,-54 38-198 0 0,-28 24 586 0 0,75-60 73 0 0,-57 55-158 0 0,108-97-429 0 0,2 1 1 0 0,2 1-1 0 0,0 1 0 0 0,-11 21-72 0 0,-24 44-1327 0 0,55-91 77 0 0,-2 3-1545 0 0,4-4-3719 0 0,5-3 1794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30 3249 0 0,'-58'17'10826'0'0,"57"-17"-10443"0"0,6-2-299 0 0,-1-1 1 0 0,0 1 0 0 0,1 0 0 0 0,-1 0-1 0 0,1 0 1 0 0,-1 1 0 0 0,1 0 0 0 0,0 0-1 0 0,0 0 1 0 0,0 0 0 0 0,1 1-85 0 0,1-1 105 0 0,57-8-128 0 0,0 3 0 0 0,0 2 0 0 0,44 5 23 0 0,41-2-1 0 0,-133 0 6 0 0,517-7 19 0 0,57 46 139 0 0,-323-23 480 0 0,166 4 549 0 0,-288-18-1080 0 0,43 0 564 0 0,9-8-676 0 0,-3-9 164 0 0,1 9 0 0 0,103 13-164 0 0,168 35 135 0 0,-296-30 86 0 0,-49-5 76 0 0,75 16-297 0 0,-77-5 37 0 0,-66-11 56 0 0,-1 2 0 0 0,1 2 0 0 0,-2 2 0 0 0,1 3 0 0 0,34 15-93 0 0,-75-25 132 0 0,0 1 0 0 0,0 0-1 0 0,0 1 1 0 0,-1 1 0 0 0,9 7-132 0 0,-16-13-159 0 0,-1 0 1 0 0,0 0-1 0 0,1 0 0 0 0,-1 1 1 0 0,0-1-1 0 0,0 0 0 0 0,0 1 1 0 0,-1 0-1 0 0,1-1 0 0 0,0 1 1 0 0,-1 0-1 0 0,0 0 0 0 0,0 0 1 0 0,0 0-1 0 0,0 0 0 0 0,0 0 1 0 0,0 0-1 0 0,-1 0 0 0 0,0 0 1 0 0,1 0-1 0 0,-1 0 0 0 0,-1 0 1 0 0,1 0-1 0 0,0 1 1 0 0,-1 1 158 0 0,1-5-211 0 0,0 1 0 0 0,0-1 0 0 0,-1 0 0 0 0,1 1 0 0 0,0-1 0 0 0,0 1 1 0 0,-1-1-1 0 0,1 0 0 0 0,0 1 0 0 0,0-1 0 0 0,-1 0 0 0 0,1 1 1 0 0,0-1-1 0 0,-1 0 0 0 0,1 0 0 0 0,-1 1 0 0 0,1-1 0 0 0,0 0 0 0 0,-1 0 1 0 0,1 1-1 0 0,-1-1 0 0 0,1 0 0 0 0,0 0 0 0 0,-1 0 0 0 0,1 0 1 0 0,-1 0-1 0 0,1 0 0 0 0,-1 0 0 0 0,1 0 0 0 0,-1 0 0 0 0,1 0 1 0 0,-1 0-1 0 0,1 0 0 0 0,0 0 0 0 0,-1 0 0 0 0,1 0 0 0 0,-1 0 0 0 0,1-1 1 0 0,-1 1-1 0 0,1 0 0 0 0,0 0 0 0 0,-1 0 0 0 0,1-1 0 0 0,-1 1 1 0 0,1 0-1 0 0,0-1 0 0 0,-1 1 0 0 0,1 0 0 0 0,0-1 0 0 0,0 1 1 0 0,-1-1 210 0 0,-4-4-4951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3265 0 0,'-42'8'4478'0'0,"41"-8"-4255"0"0,-1 1 0 0 0,1-1 0 0 0,-1 0 0 0 0,1 1 1 0 0,0 0-1 0 0,-1-1 0 0 0,1 1 0 0 0,0 0 0 0 0,-1-1 0 0 0,1 1 1 0 0,0 0-1 0 0,0 0 0 0 0,0 0 0 0 0,0 0 0 0 0,0 0 1 0 0,0 0-1 0 0,0 1 0 0 0,0-1 0 0 0,0 0 0 0 0,1 0 1 0 0,-1 1-1 0 0,0-1 0 0 0,1 0 0 0 0,-1 1 0 0 0,1-1 1 0 0,-1 1-224 0 0,3 6 170 0 0,1 1 0 0 0,-1-1 0 0 0,1 0 0 0 0,0 0 0 0 0,1-1 0 0 0,3 6-170 0 0,8 20 110 0 0,16 40-226 0 0,2-2 0 0 0,18 24 116 0 0,26 54-66 0 0,39 100-2 0 0,75 238 68 0 0,-8 40-271 0 0,-165-473 258 0 0,180 505-438 0 0,-195-553 478 0 0,0 3 71 0 0,0-1 0 0 0,0 0 0 0 0,1-1 0 0 0,0 1 0 0 0,1 0 0 0 0,0-1 0 0 0,1 0-98 0 0,-14 41-7258 0 0,10-18 3990 0 0,-4-30-486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2228 3409 0 0,'-10'7'2745'0'0,"3"-3"-1672"0"0,5-21 967 0 0,2 13-1433 0 0,1-1 0 0 0,0 1 0 0 0,-1-1 1 0 0,2 0-1 0 0,-1 1 0 0 0,0 0 0 0 0,1-1 0 0 0,0 1 0 0 0,0 0 0 0 0,0 0 0 0 0,1 0 0 0 0,0 0-607 0 0,39-50 1002 0 0,-32 43-889 0 0,0-1 0 0 0,-1 0 0 0 0,-1 0 1 0 0,3-5-114 0 0,13-24 130 0 0,1 1 1 0 0,3 1 0 0 0,24-27-131 0 0,-27 35 4 0 0,42-52 108 0 0,42-69-112 0 0,-30 33 26 0 0,-12 19 64 0 0,23-53-90 0 0,-19 30 84 0 0,23-22-84 0 0,-51 79-12 0 0,27-33 109 0 0,40-40-97 0 0,31-42 449 0 0,-112 145-232 0 0,2 1-1 0 0,2 1 0 0 0,4-2-216 0 0,5-5 313 0 0,43-43 336 0 0,4 5 0 0 0,20-10-649 0 0,-98 79-38 0 0,-7 7-114 0 0,-1 0 0 0 0,1 0 0 0 0,0 0-1 0 0,0 0 1 0 0,0 0 0 0 0,0 1 0 0 0,0 0 0 0 0,1-1 0 0 0,0 1 152 0 0,-61 22-16100 0 0,40-15 12106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2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2228 3409 0 0,'-10'7'2745'0'0,"3"-3"-1672"0"0,5-21 967 0 0,2 13-1433 0 0,1-1 0 0 0,0 1 0 0 0,-1-1 1 0 0,2 0-1 0 0,-1 1 0 0 0,0 0 0 0 0,1-1 0 0 0,0 1 0 0 0,0 0 0 0 0,0 0 0 0 0,1 0 0 0 0,0 0-607 0 0,39-50 1002 0 0,-32 43-889 0 0,0-1 0 0 0,-1 0 0 0 0,-1 0 1 0 0,3-5-114 0 0,13-24 130 0 0,1 1 1 0 0,3 1 0 0 0,24-27-131 0 0,-27 35 4 0 0,42-52 108 0 0,42-69-112 0 0,-30 33 26 0 0,-12 19 64 0 0,23-53-90 0 0,-19 30 84 0 0,23-22-84 0 0,-51 79-12 0 0,27-33 109 0 0,40-40-97 0 0,31-42 449 0 0,-112 145-232 0 0,2 1-1 0 0,2 1 0 0 0,4-2-216 0 0,5-5 313 0 0,43-43 336 0 0,4 5 0 0 0,20-10-649 0 0,-98 79-38 0 0,-7 7-114 0 0,-1 0 0 0 0,1 0 0 0 0,0 0-1 0 0,0 0 1 0 0,0 0 0 0 0,0 1 0 0 0,0 0 0 0 0,1-1 0 0 0,0 1 152 0 0,-61 22-16100 0 0,40-15 12106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 3977 0 0,'-4'-1'228'0'0,"1"1"0"0"0,0-1 0 0 0,0 1 0 0 0,0 0 0 0 0,0 0 1 0 0,-1 0-1 0 0,1 0 0 0 0,0 1 0 0 0,0-1 0 0 0,0 1 0 0 0,0 0 0 0 0,0 0 0 0 0,0 0 0 0 0,-3 1-228 0 0,-44 25 637 0 0,25-12 814 0 0,-27 12 2294 0 0,51-26-3398 0 0,1-1-63 0 0,0 0-52 0 0,0 0-28 0 0,0 0-60 0 0,0 0-36 0 0,33 13 728 0 0,-15-7-586 0 0,-1-2 0 0 0,1 0 1 0 0,0-1-1 0 0,1-1 0 0 0,-1-1 0 0 0,0 0 0 0 0,16-2-250 0 0,23 2 303 0 0,152 18-90 0 0,-1 10 0 0 0,137 39-213 0 0,-121-14-31 0 0,119 22-18 0 0,-253-61-15 0 0,53 0 64 0 0,432-8 82 0 0,-292-10 47 0 0,54 16-129 0 0,-223-9 421 0 0,0-5 0 0 0,11-6-421 0 0,-35 1 135 0 0,1 4 1 0 0,0 3-1 0 0,78 13-135 0 0,-63 7 70 0 0,6 6-70 0 0,81 17 57 0 0,-35-22-19 0 0,-69-11-48 0 0,68 19 10 0 0,-69-9 4 0 0,60 5-4 0 0,-52-18 676 0 0,80-5-676 0 0,-95-3 349 0 0,0 3 1 0 0,0 4-1 0 0,0 3-349 0 0,-42-3 130 0 0,61 10 337 0 0,16-2-467 0 0,-66-7 151 0 0,-46-8-192 0 0,-1 1-1 0 0,1 0 1 0 0,-1 0-1 0 0,1 0 1 0 0,-1 0 0 0 0,0 1-1 0 0,0-1 1 0 0,1 1-1 0 0,-1 0 1 0 0,0 0 0 0 0,-1 0-1 0 0,3 1 42 0 0,-5-2-107 0 0,0-1 1 0 0,1 1-1 0 0,-1-1 0 0 0,0 1 1 0 0,0-1-1 0 0,0 1 0 0 0,0-1 0 0 0,0 1 1 0 0,0 0-1 0 0,0-1 0 0 0,0 1 1 0 0,0-1-1 0 0,0 1 0 0 0,0-1 0 0 0,0 1 1 0 0,0-1-1 0 0,0 1 0 0 0,0-1 1 0 0,-1 1-1 0 0,1-1 0 0 0,0 1 0 0 0,0-1 1 0 0,-1 1-1 0 0,1-1 0 0 0,0 1 0 0 0,-1-1 1 0 0,1 0-1 0 0,0 1 0 0 0,-1-1 1 0 0,1 1-1 0 0,0-1 0 0 0,-1 0 0 0 0,1 1 1 0 0,-1-1-1 0 0,1 0 0 0 0,-1 0 1 0 0,1 1-1 0 0,-1-1 0 0 0,1 0 0 0 0,-1 0 1 0 0,1 0-1 0 0,-1 0 0 0 0,1 0 1 0 0,-1 0-1 0 0,1 1 0 0 0,-1-1 0 0 0,0 0 1 0 0,1-1-1 0 0,-1 1 107 0 0,-35 6-5877 0 0,29-5 5106 0 0,-16 2-1902 0 0,-6-1-2864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75 5289 0 0,'0'0'68'0'0,"-1"1"0"0"0,0-1 0 0 0,1 0 0 0 0,-1 1 0 0 0,1-1 0 0 0,-1 1 1 0 0,1-1-1 0 0,-1 1 0 0 0,1 0 0 0 0,-1-1 0 0 0,1 1 0 0 0,-1-1 0 0 0,1 1 0 0 0,0 0 0 0 0,-1-1 0 0 0,1 1 0 0 0,0 0 0 0 0,0-1 0 0 0,0 1 0 0 0,-1 0 0 0 0,1 0 0 0 0,0-1 1 0 0,0 1-1 0 0,0 0 0 0 0,0 0 0 0 0,0-1-68 0 0,18 2 1703 0 0,50-22 872 0 0,-37 11-1979 0 0,113-14-166 0 0,44 3-430 0 0,-121 13 321 0 0,23-7 1686 0 0,-144 64-797 0 0,-44 43-2745 0 0,4 4 0 0 0,-48 68 1535 0 0,131-151-134 0 0,-15 18 172 0 0,2 2 0 0 0,-2 7-38 0 0,-1 1 922 0 0,25-40-909 0 0,1-1 1 0 0,0 1 0 0 0,0-1-1 0 0,0 1 1 0 0,0-1-1 0 0,0 1 1 0 0,1-1-1 0 0,-1 1 1 0 0,0 0-1 0 0,1-1 1 0 0,-1 1-1 0 0,1 0 1 0 0,0 0-1 0 0,-1-1 1 0 0,1 1 0 0 0,0 0-1 0 0,0 0 1 0 0,0 0-1 0 0,0-1 1 0 0,1 1-1 0 0,-1 0 1 0 0,0 0-1 0 0,1 0 1 0 0,-1-1-1 0 0,1 1 1 0 0,0 0-1 0 0,-1-1 1 0 0,2 2-14 0 0,-1-2 32 0 0,1 0 1 0 0,0 1-1 0 0,0-1 0 0 0,0 0 0 0 0,0 0 1 0 0,0 0-1 0 0,0 0 0 0 0,0 0 1 0 0,0 0-1 0 0,0 0 0 0 0,0-1 1 0 0,0 1-1 0 0,1-1 0 0 0,-1 0 0 0 0,0 1 1 0 0,0-1-1 0 0,1 0 0 0 0,-1-1 1 0 0,0 1-1 0 0,0 0 0 0 0,1 0 0 0 0,1-2-32 0 0,25-1 63 0 0,0 0 0 0 0,0 2 0 0 0,0 1 0 0 0,0 1-1 0 0,11 3-62 0 0,46 9 329 0 0,10 6-329 0 0,-50-10 19 0 0,0-4-7 0 0,-37-5-377 0 0,0 0 0 0 0,0 1 0 0 0,0 1 0 0 0,0-1 0 0 0,0 2 0 0 0,-1-1 0 0 0,6 3 365 0 0,-14-5-85 0 0,0 0 1 0 0,1 0-1 0 0,-1 0 1 0 0,0 1-1 0 0,0-1 1 0 0,1 0-1 0 0,-1 0 1 0 0,0 0-1 0 0,0 1 1 0 0,1-1-1 0 0,-1 0 1 0 0,0 1-1 0 0,0-1 1 0 0,0 0-1 0 0,0 0 1 0 0,1 1-1 0 0,-1-1 1 0 0,0 0-1 0 0,0 1 1 0 0,0-1-1 0 0,0 0 1 0 0,0 1-1 0 0,0-1 1 0 0,0 0-1 0 0,0 1 1 0 0,0-1-1 0 0,0 0 1 0 0,0 1-1 0 0,0-1 1 0 0,0 0-1 0 0,0 1 1 0 0,0-1-1 0 0,0 0 1 0 0,0 1-1 0 0,-1-1 1 0 0,1 0-1 0 0,0 1 1 0 0,0-1-1 0 0,0 0 1 0 0,0 0-1 0 0,-1 1 1 0 0,1-1-1 0 0,0 0 1 0 0,0 0-1 0 0,-1 1 1 0 0,1-1-1 0 0,0 0 1 0 0,0 0-1 0 0,-1 0 1 0 0,1 1-1 0 0,0-1 1 0 0,-1 0-1 0 0,1 0 1 0 0,0 0-1 0 0,-1 0 1 0 0,1 0 0 0 0,0 0-1 0 0,-1 0 85 0 0,0 1-121 0 0,0 0 1 0 0,0-1-1 0 0,0 1 0 0 0,-1 0 0 0 0,1-1 1 0 0,0 1-1 0 0,0-1 0 0 0,-1 0 0 0 0,1 0 1 0 0,0 1-1 0 0,-1-1 0 0 0,1 0 0 0 0,0 0 1 0 0,-1 0-1 0 0,1 0 0 0 0,0 0 0 0 0,-1 0 121 0 0,-5-3-1855 0 0,1 0-2231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5961 0 0,'0'0'99'0'0,"0"0"-1"0"0,-1 0 1 0 0,1 0-1 0 0,0-1 1 0 0,-1 1-1 0 0,1 0 1 0 0,0 0-1 0 0,0 0 1 0 0,0 0-1 0 0,-1-1 1 0 0,1 1-1 0 0,0 0 1 0 0,0 0-1 0 0,0-1 1 0 0,-1 1-1 0 0,1 0 1 0 0,0 0-1 0 0,0-1 1 0 0,0 1-1 0 0,0 0 1 0 0,0 0-1 0 0,0-1 1 0 0,-1 1-1 0 0,1 0 1 0 0,0-1-1 0 0,0 1 1 0 0,0 0-1 0 0,0-1 1 0 0,0 1 0 0 0,0 0-1 0 0,0 0 1 0 0,0-1-1 0 0,0 1 1 0 0,1 0-1 0 0,-1-1 1 0 0,0 1-1 0 0,0 0 1 0 0,0 0-1 0 0,0-1 1 0 0,0 1-1 0 0,0 0 1 0 0,1-1-1 0 0,-1 1 1 0 0,0 0-1 0 0,0 0 1 0 0,0 0-1 0 0,1-1 1 0 0,-1 1-1 0 0,0 0 1 0 0,0 0-1 0 0,1 0 1 0 0,-1-1-1 0 0,0 1 1 0 0,0 0-1 0 0,1 0 1 0 0,-1 0-1 0 0,0 0 1 0 0,0 0-1 0 0,1 0 1 0 0,-1 0-1 0 0,1 0-98 0 0,31-2 1355 0 0,39 12-1567 0 0,24 13 384 0 0,-41-9 28 0 0,1-3 1 0 0,38 4-201 0 0,-72-13-222 0 0,43 2 84 0 0,-27-12-5452 0 0,-34 5 2316 0 0,-3 0-1180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 1952 0 0,'15'-26'4768'0'0,"-7"19"-3302"0"0,-8 16 3203 0 0,-7 21-4624 0 0,1 0 1 0 0,1 0 0 0 0,2 1-1 0 0,1-1 1 0 0,2 1-1 0 0,1 4-45 0 0,-4 83-555 0 0,-6-38 3 0 0,-6 107-919 0 0,15-154 726 0 0,0 0 0 0 0,3 0 0 0 0,0-1 0 0 0,6 22 745 0 0,-3-4-742 0 0,-6-46 317 0 0,0-31 255 0 0,0-31-2253 0 0,0 41-1379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164 113 3369 0 0,'1'-19'6193'0'0,"6"-29"-4214"0"0,-6 46-1872 0 0,0-1 1 0 0,0 1-1 0 0,0 0 0 0 0,0-1 1 0 0,0 1-1 0 0,0 0 0 0 0,1 0 1 0 0,-1 0-1 0 0,0 0 0 0 0,1 0 1 0 0,0 0-1 0 0,0 0 0 0 0,-1 0 0 0 0,1 1 1 0 0,0-1-1 0 0,0 1 0 0 0,1-1 1 0 0,-1 1-1 0 0,0 0 0 0 0,0 0 1 0 0,1 0-1 0 0,1-1-107 0 0,3 1 122 0 0,1 0 0 0 0,-1 0 0 0 0,1 1 0 0 0,-1 0-1 0 0,1 0 1 0 0,6 2-122 0 0,21 0 103 0 0,72-4 9 0 0,-33 0-89 0 0,-1 2-1 0 0,1 4 0 0 0,-1 3 1 0 0,55 13-23 0 0,18 17-86 0 0,-30-7 80 0 0,1-5-1 0 0,16-3 7 0 0,-73-15-5 0 0,-5-3 9 0 0,0 4 1 0 0,0 2-1 0 0,-1 2 0 0 0,27 11-4 0 0,-36-10 37 0 0,1-2 0 0 0,1-1-1 0 0,28 1-36 0 0,-63-10 1 0 0,255 29-3 0 0,-207-24 41 0 0,73-5 529 0 0,-75 7-456 0 0,-58-7-130 0 0,1 1-1 0 0,-1-1 1 0 0,0 0 0 0 0,0 1-1 0 0,0-1 1 0 0,-1 0-1 0 0,1 1 1 0 0,0-1-1 0 0,0 0 1 0 0,-1 0-1 0 0,1 1 1 0 0,-1-1 0 0 0,1 0-1 0 0,-1 0 1 0 0,1 1-1 0 0,-1-1 1 0 0,0 0-1 0 0,1 0 1 0 0,-1 0-1 0 0,0 0 1 0 0,0 0 18 0 0,-21 36-233 0 0,14-21 95 0 0,0 0 0 0 0,2 0 0 0 0,0 1-1 0 0,1 0 1 0 0,1 0 0 0 0,0 1 0 0 0,0 8 138 0 0,-4 16-240 0 0,-11 57-799 0 0,5 0-1 0 0,-2 77 1040 0 0,10 199 121 0 0,6-373-118 0 0,0-2 31 0 0,0 1-1 0 0,0 0 1 0 0,0-1-1 0 0,1 1 1 0 0,-1 0-1 0 0,0-1 1 0 0,0 1-1 0 0,0-1 1 0 0,0 1 0 0 0,0 0-1 0 0,0-1 1 0 0,0 1-1 0 0,0 0 1 0 0,-1-1-1 0 0,1 1 1 0 0,0-1-1 0 0,0 1 1 0 0,0 0-1 0 0,-1-1 1 0 0,1 1-1 0 0,0-1 1 0 0,-1 1-1 0 0,1-1 1 0 0,0 1-1 0 0,-1-1 1 0 0,1 1 0 0 0,-1-1-1 0 0,1 1 1 0 0,-1-1-1 0 0,1 1 1 0 0,-1-1-34 0 0,-13-12 946 0 0,-5-5-1810 0 0,-7-16-491 0 0,8 8 1459 0 0,12 21-12 0 0,0-1 1 0 0,0 1 0 0 0,0-1-1 0 0,-1 2 1 0 0,1-1 0 0 0,-1 1-1 0 0,0 0 1 0 0,0 0 0 0 0,0 1-1 0 0,-1 0 1 0 0,1 0 0 0 0,-7 0-93 0 0,-18-2 134 0 0,0 1 0 0 0,-16 2-134 0 0,0-1 190 0 0,-168-8 1381 0 0,-168-14 973 0 0,161-7-1055 0 0,-69-7-67 0 0,100 13-1166 0 0,123 13-114 0 0,-1 3 1 0 0,0 3 0 0 0,0 4 0 0 0,-38 4-143 0 0,33 12-8 0 0,58-9 4 0 0,-1-2 0 0 0,1 0-1 0 0,-1 0 1 0 0,-9-1 4 0 0,18-2-199 0 0,1 1 0 0 0,-1 0 0 0 0,1 1-1 0 0,0 0 1 0 0,0 0 0 0 0,0 1 0 0 0,0 0 0 0 0,-3 2 199 0 0,8-4-370 0 0,1 0 1 0 0,0 0-1 0 0,-1 1 0 0 0,1-1 1 0 0,0 1-1 0 0,0 0 0 0 0,0-1 1 0 0,0 1-1 0 0,1 0 0 0 0,-1 0 1 0 0,0 0-1 0 0,1 0 0 0 0,-1 2 370 0 0,1-3-352 0 0,1 1-1 0 0,-1-1 1 0 0,1 1 0 0 0,0-1-1 0 0,-1 1 1 0 0,1-1-1 0 0,0 1 1 0 0,0-1-1 0 0,0 1 1 0 0,0-1-1 0 0,0 1 1 0 0,0-1-1 0 0,1 1 1 0 0,-1-1-1 0 0,0 1 1 0 0,1-1-1 0 0,-1 1 1 0 0,1-1-1 0 0,0 1 1 0 0,-1-1-1 0 0,1 0 1 0 0,0 0-1 0 0,0 1 1 0 0,0-1 352 0 0,5 7-4348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15 1888 0 0,'14'2'9497'0'0,"-31"-9"-4613"0"0,12 5-4656 0 0,0 0-1 0 0,0 1 1 0 0,0 0 0 0 0,0 0 0 0 0,-1 0-1 0 0,1 0 1 0 0,0 1 0 0 0,0 0 0 0 0,-1 0-1 0 0,-4 1-227 0 0,-59 10-59 0 0,45-6 193 0 0,-45 8-148 0 0,-63 19 14 0 0,111-25-26 0 0,0 0 0 0 0,0 1 0 0 0,1 2 0 0 0,0 0 0 0 0,1 1 1 0 0,0 0-1 0 0,1 2 0 0 0,-4 3 26 0 0,20-14-25 0 0,-1 0-1 0 0,1 0 1 0 0,0 0 0 0 0,0 0-1 0 0,0 0 1 0 0,1 0 0 0 0,-1 1-1 0 0,0-1 1 0 0,1 1-1 0 0,-1-1 1 0 0,1 1 0 0 0,0 0-1 0 0,0-1 1 0 0,0 1 0 0 0,0 0-1 0 0,1 0 1 0 0,-1 0 0 0 0,1-1-1 0 0,0 1 1 0 0,-1 0 0 0 0,1 3 25 0 0,1-2-31 0 0,0 0-1 0 0,0 0 1 0 0,0 0 0 0 0,1-1 0 0 0,-1 1 0 0 0,1 0 0 0 0,0 0 0 0 0,0-1 0 0 0,0 1-1 0 0,1-1 1 0 0,-1 0 0 0 0,1 1 0 0 0,0-1 0 0 0,0 0 31 0 0,4 4-24 0 0,1 0 0 0 0,-1-1 0 0 0,1 0 0 0 0,0-1 0 0 0,1 0 0 0 0,-1 0 1 0 0,1 0-1 0 0,0-1 0 0 0,0-1 0 0 0,0 0 0 0 0,1 0 0 0 0,7 1 24 0 0,-1-4-2 0 0,1-1 0 0 0,0-1-1 0 0,0 0 1 0 0,-1-1 0 0 0,0-1 0 0 0,1-1-1 0 0,-1 0 1 0 0,-1-1 0 0 0,8-4 2 0 0,9-2-212 0 0,112-38-2473 0 0,-140 49 2575 0 0,0-1 0 0 0,0 0 0 0 0,1 0-1 0 0,-1 0 1 0 0,0 0 0 0 0,-1-1 0 0 0,1 1-1 0 0,0-1 1 0 0,-1 0 0 0 0,1 0 0 0 0,0-3 110 0 0,-2 3-4 0 0,0-1 0 0 0,0 0-1 0 0,-1 0 1 0 0,0 0 0 0 0,0 0 0 0 0,0 0 0 0 0,0 0 0 0 0,-1 0 0 0 0,1-1 0 0 0,-1 1 0 0 0,0 0 0 0 0,-1-3 4 0 0,4-30 113 0 0,-2 30-104 0 0,0-1 0 0 0,0 0 0 0 0,-1 1-1 0 0,0-1 1 0 0,0 0 0 0 0,-1 0 0 0 0,0 1 0 0 0,0-1-1 0 0,-1 1 1 0 0,-2-7-9 0 0,4 13 33 0 0,0 1 1 0 0,0 0-1 0 0,0 0 0 0 0,0 0 1 0 0,0-1-1 0 0,-1 1 0 0 0,1 0 0 0 0,0 0 1 0 0,0 0-1 0 0,0-1 0 0 0,0 1 1 0 0,0 0-1 0 0,0 0 0 0 0,-1 0 0 0 0,1 0 1 0 0,0-1-1 0 0,0 1 0 0 0,0 0 1 0 0,-1 0-1 0 0,1 0 0 0 0,0 0 0 0 0,0 0 1 0 0,0 0-1 0 0,-1 0 0 0 0,1 0 1 0 0,0 0-1 0 0,0 0 0 0 0,0 0 0 0 0,-1 0 1 0 0,1 0-1 0 0,0 0 0 0 0,0 0 1 0 0,-1 0-1 0 0,1 0 0 0 0,0 0 0 0 0,0 0 1 0 0,0 0-1 0 0,-1 0 0 0 0,1 0 1 0 0,0 0-1 0 0,0 0 0 0 0,0 0 0 0 0,-1 0 1 0 0,1 0-1 0 0,0 1 0 0 0,0-1 1 0 0,0 0-1 0 0,0 0 0 0 0,-1 0 0 0 0,1 0-33 0 0,-10 16 587 0 0,-3 20-263 0 0,-5 71-68 0 0,-67 354-334 0 0,34-192-616 0 0,51-265 1038 0 0,-3 21-3753 0 0,3-25 3271 0 0,0 1 0 0 0,0-1 1 0 0,0 0-1 0 0,0 1 1 0 0,0-1-1 0 0,0 1 1 0 0,0-1-1 0 0,0 0 1 0 0,0 1-1 0 0,1-1 0 0 0,-1 0 1 0 0,0 1-1 0 0,0-1 1 0 0,0 0-1 0 0,0 1 1 0 0,1-1-1 0 0,-1 0 0 0 0,0 1 1 0 0,0-1-1 0 0,1 0 1 0 0,-1 0-1 0 0,0 1 1 0 0,1-1-1 0 0,-1 0 1 0 0,0 0-1 0 0,1 0 0 0 0,-1 1 1 0 0,0-1-1 0 0,1 0 1 0 0,-1 0-1 0 0,0 0 1 0 0,1 0-1 0 0,-1 0 0 0 0,0 0 1 0 0,1 0-1 0 0,-1 0 1 0 0,0 0-1 0 0,1 0 1 0 0,-1 0-1 0 0,1 0 1 0 0,-1 0-1 0 0,0 0 0 0 0,1 0 1 0 0,-1 0-1 0 0,0 0 1 0 0,1 0-1 0 0,-1 0 1 0 0,1 0-1 0 0,-1-1 0 0 0,0 1 1 0 0,0 0-1 0 0,1 0 1 0 0,-1 0-1 0 0,0-1 1 0 0,1 1 137 0 0,2-3-4588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4 219 4177 0 0,'-1'5'83'0'0,"0"-1"0"0"0,0 1 1 0 0,0 0-1 0 0,1 0 0 0 0,0 0 0 0 0,0 0 1 0 0,1 0-1 0 0,-1 0 0 0 0,1 0 0 0 0,0-1 1 0 0,0 1-1 0 0,0 0 0 0 0,1 0 0 0 0,0-1 1 0 0,0 1-1 0 0,0-1 0 0 0,0 0 0 0 0,1 1 1 0 0,0-1-1 0 0,0 0 0 0 0,0 0 0 0 0,0-1 1 0 0,0 1-1 0 0,1-1 0 0 0,0 0 0 0 0,-1 0 0 0 0,1 0 1 0 0,0 0-1 0 0,1 0 0 0 0,3 1-83 0 0,0 0 209 0 0,0-1 0 0 0,1 0 0 0 0,-1-1 0 0 0,1 0 0 0 0,-1 0-1 0 0,1 0 1 0 0,0-1 0 0 0,0-1 0 0 0,-1 0 0 0 0,1 0 0 0 0,0 0 0 0 0,0-1-1 0 0,0 0 1 0 0,-1-1 0 0 0,1 0 0 0 0,-1-1 0 0 0,1 0-209 0 0,1 0 250 0 0,0-1 0 0 0,0-1 0 0 0,-1 0 0 0 0,1-1 0 0 0,-1 1 0 0 0,-1-2 0 0 0,1 1 0 0 0,-1-1 0 0 0,0 0 0 0 0,-1-1 0 0 0,0 0 0 0 0,0 0 0 0 0,0-1 0 0 0,0-1-250 0 0,-3 4 73 0 0,-1-1 0 0 0,0 0 1 0 0,0 1-1 0 0,0-1 0 0 0,-1 0 0 0 0,0 0 1 0 0,0-1-1 0 0,-1 1 0 0 0,1 0 0 0 0,-2-1 1 0 0,1 1-1 0 0,-1 0 0 0 0,0-1 0 0 0,-1 1 1 0 0,0-1-1 0 0,0 1 0 0 0,0 0 0 0 0,-1 0 1 0 0,0 0-1 0 0,-1 0 0 0 0,1 0-73 0 0,-1 0 47 0 0,0 0 0 0 0,0 1 0 0 0,0-1 1 0 0,-1 1-1 0 0,0 0 0 0 0,0 0 0 0 0,-1 0 0 0 0,0 1 0 0 0,1-1 0 0 0,-2 1 0 0 0,1 1 0 0 0,-1-1 0 0 0,1 1 0 0 0,-1 0 0 0 0,-1 0 0 0 0,-2-2-47 0 0,4 5-40 0 0,0-1 0 0 0,0 0-1 0 0,0 1 1 0 0,-1 0 0 0 0,1 0 0 0 0,0 1-1 0 0,0-1 1 0 0,-1 1 0 0 0,1 0 0 0 0,0 0-1 0 0,0 1 1 0 0,-1 0 0 0 0,1 0-1 0 0,0 0 1 0 0,0 0 0 0 0,0 1 0 0 0,0 0-1 0 0,0 0 1 0 0,0 1 0 0 0,1-1-1 0 0,-1 1 1 0 0,1 0 0 0 0,-1 0 40 0 0,1 1-427 0 0,-1 1 0 0 0,1-1 1 0 0,0 1-1 0 0,0 0 0 0 0,0 0 0 0 0,1 1 1 0 0,0-1-1 0 0,0 1 0 0 0,0 0 0 0 0,1 0 0 0 0,-1-1 1 0 0,2 2-1 0 0,-1-1 0 0 0,1 0 0 0 0,-1 4 427 0 0,-16 43-5849 0 0,15-45 3018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3665 0 0,'-15'34'4732'0'0,"-3"20"-3050"0"0,1-4-1208 0 0,-16 39 322 0 0,-106 265 275 0 0,134-342-1147 0 0,-28 73-34 0 0,31-78-264 0 0,0 0-1 0 0,0 0 0 0 0,1 0 1 0 0,0 0-1 0 0,0 0 1 0 0,0 1-1 0 0,1-1 1 0 0,0 0-1 0 0,0 0 0 0 0,2 5 375 0 0,-2-10-254 0 0,1-1 0 0 0,-1 1-1 0 0,1 0 1 0 0,-1-1 0 0 0,1 1-1 0 0,0 0 1 0 0,0-1 0 0 0,0 1-1 0 0,0-1 1 0 0,0 1-1 0 0,0-1 1 0 0,0 0 0 0 0,0 0-1 0 0,1 1 1 0 0,-1-1 0 0 0,1 0-1 0 0,-1 0 1 0 0,0 0-1 0 0,2 1 255 0 0,5 0-3647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5 4889 0 0,'-8'-5'5565'0'0,"1"10"-4672"0"0,1-1 0 0 0,-1 0 0 0 0,0-1 1 0 0,0 0-1 0 0,0 0 0 0 0,0 0 0 0 0,-2-1-893 0 0,-25 12 460 0 0,-3 5-498 0 0,1 0-1 0 0,0 3 0 0 0,2 1 0 0 0,1 1 0 0 0,1 2 0 0 0,-11 12 39 0 0,32-27-111 0 0,-1 1 0 0 0,2 0 0 0 0,0 1-1 0 0,0 1 1 0 0,1-1 0 0 0,1 1 0 0 0,0 1-1 0 0,1-1 1 0 0,1 1 0 0 0,0 1 0 0 0,1-1-1 0 0,1 1 1 0 0,0 0 0 0 0,1 0-1 0 0,1 0 1 0 0,0 0 0 0 0,1 7 111 0 0,1-6-178 0 0,1 0 0 0 0,1 0 1 0 0,0-1-1 0 0,1 1 0 0 0,1-1 0 0 0,1 1 0 0 0,0-1 1 0 0,1-1-1 0 0,1 1 0 0 0,0-1 0 0 0,1 0 1 0 0,1-1-1 0 0,0 1 0 0 0,1-2 0 0 0,0 1 0 0 0,1-2 1 0 0,1 1-1 0 0,0-2 0 0 0,0 1 0 0 0,1-2 0 0 0,1 0 1 0 0,0 0-1 0 0,0-1 0 0 0,1-1 0 0 0,0 0 1 0 0,14 4 177 0 0,-24-10-310 0 0,1-1 0 0 0,-1 0 0 0 0,0 0 0 0 0,0 0 1 0 0,0-1-1 0 0,1 1 0 0 0,-1-1 0 0 0,0-1 0 0 0,0 1 1 0 0,1-1-1 0 0,-1 0 0 0 0,2 0 310 0 0,20-9-3960 0 0,-21 7 1226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133 108 2120 0 0,'-25'4'3762'0'0,"20"-1"-3479"0"0,0-1-1 0 0,0 1 1 0 0,0 0-1 0 0,0 0 1 0 0,0 0-1 0 0,1 1 1 0 0,-1 0-1 0 0,1-1 0 0 0,0 2-282 0 0,43-33 5634 0 0,19-2-4218 0 0,64-20-1373 0 0,-97 40-12 0 0,0 2 0 0 0,26-5-31 0 0,-42 11 13 0 0,0 0 1 0 0,0 1-1 0 0,0 0 1 0 0,0 1-1 0 0,0 0 1 0 0,0 1-1 0 0,-1 0 1 0 0,1 0-1 0 0,0 0 1 0 0,5 3-14 0 0,-13-4 5 0 0,-1 1 0 0 0,1 0-1 0 0,-1-1 1 0 0,0 1 0 0 0,1 0 0 0 0,-1-1 0 0 0,1 1-1 0 0,-1 0 1 0 0,0 0 0 0 0,0-1 0 0 0,1 1-1 0 0,-1 0 1 0 0,0 0 0 0 0,0-1 0 0 0,0 1 0 0 0,0 0-1 0 0,0 0 1 0 0,0 0 0 0 0,0-1 0 0 0,0 1 0 0 0,0 0-1 0 0,0 0 1 0 0,-1-1 0 0 0,1 1 0 0 0,0 0-1 0 0,0 0 1 0 0,-1-1 0 0 0,1 1 0 0 0,-1 0 0 0 0,1-1-1 0 0,0 1 1 0 0,-1 0 0 0 0,1-1 0 0 0,-1 1 0 0 0,0 0-5 0 0,-17 26-453 0 0,-70 68-2128 0 0,-68 54 2581 0 0,7-8-369 0 0,127-121 360 0 0,15-14 33 0 0,1 0-1 0 0,-1 0 1 0 0,1 1-1 0 0,0-1 1 0 0,1 1-1 0 0,0 1 1 0 0,-3 4-24 0 0,17-9 137 0 0,1 0-1 0 0,-1-1 1 0 0,1 0 0 0 0,-1 0 0 0 0,1-1-137 0 0,20 1 184 0 0,0-2 1 0 0,0-1-1 0 0,0-1 0 0 0,-1-2 1 0 0,1-1-1 0 0,16-5-184 0 0,65-9-415 0 0,-98 17 119 0 0,0 0 0 0 0,0-1 1 0 0,0-1-1 0 0,0 0 0 0 0,3-2 296 0 0,-13 5-250 0 0,0 0 0 0 0,0 0-1 0 0,-1 0 1 0 0,1 0 0 0 0,0-1-1 0 0,0 1 1 0 0,-1-1-1 0 0,1 0 1 0 0,-1 0 0 0 0,1 0-1 0 0,-1 0 1 0 0,0 0 0 0 0,0 0-1 0 0,0-1 1 0 0,0 1 0 0 0,0-1-1 0 0,-1 1 1 0 0,1-1 0 0 0,-1 0-1 0 0,1 0 1 0 0,-1 0-1 0 0,0 1 1 0 0,0-1 0 0 0,0-3 250 0 0,-9-10-643 0 0,2 12-2870 0 0,1 4 1154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2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 3977 0 0,'-4'-1'228'0'0,"1"1"0"0"0,0-1 0 0 0,0 1 0 0 0,0 0 0 0 0,0 0 1 0 0,-1 0-1 0 0,1 0 0 0 0,0 1 0 0 0,0-1 0 0 0,0 1 0 0 0,0 0 0 0 0,0 0 0 0 0,0 0 0 0 0,-3 1-228 0 0,-44 25 637 0 0,25-12 814 0 0,-27 12 2294 0 0,51-26-3398 0 0,1-1-63 0 0,0 0-52 0 0,0 0-28 0 0,0 0-60 0 0,0 0-36 0 0,33 13 728 0 0,-15-7-586 0 0,-1-2 0 0 0,1 0 1 0 0,0-1-1 0 0,1-1 0 0 0,-1-1 0 0 0,0 0 0 0 0,16-2-250 0 0,23 2 303 0 0,152 18-90 0 0,-1 10 0 0 0,137 39-213 0 0,-121-14-31 0 0,119 22-18 0 0,-253-61-15 0 0,53 0 64 0 0,432-8 82 0 0,-292-10 47 0 0,54 16-129 0 0,-223-9 421 0 0,0-5 0 0 0,11-6-421 0 0,-35 1 135 0 0,1 4 1 0 0,0 3-1 0 0,78 13-135 0 0,-63 7 70 0 0,6 6-70 0 0,81 17 57 0 0,-35-22-19 0 0,-69-11-48 0 0,68 19 10 0 0,-69-9 4 0 0,60 5-4 0 0,-52-18 676 0 0,80-5-676 0 0,-95-3 349 0 0,0 3 1 0 0,0 4-1 0 0,0 3-349 0 0,-42-3 130 0 0,61 10 337 0 0,16-2-467 0 0,-66-7 151 0 0,-46-8-192 0 0,-1 1-1 0 0,1 0 1 0 0,-1 0-1 0 0,1 0 1 0 0,-1 0 0 0 0,0 1-1 0 0,0-1 1 0 0,1 1-1 0 0,-1 0 1 0 0,0 0 0 0 0,-1 0-1 0 0,3 1 42 0 0,-5-2-107 0 0,0-1 1 0 0,1 1-1 0 0,-1-1 0 0 0,0 1 1 0 0,0-1-1 0 0,0 1 0 0 0,0-1 0 0 0,0 1 1 0 0,0 0-1 0 0,0-1 0 0 0,0 1 1 0 0,0-1-1 0 0,0 1 0 0 0,0-1 0 0 0,0 1 1 0 0,0-1-1 0 0,0 1 0 0 0,0-1 1 0 0,-1 1-1 0 0,1-1 0 0 0,0 1 0 0 0,0-1 1 0 0,-1 1-1 0 0,1-1 0 0 0,0 1 0 0 0,-1-1 1 0 0,1 0-1 0 0,0 1 0 0 0,-1-1 1 0 0,1 1-1 0 0,0-1 0 0 0,-1 0 0 0 0,1 1 1 0 0,-1-1-1 0 0,1 0 0 0 0,-1 0 1 0 0,1 1-1 0 0,-1-1 0 0 0,1 0 0 0 0,-1 0 1 0 0,1 0-1 0 0,-1 0 0 0 0,1 0 1 0 0,-1 0-1 0 0,1 1 0 0 0,-1-1 0 0 0,0 0 1 0 0,1-1-1 0 0,-1 1 107 0 0,-35 6-5877 0 0,29-5 5106 0 0,-16 2-1902 0 0,-6-1-2864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3585 0 0,'0'-1'158'0'0,"0"1"1"0"0,0 0-1 0 0,0-1 1 0 0,0 1-1 0 0,0 0 1 0 0,0-1-1 0 0,0 1 1 0 0,0-1-1 0 0,0 1 1 0 0,0 0-1 0 0,0-1 1 0 0,0 1 0 0 0,0 0-1 0 0,0-1 1 0 0,0 1-1 0 0,0 0 1 0 0,0-1-1 0 0,0 1 1 0 0,1 0-1 0 0,-1-1 1 0 0,0 1-1 0 0,0 0 1 0 0,0 0-1 0 0,1-1 1 0 0,-1 1-1 0 0,0 0 1 0 0,0 0-1 0 0,1-1 1 0 0,-1 1-1 0 0,0 0 1 0 0,1 0-1 0 0,-1 0 1 0 0,0-1-1 0 0,1 1 1 0 0,-1 0-1 0 0,0 0 1 0 0,1 0 0 0 0,-1 0-1 0 0,0 0 1 0 0,1 0-1 0 0,-1 0 1 0 0,0 0-1 0 0,1 0 1 0 0,-1 0-1 0 0,0 0 1 0 0,1 0-159 0 0,20 9 3312 0 0,4 1-1656 0 0,35-8-1228 0 0,54 11-428 0 0,-22-3-1565 0 0,-63-4 38 0 0,-25-5 896 0 0,1 0-1 0 0,-1 1 1 0 0,1-1-1 0 0,0-1 1 0 0,-1 1 0 0 0,1-1-1 0 0,0 0 1 0 0,0 0 0 0 0,-1 0-1 0 0,1 0 1 0 0,0-1-1 0 0,-1 0 1 0 0,1 0 0 0 0,-1 0-1 0 0,3-2 632 0 0,-3 1-3702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3545 0 0,'0'12'7405'0'0,"-12"25"-4959"0"0,-1 11-2645 0 0,9 27-309 0 0,3 1-1 0 0,4-1 1 0 0,3 0-1 0 0,4 2 509 0 0,7 110-1713 0 0,-10-135 1023 0 0,-5-43 485 0 0,0 0 0 0 0,0 0 0 0 0,-1 0-1 0 0,0 1 1 0 0,0-1 0 0 0,-1 0 0 0 0,-1 1-1 0 0,1-1 1 0 0,-2 0 0 0 0,1 1 0 0 0,-1-1-1 0 0,-1 2 206 0 0,-2-44-2260 0 0,5 22-1769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4865 0 0,'1'-1'159'0'0,"0"0"1"0"0,-1 0-1 0 0,1 0 0 0 0,0 0 1 0 0,0 0-1 0 0,0 1 0 0 0,0-1 1 0 0,0 0-1 0 0,0 1 0 0 0,1-1 1 0 0,-1 0-1 0 0,0 1 0 0 0,0-1 1 0 0,0 1-1 0 0,0 0 0 0 0,1-1 1 0 0,-1 1-1 0 0,0 0 0 0 0,0 0 1 0 0,1 0-1 0 0,-1 0 0 0 0,1 0-159 0 0,33-1 1368 0 0,-26 2-1208 0 0,0 0 0 0 0,-1 1-1 0 0,1 1 1 0 0,-1-1 0 0 0,0 2 0 0 0,0-1-1 0 0,0 1 1 0 0,0 0 0 0 0,-1 0 0 0 0,1 1-1 0 0,-1 0 1 0 0,0 1 0 0 0,1 1-160 0 0,-4-4 7 0 0,-1 1 0 0 0,-1-1 1 0 0,1 1-1 0 0,0-1 0 0 0,-1 1 0 0 0,0 0 0 0 0,1 0 1 0 0,-2 0-1 0 0,1 0 0 0 0,0 0 0 0 0,-1 1 1 0 0,0-1-1 0 0,0 0 0 0 0,0 1 0 0 0,-1-1 0 0 0,1 1 1 0 0,-1-1-1 0 0,0 1 0 0 0,0-1 0 0 0,-1 1 0 0 0,1-1 1 0 0,-1 1-1 0 0,0-1 0 0 0,0 0 0 0 0,0 1 1 0 0,-2 2-8 0 0,-17 45-1149 0 0,-2-1 1 0 0,-2-1 0 0 0,-13 18 1148 0 0,36-67-132 0 0,0 0 0 0 0,-1 1 1 0 0,1-1-1 0 0,0 0 0 0 0,-1 1 0 0 0,1-1 0 0 0,-1 0 1 0 0,1 0-1 0 0,-1 0 0 0 0,0 0 0 0 0,1 0 1 0 0,-1-1-1 0 0,0 1 0 0 0,1 0 0 0 0,-1-1 0 0 0,0 1 1 0 0,0-1-1 0 0,0 0 0 0 0,0 0 0 0 0,1 1 1 0 0,-1-1-1 0 0,0 0 0 0 0,0-1 0 0 0,0 1 0 0 0,-1 0 132 0 0,0 0-283 0 0,-5 0-2873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2809 0 0,'-42'89'4918'0'0,"-15"48"-2249"0"0,54-130-2621 0 0,1 0 0 0 0,-1 1 0 0 0,1-1 1 0 0,1 0-1 0 0,0 1 0 0 0,0-1 1 0 0,0 1-1 0 0,1-1 0 0 0,0 1 1 0 0,0 0-1 0 0,1-1 0 0 0,0 1 1 0 0,0-1-1 0 0,1 1 0 0 0,0-1 1 0 0,0 0-1 0 0,1 1-48 0 0,-1-3 21 0 0,1 0 0 0 0,0 0 1 0 0,0 0-1 0 0,1-1 0 0 0,0 1 0 0 0,-1-1 0 0 0,2 0 1 0 0,-1 0-1 0 0,0 0 0 0 0,1 0 0 0 0,0-1 1 0 0,-1 0-1 0 0,1 0 0 0 0,1 0 0 0 0,-1 0 0 0 0,0-1 1 0 0,1 0-1 0 0,-1 0 0 0 0,1-1 0 0 0,-1 1 1 0 0,7 0-23 0 0,2 1-382 0 0,0-1 0 0 0,1 0 0 0 0,0-1 0 0 0,-1 0 0 0 0,1-1 0 0 0,-1-1 0 0 0,1 0 0 0 0,0-1 0 0 0,3-1 383 0 0,-17 3-83 0 0,0-1 1 0 0,0 1-1 0 0,0 0 0 0 0,-1-1 0 0 0,1 1 1 0 0,0-1-1 0 0,-1 1 0 0 0,1-1 0 0 0,0 1 1 0 0,-1-1-1 0 0,1 0 0 0 0,0 1 0 0 0,-1-1 1 0 0,1 0-1 0 0,-1 1 0 0 0,1-1 0 0 0,-1 0 0 0 0,0 1 1 0 0,1-1-1 0 0,-1 0 0 0 0,0 0 0 0 0,1 0 1 0 0,-1 0-1 0 0,0 1 0 0 0,0-1 0 0 0,0 0 1 0 0,0 0-1 0 0,0 0 0 0 0,0 0 83 0 0,1-4-834 0 0,1-3-3723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6401 0 0,'-1'9'7045'0'0,"8"38"-6008"0"0,7-5-926 0 0,3 0 1 0 0,1-1-1 0 0,23 38-111 0 0,-17-34 251 0 0,-2 0 0 0 0,15 47-251 0 0,-32-76-24 0 0,0 0 0 0 0,-2 0 0 0 0,0 0 1 0 0,0 0-1 0 0,-2 1 0 0 0,0-1 0 0 0,-1 0 0 0 0,0 1 0 0 0,-2-1 0 0 0,0 0 1 0 0,-1 3 23 0 0,-4 4-839 0 0,-2 0 1 0 0,0-1 0 0 0,-1 0-1 0 0,-2-1 1 0 0,0 0 0 0 0,-1-1-1 0 0,-1-1 1 0 0,-1 0 0 0 0,0 0-1 0 0,-3 0 839 0 0,-25 19-850 0 0,21-26-1939 0 0,6-6-237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3073 0 0,'0'-1'121'0'0,"0"1"0"0"0,0-1 0 0 0,0 0 0 0 0,0 1 0 0 0,0-1 0 0 0,0 0 0 0 0,0 1 0 0 0,0-1 0 0 0,1 0 0 0 0,-1 1 0 0 0,0-1 0 0 0,0 0 0 0 0,0 1 0 0 0,1-1 0 0 0,-1 0 0 0 0,0 1 0 0 0,1-1-1 0 0,-1 1 1 0 0,1-1 0 0 0,-1 1 0 0 0,1-1 0 0 0,-1 1 0 0 0,1-1 0 0 0,-1 1 0 0 0,1-1 0 0 0,-1 1 0 0 0,1 0 0 0 0,0-1-121 0 0,5-2 946 0 0,-7 6 3731 0 0,0-1-4617 0 0,-1 0 0 0 0,1 0 0 0 0,0 1 0 0 0,1-1 1 0 0,-1 0-1 0 0,0 1 0 0 0,1-1 0 0 0,-1 0 0 0 0,1 1 1 0 0,0-1-1 0 0,0 1 0 0 0,0-1 0 0 0,0 1 0 0 0,0-1 1 0 0,0 1-61 0 0,6 47-419 0 0,-4-35 417 0 0,9 75-217 0 0,22 193-2121 0 0,-5 211 2340 0 0,-28-461-364 0 0,-1-13 161 0 0,0 0 0 0 0,2-1 0 0 0,0 1 0 0 0,2 0 0 0 0,0 0 0 0 0,1-1-1 0 0,3 9 204 0 0,-7-28-8 0 0,0 1 0 0 0,0-1 0 0 0,0 0 0 0 0,0 0-1 0 0,0 0 1 0 0,0 1 0 0 0,0-1 0 0 0,0 0 0 0 0,0 0 0 0 0,0 0-1 0 0,0 0 1 0 0,0 1 0 0 0,0-1 0 0 0,0 0 0 0 0,0 0-1 0 0,0 0 1 0 0,0 1 0 0 0,0-1 0 0 0,1 0 0 0 0,-1 0-1 0 0,0 0 1 0 0,0 0 0 0 0,0 0 0 0 0,0 1 0 0 0,0-1 0 0 0,0 0-1 0 0,1 0 1 0 0,-1 0 0 0 0,0 0 0 0 0,0 0 0 0 0,0 0-1 0 0,0 0 1 0 0,1 1 0 0 0,-1-1 0 0 0,0 0 0 0 0,0 0-1 0 0,0 0 1 0 0,1 0 0 0 0,-1 0 0 0 0,0 0 0 0 0,0 0 0 0 0,0 0-1 0 0,1 0 1 0 0,-1 0 0 0 0,0 0 0 0 0,0 0 0 0 0,0 0-1 0 0,1 0 1 0 0,-1 0 0 0 0,0-1 8 0 0,5-12-231 0 0,-1-27-108 0 0,-3 33 178 0 0,0-19-204 0 0,0-1 1 0 0,-2 1-1 0 0,-3-13 365 0 0,1 5-2024 0 0,1 14-1930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94 5745 0 0,'-4'-3'272'0'0,"0"1"0"0"0,1-1 0 0 0,0 0 0 0 0,0 0 0 0 0,0 0 0 0 0,0 0 0 0 0,0 0 1 0 0,0-1-1 0 0,1 1 0 0 0,0-1 0 0 0,0 0 0 0 0,0 0 0 0 0,-1 0-272 0 0,3 2 118 0 0,0 1 0 0 0,-1 0 0 0 0,1-1 0 0 0,0 1 0 0 0,0-1 1 0 0,0 1-1 0 0,0-1 0 0 0,0 1 0 0 0,0 0 0 0 0,0-1 0 0 0,1 1 0 0 0,-1-1 0 0 0,0 1 1 0 0,1 0-1 0 0,-1-1 0 0 0,1 1 0 0 0,-1 0 0 0 0,1-1 0 0 0,0 1 0 0 0,0 0 0 0 0,-1 0 1 0 0,1 0-1 0 0,0 0 0 0 0,0 0 0 0 0,0 0 0 0 0,0 0 0 0 0,0 0 0 0 0,1 0 1 0 0,-1 0-1 0 0,0 0 0 0 0,0 1 0 0 0,0-1 0 0 0,1 0 0 0 0,-1 1 0 0 0,0-1 0 0 0,1 1 1 0 0,-1 0-1 0 0,1-1 0 0 0,-1 1 0 0 0,0 0-118 0 0,6-1 7 0 0,-1-1-1 0 0,0 1 1 0 0,0 1 0 0 0,1-1-1 0 0,-1 1 1 0 0,0 0-1 0 0,1 1 1 0 0,-1-1 0 0 0,0 1-1 0 0,5 2-6 0 0,66 20-164 0 0,-47-13 143 0 0,-17-6-10 0 0,-1 1 0 0 0,1 0 0 0 0,-1 1 0 0 0,0 1-1 0 0,0 0 1 0 0,-1 0 0 0 0,0 1 0 0 0,0 1 0 0 0,-1 0 0 0 0,0 0-1 0 0,3 5 32 0 0,-8-9-44 0 0,-1 0-1 0 0,0 1 0 0 0,0-1 1 0 0,0 1-1 0 0,0 0 0 0 0,-1 0 1 0 0,0 1-1 0 0,-1-1 0 0 0,0 1 1 0 0,1-1-1 0 0,-2 1 0 0 0,1 0 1 0 0,-1 0-1 0 0,0 0 0 0 0,-1 0 1 0 0,1 0-1 0 0,-1 0 0 0 0,-1-1 1 0 0,1 1-1 0 0,-1 0 0 0 0,-1 0 1 0 0,-1 7 44 0 0,-3 4 5 0 0,-1-1 1 0 0,0 1 0 0 0,-1-1 0 0 0,-1 0-1 0 0,-1-1 1 0 0,0 0 0 0 0,-1-1 0 0 0,-12 13-6 0 0,18-22-24 0 0,-1 1 1 0 0,0-2 0 0 0,0 1-1 0 0,-1-1 1 0 0,0 1 0 0 0,1-2-1 0 0,-2 1 1 0 0,1-1 0 0 0,-1 0-1 0 0,1-1 1 0 0,-1 0 0 0 0,0 0-1 0 0,0 0 1 0 0,0-1 0 0 0,-1 0-1 0 0,1-1 1 0 0,0 0 0 0 0,-1 0-1 0 0,1-1 1 0 0,-1 0 0 0 0,1-1 23 0 0,7 1 7 0 0,-70-12-1869 0 0,68 12 1646 0 0,-1-1 1 0 0,0 0-1 0 0,0-1 0 0 0,1 1 1 0 0,-1 0-1 0 0,1-1 0 0 0,-1 0 1 0 0,1 0-1 0 0,-1 0 0 0 0,1 0 1 0 0,0-1-1 0 0,0 1 0 0 0,0-1 1 0 0,1 0-1 0 0,-1 1 0 0 0,-2-4 216 0 0,5 5-131 0 0,0 1 0 0 0,0-1-1 0 0,0 0 1 0 0,0 1 0 0 0,0-1-1 0 0,0 1 1 0 0,1-1 0 0 0,-1 1-1 0 0,0-1 1 0 0,0 1-1 0 0,0-1 1 0 0,1 1 0 0 0,-1-1-1 0 0,0 1 1 0 0,0-1 0 0 0,1 1-1 0 0,-1-1 1 0 0,0 1 0 0 0,1 0-1 0 0,-1-1 1 0 0,1 1 0 0 0,-1-1-1 0 0,1 1 1 0 0,-1 0-1 0 0,0-1 1 0 0,1 1 0 0 0,-1 0-1 0 0,1 0 1 0 0,-1 0 0 0 0,1-1-1 0 0,0 1 1 0 0,-1 0 0 0 0,1 0-1 0 0,-1 0 132 0 0,8-3-2339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40 8 0 0,'-7'18'1259'0'0,"1"0"-1"0"0,1 0 1 0 0,1 1-1 0 0,-2 17-1258 0 0,4-18 187 0 0,1 0 0 0 0,1 1 0 0 0,0-1 0 0 0,1 0-1 0 0,1 0 1 0 0,1 0 0 0 0,1 0 0 0 0,2 7-187 0 0,-3-14-14 0 0,1 0-1 0 0,0-1 1 0 0,0 1 0 0 0,1-1-1 0 0,1 0 1 0 0,0 0-1 0 0,0 0 1 0 0,1-1 0 0 0,0 0-1 0 0,1 0 1 0 0,-1-1 0 0 0,2 0-1 0 0,-1 0 1 0 0,1-1 0 0 0,0 0-1 0 0,1 0 1 0 0,0-1-1 0 0,0-1 1 0 0,0 0 0 0 0,1 0-1 0 0,-1-1 1 0 0,1 0 0 0 0,7 1 14 0 0,-7-2 27 0 0,-1-1 1 0 0,1 0 0 0 0,0 0-1 0 0,0-2 1 0 0,0 1 0 0 0,0-1-1 0 0,0-1 1 0 0,0 0-1 0 0,0 0 1 0 0,-1-1 0 0 0,1 0-1 0 0,0-1 1 0 0,-1-1 0 0 0,0 1-1 0 0,4-3-27 0 0,-2-1 112 0 0,-1 0-1 0 0,1-1 0 0 0,-1 0 1 0 0,0 0-1 0 0,-1-2 0 0 0,0 1 0 0 0,0-1 1 0 0,-1 0-1 0 0,-1-1 0 0 0,0 0 1 0 0,7-13-112 0 0,-5 7 98 0 0,0-1 0 0 0,-2 0 0 0 0,0 0 0 0 0,-1-1 0 0 0,-1 0 1 0 0,-1-1-1 0 0,0 1 0 0 0,-2-1 0 0 0,0 0 0 0 0,0-12-98 0 0,-3 25 95 0 0,0 0 0 0 0,-1 0-1 0 0,1 0 1 0 0,-1 0 0 0 0,-1-1 0 0 0,1 2-1 0 0,-1-1 1 0 0,-1 0 0 0 0,1 0 0 0 0,-1 1-1 0 0,0-1 1 0 0,-1 1 0 0 0,-3-6-95 0 0,3 8 113 0 0,0-1 0 0 0,0 1 0 0 0,-1 0 1 0 0,1 0-1 0 0,-1 1 0 0 0,0 0 0 0 0,0-1 0 0 0,0 2 0 0 0,0-1 1 0 0,-1 0-1 0 0,1 1 0 0 0,-1 0 0 0 0,1 1 0 0 0,-1-1 0 0 0,0 1 1 0 0,0 0-1 0 0,0 0 0 0 0,-5 1-113 0 0,-33-2 5 0 0,0 3 1 0 0,0 2-1 0 0,0 2 0 0 0,-4 2-5 0 0,-63 6 144 0 0,102-12-197 0 0,-1 0 0 0 0,1 1 0 0 0,0 0 0 0 0,0 0 0 0 0,0 1 0 0 0,0 0 0 0 0,1 1 0 0 0,-1-1 0 0 0,1 2 0 0 0,-6 3 53 0 0,12-7-122 0 0,0 1-1 0 0,0 0 0 0 0,0-1 0 0 0,0 1 1 0 0,0 0-1 0 0,1 0 0 0 0,-1 0 0 0 0,0 1 1 0 0,1-1-1 0 0,-1 0 0 0 0,1 0 0 0 0,0 1 1 0 0,0-1-1 0 0,0 1 0 0 0,0-1 0 0 0,1 1 1 0 0,-1 0-1 0 0,0-1 0 0 0,1 1 0 0 0,0-1 1 0 0,0 1-1 0 0,0 0 0 0 0,0 0 0 0 0,0-1 1 0 0,0 1-1 0 0,1-1 0 0 0,-1 1 0 0 0,1 0 1 0 0,0-1-1 0 0,0 1 0 0 0,0-1 0 0 0,0 1 1 0 0,0-1-1 0 0,0 0 0 0 0,1 1 0 0 0,-1-1 1 0 0,1 0-1 0 0,-1 0 0 0 0,1 0 123 0 0,1 1-162 0 0,-1 0-1 0 0,1 0 1 0 0,-1 0-1 0 0,1 0 1 0 0,0-1-1 0 0,0 0 1 0 0,0 1-1 0 0,0-1 1 0 0,0 0-1 0 0,1 0 1 0 0,-1-1-1 0 0,1 1 1 0 0,-1-1-1 0 0,1 0 1 0 0,0 1-1 0 0,-1-2 1 0 0,1 1 0 0 0,0 0 162 0 0,7 1-4012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3561 0 0,'10'14'2960'0'0,"-10"-13"-2877"0"0,1 0 0 0 0,-1 0 0 0 0,1 0 0 0 0,-1-1 0 0 0,1 1 0 0 0,0 0 0 0 0,-1 0 0 0 0,1-1 0 0 0,0 1 0 0 0,-1 0 0 0 0,1-1 0 0 0,0 1 0 0 0,0-1 0 0 0,0 1 0 0 0,-1-1 0 0 0,1 1 0 0 0,0-1 0 0 0,0 0 0 0 0,0 1 0 0 0,0-1 0 0 0,0 0 0 0 0,0 0 0 0 0,0 1 0 0 0,0-1 0 0 0,0 0 0 0 0,0 0 0 0 0,0 0 0 0 0,0 0 0 0 0,0 0 0 0 0,0-1 0 0 0,0 1 0 0 0,0 0 0 0 0,-1 0 0 0 0,1-1 0 0 0,0 1 0 0 0,0 0 0 0 0,0-1 0 0 0,0 1-83 0 0,41-10 1725 0 0,-31 6-1638 0 0,0 1 1 0 0,1 1-1 0 0,0-1 1 0 0,-1 2 0 0 0,1 0-1 0 0,0 0 1 0 0,-1 1-1 0 0,1 1 1 0 0,8 1-88 0 0,29 6-49 0 0,34 8-5734 0 0,-80-16 3824 0 0,-2-2-2430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6 4385 0 0,'0'-5'1447'0'0,"0"5"-505"0"0,-12 17 68 0 0,-19 13-864 0 0,2 2-1 0 0,1 1 0 0 0,1 1 1 0 0,2 2-1 0 0,2 0 1 0 0,1 2-1 0 0,2 0 0 0 0,1 1 1 0 0,3 1-1 0 0,-12 39-145 0 0,24-59-55 0 0,0 1-1 0 0,1 0 1 0 0,1 0 0 0 0,1 0-1 0 0,1 0 1 0 0,0 0-1 0 0,2 0 1 0 0,1 0 0 0 0,0 0-1 0 0,1-1 1 0 0,2 1 0 0 0,0-1-1 0 0,1 0 1 0 0,1-1 0 0 0,7 14 55 0 0,-2-9-110 0 0,0-1 0 0 0,1-1 0 0 0,1 0 0 0 0,1-1 0 0 0,1-1 0 0 0,1-1 0 0 0,0 0 0 0 0,2-1 0 0 0,0-1 0 0 0,1-1 0 0 0,0-1 0 0 0,10 5 110 0 0,-7-5-302 0 0,-17-11 99 0 0,-1 1 0 0 0,1-1 0 0 0,0 0 1 0 0,0 0-1 0 0,1-1 0 0 0,-1 0 1 0 0,1-1-1 0 0,-1 1 0 0 0,1-1 0 0 0,0-1 1 0 0,7 1 202 0 0,-7-2-4548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75 5289 0 0,'0'0'68'0'0,"-1"1"0"0"0,0-1 0 0 0,1 0 0 0 0,-1 1 0 0 0,1-1 0 0 0,-1 1 1 0 0,1-1-1 0 0,-1 1 0 0 0,1 0 0 0 0,-1-1 0 0 0,1 1 0 0 0,-1-1 0 0 0,1 1 0 0 0,0 0 0 0 0,-1-1 0 0 0,1 1 0 0 0,0 0 0 0 0,0-1 0 0 0,0 1 0 0 0,-1 0 0 0 0,1 0 0 0 0,0-1 1 0 0,0 1-1 0 0,0 0 0 0 0,0 0 0 0 0,0-1-68 0 0,18 2 1703 0 0,50-22 872 0 0,-37 11-1979 0 0,113-14-166 0 0,44 3-430 0 0,-121 13 321 0 0,23-7 1686 0 0,-144 64-797 0 0,-44 43-2745 0 0,4 4 0 0 0,-48 68 1535 0 0,131-151-134 0 0,-15 18 172 0 0,2 2 0 0 0,-2 7-38 0 0,-1 1 922 0 0,25-40-909 0 0,1-1 1 0 0,0 1 0 0 0,0-1-1 0 0,0 1 1 0 0,0-1-1 0 0,0 1 1 0 0,1-1-1 0 0,-1 1 1 0 0,0 0-1 0 0,1-1 1 0 0,-1 1-1 0 0,1 0 1 0 0,0 0-1 0 0,-1-1 1 0 0,1 1 0 0 0,0 0-1 0 0,0 0 1 0 0,0 0-1 0 0,0-1 1 0 0,1 1-1 0 0,-1 0 1 0 0,0 0-1 0 0,1 0 1 0 0,-1-1-1 0 0,1 1 1 0 0,0 0-1 0 0,-1-1 1 0 0,2 2-14 0 0,-1-2 32 0 0,1 0 1 0 0,0 1-1 0 0,0-1 0 0 0,0 0 0 0 0,0 0 1 0 0,0 0-1 0 0,0 0 0 0 0,0 0 1 0 0,0 0-1 0 0,0 0 0 0 0,0-1 1 0 0,0 1-1 0 0,1-1 0 0 0,-1 0 0 0 0,0 1 1 0 0,0-1-1 0 0,1 0 0 0 0,-1-1 1 0 0,0 1-1 0 0,0 0 0 0 0,1 0 0 0 0,1-2-32 0 0,25-1 63 0 0,0 0 0 0 0,0 2 0 0 0,0 1 0 0 0,0 1-1 0 0,11 3-62 0 0,46 9 329 0 0,10 6-329 0 0,-50-10 19 0 0,0-4-7 0 0,-37-5-377 0 0,0 0 0 0 0,0 1 0 0 0,0 1 0 0 0,0-1 0 0 0,0 2 0 0 0,-1-1 0 0 0,6 3 365 0 0,-14-5-85 0 0,0 0 1 0 0,1 0-1 0 0,-1 0 1 0 0,0 1-1 0 0,0-1 1 0 0,1 0-1 0 0,-1 0 1 0 0,0 0-1 0 0,0 1 1 0 0,1-1-1 0 0,-1 0 1 0 0,0 1-1 0 0,0-1 1 0 0,0 0-1 0 0,0 0 1 0 0,1 1-1 0 0,-1-1 1 0 0,0 0-1 0 0,0 1 1 0 0,0-1-1 0 0,0 0 1 0 0,0 1-1 0 0,0-1 1 0 0,0 0-1 0 0,0 1 1 0 0,0-1-1 0 0,0 0 1 0 0,0 1-1 0 0,0-1 1 0 0,0 0-1 0 0,0 1 1 0 0,0-1-1 0 0,0 0 1 0 0,0 1-1 0 0,-1-1 1 0 0,1 0-1 0 0,0 1 1 0 0,0-1-1 0 0,0 0 1 0 0,0 0-1 0 0,-1 1 1 0 0,1-1-1 0 0,0 0 1 0 0,0 0-1 0 0,-1 1 1 0 0,1-1-1 0 0,0 0 1 0 0,0 0-1 0 0,-1 0 1 0 0,1 1-1 0 0,0-1 1 0 0,-1 0-1 0 0,1 0 1 0 0,0 0-1 0 0,-1 0 1 0 0,1 0 0 0 0,0 0-1 0 0,-1 0 85 0 0,0 1-121 0 0,0 0 1 0 0,0-1-1 0 0,0 1 0 0 0,-1 0 0 0 0,1-1 1 0 0,0 1-1 0 0,0-1 0 0 0,-1 0 0 0 0,1 0 1 0 0,0 1-1 0 0,-1-1 0 0 0,1 0 0 0 0,0 0 1 0 0,-1 0-1 0 0,1 0 0 0 0,0 0 0 0 0,-1 0 121 0 0,-5-3-1855 0 0,1 0-2231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54 1952 0 0,'-8'4'3662'0'0,"-10"2"-1433"0"0,15-7-1442 0 0,10-7 452 0 0,-1 3-1191 0 0,0-1 0 0 0,1 1 0 0 0,-1 1-1 0 0,1 0 1 0 0,0 0 0 0 0,0 0 0 0 0,1 1 0 0 0,-1-1 0 0 0,1 2 0 0 0,-1-1 0 0 0,1 1 0 0 0,0 1 0 0 0,0-1 0 0 0,5 1-48 0 0,-10 0 16 0 0,1 0-37 0 0,0 0 0 0 0,-1 1 1 0 0,1-1-1 0 0,0 1 0 0 0,-1-1 1 0 0,1 1-1 0 0,0 0 0 0 0,0 1 1 0 0,-1-1-1 0 0,1 1 1 0 0,0-1-1 0 0,-1 1 0 0 0,1 0 1 0 0,0 0-1 0 0,-1 1 0 0 0,0-1 1 0 0,1 1-1 0 0,-1 0 0 0 0,0 0 1 0 0,0 0-1 0 0,0 0 1 0 0,0 0-1 0 0,0 1 0 0 0,0 0 21 0 0,0 1-29 0 0,-1-1 0 0 0,0 1-1 0 0,0 0 1 0 0,0 0 0 0 0,-1 0 0 0 0,1 0-1 0 0,-1 1 1 0 0,0-1 0 0 0,0 0 0 0 0,0 0-1 0 0,-1 1 1 0 0,0-1 0 0 0,0 0 0 0 0,0 1-1 0 0,0-1 1 0 0,-1 0 0 0 0,1 1 0 0 0,-1-1 0 0 0,0 0-1 0 0,0 0 1 0 0,-1 1 29 0 0,-7 24-73 0 0,-2 0 0 0 0,-1-1 1 0 0,-1 0-1 0 0,-1-1 0 0 0,-6 6 73 0 0,-26 38-643 0 0,-17 17 643 0 0,30-49-869 0 0,-1 0-1 0 0,-9 4 870 0 0,42-42-53 0 0,21-23-320 0 0,-11 13-3322 0 0,-4 4 1124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5353 0 0,'-1'6'128'0'0,"-1"0"-1"0"0,0 0 1 0 0,0 1-1 0 0,-1-1 1 0 0,1-1 0 0 0,-1 1-1 0 0,-1 0 1 0 0,1-1-1 0 0,-1 1 1 0 0,0-1 0 0 0,0 0-1 0 0,-1 0-127 0 0,-19 29 140 0 0,-2 11-13 0 0,7-14-101 0 0,2 2 0 0 0,1 0 0 0 0,-7 21-26 0 0,20-46 2 0 0,0 0 0 0 0,1 1 0 0 0,0-1-1 0 0,0 1 1 0 0,1-1 0 0 0,0 1 0 0 0,0 0 0 0 0,1-1 0 0 0,0 1-1 0 0,1 0 1 0 0,0-1 0 0 0,0 1 0 0 0,1-1 0 0 0,0 1 0 0 0,1-1-1 0 0,-1 0 1 0 0,3 4-2 0 0,-2-7 26 0 0,0 0 0 0 0,0-1 0 0 0,1 1 0 0 0,0 0 0 0 0,0-1 0 0 0,0 0 0 0 0,0 0 0 0 0,1 0 0 0 0,-1-1 0 0 0,1 1 0 0 0,0-1 0 0 0,0 0 0 0 0,0 0 0 0 0,1-1 0 0 0,-1 0 0 0 0,1 0 0 0 0,-1 0 0 0 0,1 0 0 0 0,0-1 0 0 0,4 1-26 0 0,16 1-2 0 0,0-1 0 0 0,0-1 1 0 0,1-1-1 0 0,5-2 2 0 0,16 1-570 0 0,-44 1 483 0 0,0-1 0 0 0,0 1 0 0 0,0 0 1 0 0,-1-1-1 0 0,1 0 0 0 0,0 0 0 0 0,0 0 0 0 0,0-1 1 0 0,2 0 86 0 0,9-9-3393 0 0,-13 8 372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3537 0 0,'-12'31'5568'0'0,"-4"10"-5063"0"0,8 8-263 0 0,3 1 0 0 0,1-1 0 0 0,2 1 0 0 0,3 4-242 0 0,18 200-457 0 0,-17-227 403 0 0,3 12-708 0 0,1 1-1 0 0,2-1 1 0 0,2 0-1 0 0,2-1 1 0 0,11 26 762 0 0,-21-59-88 0 0,-2-3-27 0 0,1-6-1979 0 0,-1-1-1856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5609 0 0,'1'-2'123'0'0,"0"1"0"0"0,-1-1 0 0 0,1 1 0 0 0,0 0 0 0 0,0-1 0 0 0,-1 1 0 0 0,1 0 0 0 0,0-1 0 0 0,0 1 0 0 0,1 0-1 0 0,-1 0 1 0 0,0 0 0 0 0,0 0 0 0 0,0 0 0 0 0,1 0 0 0 0,-1 0 0 0 0,1 1 0 0 0,-1-1 0 0 0,0 0 0 0 0,1 1 0 0 0,-1-1 0 0 0,1 1 0 0 0,0 0 0 0 0,-1-1-123 0 0,40-7 1225 0 0,194-1 1249 0 0,-233 9-2488 0 0,0 0 0 0 0,0 0 0 0 0,1 0 0 0 0,-1 0 1 0 0,0 0-1 0 0,0 0 0 0 0,1 1 0 0 0,-1-1 0 0 0,0 1 1 0 0,0-1-1 0 0,0 1 0 0 0,0 0 0 0 0,0 0 0 0 0,0 0 0 0 0,0 0 1 0 0,0 0-1 0 0,0 1 0 0 0,0-1 0 0 0,-1 0 0 0 0,1 1 1 0 0,0 0-1 0 0,-1-1 0 0 0,1 1 0 0 0,-1 0 0 0 0,0 0 1 0 0,1-1-1 0 0,-1 1 0 0 0,0 0 0 0 0,0 2 14 0 0,0 0-50 0 0,0 0-1 0 0,-1-1 1 0 0,0 1-1 0 0,1 0 1 0 0,-2 0 0 0 0,1 0-1 0 0,0-1 1 0 0,-1 1-1 0 0,1 0 1 0 0,-1-1 0 0 0,0 1-1 0 0,-1 0 1 0 0,1-1-1 0 0,0 1 1 0 0,-1-1-1 0 0,0 0 1 0 0,0 1 50 0 0,-38 62-1544 0 0,-15 15 1544 0 0,28-46-283 0 0,3 2-1 0 0,1 0 1 0 0,1 2 0 0 0,3 0 0 0 0,1 2 0 0 0,1 1 283 0 0,16-39-11 0 0,0-1 0 0 0,0 1 0 0 0,0 0-1 0 0,0 0 1 0 0,1-1 0 0 0,-1 1 0 0 0,1 0 0 0 0,0 0 0 0 0,0 0 0 0 0,0 0 0 0 0,0-1 0 0 0,0 1 0 0 0,1 0 0 0 0,-1 0 0 0 0,1 0 0 0 0,0-1 0 0 0,0 1 0 0 0,0 0 0 0 0,0-1 0 0 0,0 1 0 0 0,1-1 0 0 0,0 3 11 0 0,0-3 22 0 0,1-1-1 0 0,-1 1 1 0 0,0-1 0 0 0,1 0 0 0 0,-1 1 0 0 0,1-1 0 0 0,0 0 0 0 0,-1 0 0 0 0,1-1 0 0 0,0 1 0 0 0,0 0-1 0 0,-1-1 1 0 0,1 0 0 0 0,0 0 0 0 0,0 0 0 0 0,0 0 0 0 0,-1 0 0 0 0,1 0 0 0 0,0-1 0 0 0,0 1-1 0 0,-1-1 1 0 0,4-1-22 0 0,51-14 819 0 0,25-4-533 0 0,-75 19-319 0 0,0 1 0 0 0,0-1-1 0 0,0 2 1 0 0,0-1 0 0 0,0 1-1 0 0,0 0 1 0 0,0 0 0 0 0,-1 1 0 0 0,1 0-1 0 0,0 0 1 0 0,1 1 33 0 0,-3-1-94 0 0,0 1-130 0 0,0-1-1 0 0,0 1 0 0 0,1-1 0 0 0,-1 0 0 0 0,1-1 1 0 0,-1 0-1 0 0,1 1 0 0 0,-1-2 0 0 0,1 1 0 0 0,2-1 225 0 0,-2-13-1965 0 0,-6 8-2455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5761 0 0,'17'29'3376'0'0,"-15"-26"-3014"0"0,-1 0 0 0 0,1 1 0 0 0,-1-1-1 0 0,1 0 1 0 0,0 0 0 0 0,0 0 0 0 0,0 0 0 0 0,1-1 0 0 0,-1 1 0 0 0,1 0-1 0 0,0-1-361 0 0,5 3 211 0 0,0-1 0 0 0,0 0-1 0 0,0 0 1 0 0,1-1-1 0 0,-1 0 1 0 0,1-1-1 0 0,0 0 1 0 0,0 0-1 0 0,0-1 1 0 0,0 0-1 0 0,0 0 1 0 0,0-1-1 0 0,7-1-210 0 0,-5 1-189 0 0,0 0-1 0 0,0 0 0 0 0,0 1 1 0 0,0 1-1 0 0,0 0 0 0 0,-1 1 0 0 0,1 0 1 0 0,-1 0-1 0 0,3 2 190 0 0,-11-4-224 0 0,11 4-3015 0 0,-12-5 3096 0 0,-1 0 1 0 0,0 0-1 0 0,0 0 1 0 0,1 0-1 0 0,-1 0 1 0 0,0 0-1 0 0,0 0 1 0 0,1 0-1 0 0,-1 0 1 0 0,0 0-1 0 0,0 0 1 0 0,1 0 0 0 0,-1 0-1 0 0,0 0 1 0 0,0 0-1 0 0,0 0 1 0 0,1 0-1 0 0,-1 0 1 0 0,0-1-1 0 0,0 1 1 0 0,0 0-1 0 0,1 0 1 0 0,-1 0-1 0 0,0 0 1 0 0,0-1-1 0 0,0 1 1 0 0,0 0-1 0 0,1 0 1 0 0,-1 0 0 0 0,0-1-1 0 0,0 1 1 0 0,0 0-1 0 0,0 0 1 0 0,0 0-1 0 0,0-1 1 0 0,0 1-1 0 0,0 0 1 0 0,0 0-1 0 0,0-1 1 0 0,0 1-1 0 0,0 0 1 0 0,0 0-1 0 0,0-1 1 0 0,0 1-1 0 0,0 0 1 0 0,0 0 0 0 0,0-1 142 0 0,0-4-3980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7394 0 0,'3'8'9369'0'0,"13"29"-9171"0"0,2-9-174 0 0,2-1-1 0 0,0-1 1 0 0,8 7-24 0 0,41 52-23 0 0,-54-63 29 0 0,-1 0 1 0 0,-1 1-1 0 0,-1 0 0 0 0,-1 1 1 0 0,-1 0-1 0 0,-1 1 0 0 0,3 17-6 0 0,-9-29-115 0 0,-1 0 0 0 0,0 0 0 0 0,-1 0 0 0 0,0 0 0 0 0,-1 1-1 0 0,-1-1 1 0 0,0 0 0 0 0,-1 0 0 0 0,0 0 0 0 0,-1 0 0 0 0,-1 0 0 0 0,0-1 0 0 0,0 1-1 0 0,-2-1 1 0 0,1 0 0 0 0,-2 1 115 0 0,-14 22-1464 0 0,-1 0 0 0 0,-2-2 0 0 0,-1 0 0 0 0,-2-2 0 0 0,-22 20 1464 0 0,42-45-321 0 0,-1 0 0 0 0,1-1-1 0 0,-1 0 1 0 0,0 0 0 0 0,0 0-1 0 0,-1-1 1 0 0,1-1 0 0 0,-1 1 0 0 0,-5 0 321 0 0,-8 2-4656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5705 0 0,'-23'19'5160'0'0,"-4"6"-3297"0"0,24-21-1841 0 0,-1 0 0 0 0,1 0 0 0 0,1 0 0 0 0,-1 0 0 0 0,1 0 0 0 0,0 0 0 0 0,0 1 0 0 0,0-1 0 0 0,0 1 0 0 0,1 0 0 0 0,-1-1 0 0 0,1 1 0 0 0,1 0 0 0 0,-1 0 0 0 0,1 0 1 0 0,0 0-1 0 0,0 4-22 0 0,1 12-74 0 0,2-1 1 0 0,0 0-1 0 0,6 18 74 0 0,2 13 37 0 0,-6 0-334 0 0,-2 1 0 0 0,-2-1 1 0 0,-3 0-1 0 0,-5 27 297 0 0,1 60-3031 0 0,-18-181 742 0 0,13-10-1941 0 0,8 39 2056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23 114 2921 0 0,'-7'-20'3027'0'0,"-6"-28"-833"0"0,12 46-1966 0 0,1 0 0 0 0,-1 0 1 0 0,1 0-1 0 0,0 0 0 0 0,0 0 0 0 0,0 0 1 0 0,0 0-1 0 0,0 0 0 0 0,0 0 0 0 0,0 0 1 0 0,1 0-1 0 0,-1 0 0 0 0,1 0 0 0 0,-1 1 1 0 0,1-1-1 0 0,0 0 0 0 0,0 0 0 0 0,0 0 1 0 0,1-1-229 0 0,-1 2 50 0 0,1 1 1 0 0,0-1-1 0 0,-1 0 1 0 0,1 1-1 0 0,0-1 1 0 0,-1 1-1 0 0,1-1 1 0 0,0 1-1 0 0,0 0 1 0 0,-1 0-1 0 0,1 0 1 0 0,0 0-1 0 0,0 0 1 0 0,-1 0-1 0 0,1 0 1 0 0,0 1-1 0 0,0-1 1 0 0,-1 1-1 0 0,1-1 1 0 0,0 1-1 0 0,-1 0-50 0 0,41 15-178 0 0,-38-14 215 0 0,19 8-58 0 0,0 1 0 0 0,-1 0 0 0 0,-1 2 0 0 0,0 1 0 0 0,-1 0 0 0 0,8 8 21 0 0,-22-17-40 0 0,-1 1 1 0 0,1 0 0 0 0,-1 0 0 0 0,0 0 0 0 0,0 0 0 0 0,-1 1 0 0 0,0 0-1 0 0,0 0 1 0 0,0 0 0 0 0,-1 0 0 0 0,0 0 0 0 0,0 1 0 0 0,-1-1-1 0 0,0 1 1 0 0,-1 0 0 0 0,0 0 0 0 0,0 0 0 0 0,0 0 0 0 0,-1 0-1 0 0,0-1 1 0 0,-1 9 39 0 0,-6 21-146 0 0,-2 1 0 0 0,-1-2 0 0 0,-2 0 0 0 0,-1 0 0 0 0,-2-1 0 0 0,-1-1 0 0 0,-2 0 0 0 0,-4 4 146 0 0,21-36-31 0 0,-1 1 0 0 0,1-1 0 0 0,0 1 0 0 0,-1-1 0 0 0,0 0 0 0 0,1 0 0 0 0,-1 0 0 0 0,0 0 0 0 0,0 0 0 0 0,0 0 0 0 0,0 0 0 0 0,-1-1 0 0 0,1 1 0 0 0,0-1 0 0 0,-1 1 0 0 0,1-1 0 0 0,-1 0 0 0 0,1 0 0 0 0,-1 0 0 0 0,0-1 0 0 0,1 1 0 0 0,-1 0 0 0 0,0-1 0 0 0,0 0 0 0 0,1 1 0 0 0,-1-1 0 0 0,0-1 0 0 0,0 1 0 0 0,1 0 0 0 0,-1 0 0 0 0,0-1 0 0 0,0 0 0 0 0,1 0 1 0 0,-1 1-1 0 0,1-1 0 0 0,-2-1 31 0 0,-4-3-336 0 0,0 1 1 0 0,1-1-1 0 0,-1-1 1 0 0,1 1-1 0 0,1-1 1 0 0,-1 0 0 0 0,1-1-1 0 0,0 0 1 0 0,0 0-1 0 0,1 0 1 0 0,-1-2 335 0 0,-3-8-360 0 0,7 9-2358 0 0,2 5-672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166 166 4937 0 0,'50'-9'1867'0'0,"-44"8"-1666"0"0,1 1 0 0 0,-1-1 0 0 0,0 0 1 0 0,1-1-1 0 0,-1 0 0 0 0,0 0 0 0 0,0 0 0 0 0,0 0 1 0 0,0-1-1 0 0,-1 0 0 0 0,1 0 0 0 0,-1-1 0 0 0,0 0-201 0 0,0 0 322 0 0,0 0 1 0 0,-1-1-1 0 0,0 0 0 0 0,0 0 0 0 0,0 0 0 0 0,-1 0 0 0 0,1-1 0 0 0,-1 1 0 0 0,-1-1 0 0 0,1 0 1 0 0,1-6-323 0 0,-3 11 18 0 0,-1-1 1 0 0,1 0 0 0 0,-1 0 0 0 0,0 0 0 0 0,0 0 0 0 0,0 1 0 0 0,0-1 0 0 0,0 0 0 0 0,0 0-1 0 0,0 0 1 0 0,0 0 0 0 0,-1 1 0 0 0,1-1 0 0 0,-1 0 0 0 0,1 0 0 0 0,-1 1 0 0 0,0-1 0 0 0,0 0 0 0 0,0 1-1 0 0,0-1 1 0 0,0 1 0 0 0,0-1 0 0 0,0 1 0 0 0,0-1 0 0 0,-1 1 0 0 0,1 0 0 0 0,0 0 0 0 0,-1 0-1 0 0,1 0 1 0 0,-1 0 0 0 0,1 0 0 0 0,-1 0 0 0 0,0 0 0 0 0,1 0 0 0 0,-1 1 0 0 0,0-1 0 0 0,0 1-1 0 0,0-1 1 0 0,1 1 0 0 0,-1 0 0 0 0,0-1 0 0 0,0 1 0 0 0,-1 0-19 0 0,-9-1-99 0 0,0 0-1 0 0,0 1 1 0 0,0 0 0 0 0,0 1 0 0 0,0 0 0 0 0,0 1-1 0 0,0 0 1 0 0,0 1 0 0 0,1 1 0 0 0,-1-1 0 0 0,1 2-1 0 0,0 0 1 0 0,0 0 0 0 0,0 1 0 0 0,1 0-1 0 0,0 1 1 0 0,0 0 0 0 0,1 0 0 0 0,-1 1 0 0 0,2 1-1 0 0,-1-1 1 0 0,1 1 0 0 0,1 1 0 0 0,0 0-1 0 0,0 0 1 0 0,0 0 0 0 0,2 0 0 0 0,-1 1 0 0 0,1 0-1 0 0,-1 6 100 0 0,5-14 16 0 0,1 0 0 0 0,-1 0-1 0 0,1 0 1 0 0,0-1 0 0 0,0 1-1 0 0,0 0 1 0 0,0 0 0 0 0,0 0-1 0 0,1 0 1 0 0,-1 0 0 0 0,1-1-1 0 0,0 1 1 0 0,0 0-1 0 0,0 0 1 0 0,0-1 0 0 0,0 1-1 0 0,2 1-15 0 0,1 2 134 0 0,0 0 0 0 0,0 0 0 0 0,1 0-1 0 0,0-1 1 0 0,0 1 0 0 0,1-1 0 0 0,1 1-134 0 0,12 8 342 0 0,0-1 1 0 0,1 0 0 0 0,1-2 0 0 0,2 1-343 0 0,118 46 548 0 0,-139-57-534 0 0,1 0 0 0 0,-1 0 0 0 0,0 0 0 0 0,0 0 0 0 0,1-1 1 0 0,-1 1-1 0 0,0-1 0 0 0,1 1 0 0 0,-1-1 0 0 0,1 0 0 0 0,-1 0 0 0 0,0 0 0 0 0,1 0 0 0 0,-1 0 0 0 0,1-1 0 0 0,-1 1 0 0 0,0-1 0 0 0,1 0 0 0 0,-1 1 0 0 0,0-1 0 0 0,0 0 0 0 0,0 0 0 0 0,0-1 0 0 0,0 1 0 0 0,0 0 0 0 0,0-1 0 0 0,0 1 0 0 0,0-1 0 0 0,0 0 0 0 0,0 1-14 0 0,0-3-369 0 0,0 1 0 0 0,0 0 0 0 0,-1 0 0 0 0,1-1 0 0 0,0 1 0 0 0,-1-1 0 0 0,0 1 0 0 0,0-1 0 0 0,0 1 0 0 0,0-1 0 0 0,-1 0 0 0 0,1 1 0 0 0,-1-1 0 0 0,0 0 0 0 0,0 0 0 0 0,-1 1 0 0 0,1-1 0 0 0,-1 0 0 0 0,1 0 369 0 0,-1-10-2152 0 0,1 6-2538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4625 0 0,'2'16'1955'0'0,"-2"-15"-1800"0"0,1 0 1 0 0,-1 1 0 0 0,0-1-1 0 0,0 0 1 0 0,0 0 0 0 0,1 0 0 0 0,-1 0-1 0 0,0 0 1 0 0,0 0 0 0 0,-1 0 0 0 0,1 0-1 0 0,0 0 1 0 0,0 0 0 0 0,-1 1-1 0 0,1-1 1 0 0,0 0 0 0 0,-1 0 0 0 0,1 0-1 0 0,-1 0 1 0 0,1-1 0 0 0,-1 1 0 0 0,1 0-1 0 0,-1 0 1 0 0,0 0 0 0 0,0 0-1 0 0,1 0 1 0 0,-1-1 0 0 0,0 1 0 0 0,0 0-1 0 0,0-1 1 0 0,0 1 0 0 0,0-1 0 0 0,0 1-156 0 0,-15 10 747 0 0,-1-2 1 0 0,0 0 0 0 0,0 0-1 0 0,-1-2 1 0 0,-12 4-748 0 0,15-7-56 0 0,0 2 0 0 0,0 0-1 0 0,1 1 1 0 0,-1 0 0 0 0,2 1 0 0 0,-1 0 0 0 0,1 2-1 0 0,1-1 1 0 0,-2 3 56 0 0,-46 54-248 0 0,54-59 212 0 0,1 0 1 0 0,-1 1-1 0 0,2-1 0 0 0,-1 1 1 0 0,1 0-1 0 0,1 1 0 0 0,-1-1 1 0 0,-1 7 35 0 0,5-13-29 0 0,0 1 1 0 0,-1-1-1 0 0,1 0 1 0 0,0 0-1 0 0,0 0 1 0 0,0 1-1 0 0,1-1 0 0 0,-1 0 1 0 0,0 0-1 0 0,1 0 1 0 0,-1 1-1 0 0,1-1 1 0 0,0 0-1 0 0,0 0 1 0 0,0 0-1 0 0,0 0 1 0 0,0 0-1 0 0,0-1 1 0 0,1 1-1 0 0,0 1 29 0 0,2 1-31 0 0,0 0-1 0 0,0 0 1 0 0,1 0 0 0 0,-1-1-1 0 0,1 0 1 0 0,0 0 0 0 0,0 0-1 0 0,3 1 32 0 0,7 3 15 0 0,1-1 0 0 0,0 0 0 0 0,1-1 0 0 0,-1-1 0 0 0,5 0-15 0 0,39 11 67 0 0,-49-11-374 0 0,0 0 0 0 0,0-1 0 0 0,0-1 0 0 0,1 0 0 0 0,-1 0 0 0 0,1-1-1 0 0,-1-1 1 0 0,1 1 0 0 0,7-2 307 0 0,-17 0-167 0 0,0 1-1 0 0,0-1 1 0 0,0 1-1 0 0,0-1 1 0 0,0 0-1 0 0,0 1 1 0 0,-1-1-1 0 0,1 0 1 0 0,0 0-1 0 0,0 0 1 0 0,-1-1-1 0 0,1 1 1 0 0,-1 0-1 0 0,1 0 1 0 0,-1-1-1 0 0,1 1 1 0 0,-1-1-1 0 0,0 0 1 0 0,0 1-1 0 0,0-1 1 0 0,0 0-1 0 0,0 0 1 0 0,0 0-1 0 0,0 1 1 0 0,0-2 167 0 0,0 7 102 0 0,1-1-1 0 0,-1 0 1 0 0,1 0 0 0 0,0 0-1 0 0,0 0 1 0 0,0 0 0 0 0,1 0 0 0 0,-1 0-1 0 0,1-1 1 0 0,-1 1 0 0 0,1-1 0 0 0,0 0-1 0 0,0 0 1 0 0,0 0 0 0 0,0 0 0 0 0,0 0-1 0 0,1 0 1 0 0,-1-1 0 0 0,0 0 0 0 0,1 0-1 0 0,-1 0 1 0 0,1 0 0 0 0,-1 0-1 0 0,1-1 1 0 0,0 1 0 0 0,-1-1 0 0 0,1 0-1 0 0,-1 0 1 0 0,1-1 0 0 0,0 1 0 0 0,1-1-102 0 0,1 0 203 0 0,1 0 0 0 0,-1 0 0 0 0,0 0 1 0 0,1-1-1 0 0,-1 0 0 0 0,0 0 1 0 0,0-1-1 0 0,0 0 0 0 0,0 0 0 0 0,0 0 1 0 0,-1-1-1 0 0,0 1 0 0 0,1-1 0 0 0,-1-1 1 0 0,-1 1-1 0 0,1-1 0 0 0,0-1-203 0 0,-2 0 100 0 0,0 1 0 0 0,0-2 0 0 0,-1 1 0 0 0,1 0 0 0 0,-2 0 0 0 0,1-1 0 0 0,-1 1 0 0 0,0-1 0 0 0,0 1 0 0 0,-1-1 0 0 0,0 0 0 0 0,0 1 0 0 0,0-1-1 0 0,-1 1 1 0 0,-1-6-100 0 0,1 6 95 0 0,0 1 0 0 0,0-1 0 0 0,0 0 0 0 0,-1 1 0 0 0,0-1-1 0 0,0 1 1 0 0,0-1 0 0 0,-1 1 0 0 0,0 0 0 0 0,0 0 0 0 0,0 0-1 0 0,-1 0 1 0 0,0 1 0 0 0,1 0 0 0 0,-2-1 0 0 0,1 1 0 0 0,-5-3-95 0 0,5 5 26 0 0,-1 0 0 0 0,0 0 0 0 0,1 0 0 0 0,-1 1 0 0 0,0 0 0 0 0,0 0 0 0 0,0 0 0 0 0,0 1 0 0 0,0-1 0 0 0,0 1 0 0 0,0 0 0 0 0,0 1 0 0 0,0-1 0 0 0,0 1 0 0 0,0 0 0 0 0,0 0 0 0 0,0 1 1 0 0,0-1-1 0 0,-3 3-26 0 0,-2 0-54 0 0,-1 1 1 0 0,1 0-1 0 0,1 1 1 0 0,-1 0 0 0 0,1 1-1 0 0,0-1 1 0 0,0 2 0 0 0,-1 1 53 0 0,2-2 544 0 0,-1-2-4518 0 0,7-6-426 0 0,11-10 2213 0 0,2 3 836 0 0,-3 3-3193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5961 0 0,'0'0'99'0'0,"0"0"-1"0"0,-1 0 1 0 0,1 0-1 0 0,0-1 1 0 0,-1 1-1 0 0,1 0 1 0 0,0 0-1 0 0,0 0 1 0 0,0 0-1 0 0,-1-1 1 0 0,1 1-1 0 0,0 0 1 0 0,0 0-1 0 0,0-1 1 0 0,-1 1-1 0 0,1 0 1 0 0,0 0-1 0 0,0-1 1 0 0,0 1-1 0 0,0 0 1 0 0,0 0-1 0 0,0-1 1 0 0,-1 1-1 0 0,1 0 1 0 0,0-1-1 0 0,0 1 1 0 0,0 0-1 0 0,0-1 1 0 0,0 1 0 0 0,0 0-1 0 0,0 0 1 0 0,0-1-1 0 0,0 1 1 0 0,1 0-1 0 0,-1-1 1 0 0,0 1-1 0 0,0 0 1 0 0,0 0-1 0 0,0-1 1 0 0,0 1-1 0 0,0 0 1 0 0,1-1-1 0 0,-1 1 1 0 0,0 0-1 0 0,0 0 1 0 0,0 0-1 0 0,1-1 1 0 0,-1 1-1 0 0,0 0 1 0 0,0 0-1 0 0,1 0 1 0 0,-1-1-1 0 0,0 1 1 0 0,0 0-1 0 0,1 0 1 0 0,-1 0-1 0 0,0 0 1 0 0,0 0-1 0 0,1 0 1 0 0,-1 0-1 0 0,1 0-98 0 0,31-2 1355 0 0,39 12-1567 0 0,24 13 384 0 0,-41-9 28 0 0,1-3 1 0 0,38 4-201 0 0,-72-13-222 0 0,43 2 84 0 0,-27-12-5452 0 0,-34 5 2316 0 0,-3 0-1180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4289 0 0,'-3'0'302'0'0,"1"1"0"0"0,-1 0 0 0 0,0 0 0 0 0,1 0 0 0 0,-1 0 1 0 0,1 0-1 0 0,0 0 0 0 0,-1 0 0 0 0,1 1 0 0 0,0 0 0 0 0,0-1 0 0 0,-1 1 0 0 0,1 0 0 0 0,1 0 1 0 0,-1 0-1 0 0,0 1-302 0 0,-32 39 2061 0 0,26-31-1576 0 0,2-1-391 0 0,1-1-1 0 0,0 0 0 0 0,0 1 1 0 0,1 0-1 0 0,1 0 1 0 0,0 0-1 0 0,0 1 0 0 0,1-1 1 0 0,0 0-1 0 0,0 1 1 0 0,2 0-1 0 0,-1-1 1 0 0,1 1-1 0 0,1 0 0 0 0,1 10-93 0 0,0-6 39 0 0,0-1 1 0 0,2 1-1 0 0,-1-1 0 0 0,2 1 0 0 0,0-1 0 0 0,0-1 0 0 0,1 1 0 0 0,1-1 0 0 0,1 0 0 0 0,-1 0 0 0 0,5 4-39 0 0,-10-15 56 0 0,0 0 0 0 0,0 0 0 0 0,-1 0 0 0 0,1-1 0 0 0,0 1 0 0 0,1 0-1 0 0,-1-1 1 0 0,0 1 0 0 0,0-1 0 0 0,1 0 0 0 0,0 1-56 0 0,-2-2 14 0 0,0 0-1 0 0,-1 0 1 0 0,1 0-1 0 0,-1 0 1 0 0,1 0-1 0 0,0 0 1 0 0,-1 0-1 0 0,1 0 1 0 0,-1 0-1 0 0,1 0 1 0 0,-1-1-1 0 0,1 1 1 0 0,0 0-1 0 0,-1 0 0 0 0,1 0 1 0 0,-1-1-1 0 0,1 1 1 0 0,-1 0-1 0 0,1-1 1 0 0,-1 1-1 0 0,1 0 1 0 0,-1-1-1 0 0,1 1 1 0 0,-1-1-1 0 0,0 1 1 0 0,1-1-1 0 0,-1 1 1 0 0,0-1-1 0 0,1 1 1 0 0,-1-1-1 0 0,0 1 1 0 0,0-1-1 0 0,1 1 1 0 0,-1-1-1 0 0,0 0 1 0 0,0 1-1 0 0,0-1 1 0 0,0 1-1 0 0,0-1 1 0 0,0 1-1 0 0,0-1 1 0 0,0 0-1 0 0,0 1 1 0 0,0-1-1 0 0,0 1 1 0 0,0-1-1 0 0,0 0 1 0 0,-1 1-1 0 0,1-1 1 0 0,0 1-14 0 0,0-2-5 0 0,0 0 0 0 0,0 0 0 0 0,-1 0 0 0 0,1 0 0 0 0,0 0 0 0 0,-1 1 0 0 0,0-1 1 0 0,1 0-1 0 0,-1 0 0 0 0,0 1 0 0 0,0-1 0 0 0,0 1 0 0 0,0-1 0 0 0,0 1 0 0 0,0-1 0 0 0,0 1 0 0 0,0-1 0 0 0,-1 1 0 0 0,1 0 1 0 0,0 0-1 0 0,-1 0 0 0 0,0-1 5 0 0,-3-1-56 0 0,1 1 0 0 0,-1 0 0 0 0,0 0 0 0 0,0 0 0 0 0,0 0 1 0 0,0 1-1 0 0,0 0 0 0 0,-3-1 56 0 0,-10 0-176 0 0,0 1 1 0 0,0 0 0 0 0,0 1 0 0 0,-9 2 175 0 0,18-1-89 0 0,1 1 1 0 0,-1-1 0 0 0,1 2 0 0 0,-1-1 0 0 0,1 1 0 0 0,0 1 0 0 0,0-1 0 0 0,0 1 0 0 0,0 0-1 0 0,1 1 1 0 0,-1 1 88 0 0,4-4-13 0 0,1 0 0 0 0,0 1-1 0 0,0 0 1 0 0,0-1-1 0 0,1 1 1 0 0,-1 0 0 0 0,1 0-1 0 0,-1 0 1 0 0,1 1-1 0 0,0-1 1 0 0,0 1 0 0 0,1-1-1 0 0,-1 1 1 0 0,1-1-1 0 0,-1 1 1 0 0,1 0 0 0 0,0 0-1 0 0,1 0 1 0 0,-1 0-1 0 0,1-1 1 0 0,-1 1-1 0 0,1 0 1 0 0,0 0 0 0 0,1 0-1 0 0,0 3 14 0 0,-1-5 37 0 0,0-1 0 0 0,1 0 0 0 0,-1 0 0 0 0,1 1 0 0 0,-1-1 0 0 0,1 0 1 0 0,0 0-1 0 0,-1 0 0 0 0,1 0 0 0 0,0 0 0 0 0,0 0 0 0 0,0 0 0 0 0,0 0 0 0 0,0 0 0 0 0,0 0 0 0 0,0 0 0 0 0,0-1 0 0 0,0 1 0 0 0,0 0 0 0 0,0-1 0 0 0,0 1 0 0 0,1-1 0 0 0,-1 1 0 0 0,0-1 0 0 0,0 0 0 0 0,1 1 0 0 0,-1-1 0 0 0,0 0 0 0 0,1 0 0 0 0,-1 0 0 0 0,0 0 0 0 0,0 0 0 0 0,1 0-37 0 0,53-9 704 0 0,-21 3-544 0 0,115 12-768 0 0,-146-7 241 0 0,-1 0 0 0 0,1 0 1 0 0,0 0-1 0 0,0 0 0 0 0,-1 0 0 0 0,1-1 1 0 0,0 1-1 0 0,-1-1 0 0 0,1 0 0 0 0,-1 1 0 0 0,0-1 1 0 0,0 0-1 0 0,0 0 0 0 0,0-1 0 0 0,1 1 367 0 0,28-37-3855 0 0,-25 28-487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142 106 5457 0 0,'2'2'58'0'0,"-1"0"1"0"0,1 0-1 0 0,0-1 0 0 0,0 1 0 0 0,0 0 0 0 0,0-1 0 0 0,0 0 1 0 0,0 1-1 0 0,0-1 0 0 0,0 0 0 0 0,0 0 0 0 0,1 0 0 0 0,-1 0 1 0 0,0-1-1 0 0,1 1 0 0 0,-1-1 0 0 0,1 1-58 0 0,49 6 512 0 0,-42-6-291 0 0,4 1 398 0 0,0-1-1 0 0,0-1 1 0 0,0-1-1 0 0,13-1-618 0 0,-23 1 188 0 0,0 1-1 0 0,0-1 0 0 0,0 0 0 0 0,0 0 0 0 0,0 0 1 0 0,0-1-1 0 0,0 1 0 0 0,-1-1 0 0 0,1 0 0 0 0,-1 0 0 0 0,1 0 1 0 0,-1 0-1 0 0,0-1 0 0 0,0 0 0 0 0,0 1 0 0 0,0-1 1 0 0,0 0-1 0 0,2-4-187 0 0,-4 6 34 0 0,0 0 0 0 0,0-1 0 0 0,-1 0 0 0 0,1 1 0 0 0,0-1 0 0 0,-1 1 0 0 0,1-1 0 0 0,-1 0 0 0 0,0 1 0 0 0,0-1 0 0 0,1 0 0 0 0,-1 1 0 0 0,0-1 0 0 0,0 0 0 0 0,0 0 0 0 0,-1 1 0 0 0,1-1 0 0 0,0 0 0 0 0,-1 1 0 0 0,1-1 0 0 0,-1 0 0 0 0,1 1 0 0 0,-1-1 0 0 0,0 1 0 0 0,0-1 0 0 0,0 1 0 0 0,0-1 0 0 0,0 1 0 0 0,0 0 0 0 0,0-1 0 0 0,0 1 0 0 0,0 0 1 0 0,-1 0-1 0 0,1 0 0 0 0,0 0 0 0 0,-1 0 0 0 0,1 0 0 0 0,-1 0 0 0 0,1 0 0 0 0,-1 1 0 0 0,0-1 0 0 0,1 1 0 0 0,-1-1 0 0 0,0 1-34 0 0,-13-6-171 0 0,0 1 1 0 0,0 1-1 0 0,0 1 1 0 0,-12-2 170 0 0,11 3-103 0 0,-3-2-29 0 0,0 1-1 0 0,0 1 1 0 0,0 0 0 0 0,-1 2-1 0 0,1 0 1 0 0,0 1 0 0 0,-13 3 132 0 0,27-3-75 0 0,0 0 0 0 0,1 0 0 0 0,-1 0 0 0 0,0 0 0 0 0,1 1 0 0 0,0-1 0 0 0,-1 1 0 0 0,1 0 1 0 0,0 1-1 0 0,0-1 0 0 0,0 1 0 0 0,0-1 0 0 0,0 1 0 0 0,1 0 0 0 0,-1 1 0 0 0,1-1 0 0 0,0 1 0 0 0,0-1 1 0 0,0 1-1 0 0,1 0 0 0 0,-1 0 0 0 0,1 0 0 0 0,0 1 0 0 0,0-1 0 0 0,0 0 0 0 0,1 1 0 0 0,-1-1 0 0 0,1 1 0 0 0,0-1 1 0 0,1 1-1 0 0,-1 0 0 0 0,1 0 0 0 0,0 3 75 0 0,0-1 59 0 0,0 1 0 0 0,1-1 0 0 0,-1 1 0 0 0,2-1 0 0 0,-1 0-1 0 0,1 1 1 0 0,0-1 0 0 0,1 0 0 0 0,-1 0 0 0 0,2 0 0 0 0,-1-1 0 0 0,1 1 0 0 0,0-1 0 0 0,0 0 0 0 0,0 0 0 0 0,2 1-59 0 0,2 1 173 0 0,0-1 0 0 0,0 0 0 0 0,1 0 1 0 0,-1-1-1 0 0,2 0 0 0 0,-1-1 0 0 0,1 0 1 0 0,0 0-1 0 0,0-1 0 0 0,10 3-173 0 0,2 0 146 0 0,25 9 250 0 0,0-2 0 0 0,34 5-396 0 0,-75-18-187 0 0,-1 0 0 0 0,1-1 0 0 0,0 1 0 0 0,0-1 1 0 0,-1 0-1 0 0,1-1 0 0 0,0 1 0 0 0,-1-1 1 0 0,1 0-1 0 0,0 0 0 0 0,-1-1 0 0 0,1 0 0 0 0,-1 0 1 0 0,4-2 186 0 0,-5 1-269 0 0,0 1 1 0 0,-1-1-1 0 0,1 0 1 0 0,-1 0-1 0 0,0 0 1 0 0,0-1-1 0 0,0 1 1 0 0,-1-1-1 0 0,1 0 1 0 0,-1 0-1 0 0,1 1 1 0 0,-1-2-1 0 0,-1 1 1 0 0,1 0-1 0 0,0 0 1 0 0,-1 0-1 0 0,0-1 1 0 0,0 1-1 0 0,0-3 269 0 0,4-23-2211 0 0,-5 16-1803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2937 0 0,'1'5'558'0'0,"0"0"0"0"0,0 0 0 0 0,1 0 0 0 0,-1 0 1 0 0,1 0-1 0 0,1 0 0 0 0,-1 0 0 0 0,3 3-558 0 0,10 27 977 0 0,1 53 115 0 0,-3 0 0 0 0,-4 1-1 0 0,-3 39-1091 0 0,-8 21 1669 0 0,16-342 121 0 0,-14 176-1678 0 0,1 1 1 0 0,1 0-1 0 0,0-1 1 0 0,1 1 0 0 0,1 0-1 0 0,3-7-112 0 0,-6 18 36 0 0,1-1 0 0 0,0 1 0 0 0,0 0 0 0 0,0 0 0 0 0,1 1 0 0 0,0-1 0 0 0,0 0-1 0 0,0 1 1 0 0,0 0 0 0 0,1 0 0 0 0,-1 0 0 0 0,1 0 0 0 0,0 0 0 0 0,1 1 0 0 0,-1 0 0 0 0,0-1 0 0 0,1 2-1 0 0,0-1 1 0 0,0 1 0 0 0,0-1 0 0 0,0 1-36 0 0,0 1-66 0 0,1 1 0 0 0,-1 0-1 0 0,0 0 1 0 0,0 0 0 0 0,1 1 0 0 0,-1-1-1 0 0,0 1 1 0 0,0 1 0 0 0,0-1-1 0 0,0 1 1 0 0,0 0 0 0 0,0 0 0 0 0,0 0-1 0 0,-1 0 1 0 0,1 1 0 0 0,-1 0 0 0 0,0 0-1 0 0,0 0 1 0 0,4 4 66 0 0,38 20-2404 0 0,-44-25 2014 0 0,1-1 1 0 0,0 0-1 0 0,0 0 0 0 0,0-1 1 0 0,0 1-1 0 0,0-1 0 0 0,0 1 0 0 0,0-1 1 0 0,1 0-1 0 0,-1 0 0 0 0,0 0 1 0 0,0 0-1 0 0,0-1 0 0 0,0 0 0 0 0,0 1 390 0 0,17-11-1959 0 0,-10 0-2659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258 248 2753 0 0,'-24'-5'3186'0'0,"-11"-15"-2698"0"0,13 7 1200 0 0,21 13-1530 0 0,1-1 0 0 0,-1 1 0 0 0,0 0-1 0 0,0-1 1 0 0,0 1 0 0 0,0 0 0 0 0,0 0 0 0 0,0 0 0 0 0,0 0 0 0 0,0 0-1 0 0,0 0 1 0 0,0 0 0 0 0,0 0 0 0 0,0 0 0 0 0,0 0 0 0 0,0 1 0 0 0,0-1-1 0 0,0 0 1 0 0,0 1-158 0 0,-4-1 854 0 0,17 16-135 0 0,-11-14-718 0 0,0-1-1 0 0,0 1 0 0 0,0-1 1 0 0,0 0-1 0 0,0 1 0 0 0,0-1 1 0 0,0 0-1 0 0,0 0 0 0 0,1 0 1 0 0,-1 0-1 0 0,0 0 1 0 0,1 0-1 0 0,-1 0 0 0 0,1 0 1 0 0,-1 0-1 0 0,1-1 0 0 0,-1 1 1 0 0,1-1-1 0 0,0 1 1 0 0,-1-1-1 0 0,1 1 0 0 0,0-1 1 0 0,-1 0-1 0 0,1 0 0 0 0,25 1 116 0 0,-1-1 1 0 0,1-2-1 0 0,-1-1 0 0 0,0 0 1 0 0,0-2-1 0 0,0-1 0 0 0,0-1 1 0 0,-1-2-1 0 0,14-6-116 0 0,-37 15 91 0 0,0-1 0 0 0,0 0 0 0 0,0 1-1 0 0,-1-1 1 0 0,1 0 0 0 0,0 0 0 0 0,0 0 0 0 0,-1 0 0 0 0,1 0 0 0 0,0 0 0 0 0,-1-1-1 0 0,1 1 1 0 0,-1 0 0 0 0,0-1 0 0 0,1 1 0 0 0,-1-1 0 0 0,0 0 0 0 0,0 1-1 0 0,0-1 1 0 0,0 0 0 0 0,0 0 0 0 0,0 0 0 0 0,-1 1 0 0 0,1-1 0 0 0,-1-1-91 0 0,0-1 129 0 0,0 0 1 0 0,0 1-1 0 0,-1-1 1 0 0,0 0-1 0 0,0 0 1 0 0,0 0-1 0 0,0 1 1 0 0,0-1-1 0 0,-1 0 1 0 0,0 1 0 0 0,1-1-1 0 0,-3-2-129 0 0,-1-2-45 0 0,0 0 0 0 0,0 0 1 0 0,-1 1-1 0 0,0 0 0 0 0,0 0 0 0 0,-1 0 0 0 0,1 1 0 0 0,-1 0 1 0 0,-1 0-1 0 0,1 0 0 0 0,-1 1 0 0 0,0 1 0 0 0,-1-1 0 0 0,1 1 1 0 0,-1 0-1 0 0,1 1 0 0 0,-1 0 0 0 0,0 1 0 0 0,0 0 0 0 0,-1 0 1 0 0,1 1-1 0 0,0 0 0 0 0,-1 0 0 0 0,-5 1 45 0 0,5 1-117 0 0,-1 0 0 0 0,1 0 0 0 0,0 1-1 0 0,0 1 1 0 0,0 0 0 0 0,0 0 0 0 0,0 1 0 0 0,0 0-1 0 0,1 0 1 0 0,0 1 0 0 0,0 0 0 0 0,0 1 0 0 0,1 0-1 0 0,0 1 1 0 0,0-1 0 0 0,0 2 0 0 0,1-1 0 0 0,0 1 0 0 0,0 0-1 0 0,1 0 1 0 0,0 1 0 0 0,0 1 117 0 0,-9 16-209 0 0,1 1 0 0 0,1 1 0 0 0,1 0 0 0 0,2 1 0 0 0,1 0 0 0 0,1 1 0 0 0,-1 17 209 0 0,6-33 22 0 0,1 0 0 0 0,1 0 1 0 0,1 0-1 0 0,0 0 0 0 0,0 1 1 0 0,2-1-1 0 0,-1 0 0 0 0,2 0 0 0 0,0 0 1 0 0,1-1-1 0 0,0 1 0 0 0,1-1 1 0 0,0 0-1 0 0,1 0 0 0 0,1 0 0 0 0,0-1 1 0 0,4 4-23 0 0,-5-9 156 0 0,0 0 1 0 0,1 0-1 0 0,0-1 0 0 0,0 0 1 0 0,1-1-1 0 0,0 0 1 0 0,0 0-1 0 0,0 0 1 0 0,0-1-1 0 0,1-1 0 0 0,-1 1 1 0 0,1-1-1 0 0,0-1 1 0 0,0 1-1 0 0,0-2 1 0 0,1 1-1 0 0,-1-1 0 0 0,0-1 1 0 0,1 1-1 0 0,2-2-156 0 0,29 0 443 0 0,-1-3 0 0 0,1-1 0 0 0,-1-2 0 0 0,3-2-443 0 0,-18 4 105 0 0,-19 4-22 0 0,0-1 0 0 0,0 1 0 0 0,0-1 0 0 0,0-1 0 0 0,-1 1 0 0 0,1-1 0 0 0,-1 0 1 0 0,0 0-1 0 0,0 0 0 0 0,0-1 0 0 0,2-1-83 0 0,-6 3-180 0 0,1 1 0 0 0,0-1 0 0 0,-1 0 0 0 0,1 0 0 0 0,-1 0 0 0 0,0 0 0 0 0,0 0 1 0 0,0 0-1 0 0,0 0 0 0 0,0-1 0 0 0,0 1 0 0 0,0-2 180 0 0,0 1-623 0 0,-1 1 0 0 0,0-1-1 0 0,0 1 1 0 0,0-1 0 0 0,0 1 0 0 0,0-1-1 0 0,-1 1 1 0 0,1 0 0 0 0,-1-1 0 0 0,0 1-1 0 0,1 0 1 0 0,-1-1 0 0 0,0 1 0 0 0,-1-1 623 0 0,-3-17-2986 0 0,2 15-1686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6001 0 0,'-1'96'5206'0'0,"4"174"-5249"0"0,3-86 12 0 0,-2-180 200 0 0,3-12 5 0 0,5-14 169 0 0,2-31 1105 0 0,-1-1 1 0 0,-4 1 0 0 0,4-53-1449 0 0,4-32 2714 0 0,-16 136-2696 0 0,-1 0 0 0 0,0 1 0 0 0,0-1 0 0 0,1 0 1 0 0,-1 1-1 0 0,1-1 0 0 0,-1 1 0 0 0,1-1 0 0 0,-1 1 1 0 0,1-1-1 0 0,0 1 0 0 0,0-1 0 0 0,0 1 0 0 0,0 0 1 0 0,0-1-1 0 0,0 1 0 0 0,0 0 0 0 0,1 0 0 0 0,-1 0 1 0 0,0 0-1 0 0,1 0 0 0 0,-1 0 0 0 0,0 0 0 0 0,1 0 1 0 0,-1 1-1 0 0,1-1 0 0 0,1 0-18 0 0,0 1-10 0 0,1-1 1 0 0,-1 1-1 0 0,1 0 0 0 0,-1 1 0 0 0,1-1 1 0 0,-1 0-1 0 0,1 1 0 0 0,-1 0 1 0 0,0 0-1 0 0,1 0 0 0 0,-1 0 0 0 0,0 0 1 0 0,1 2 9 0 0,6 1-172 0 0,0 2 1 0 0,-1-1 0 0 0,1 1-1 0 0,-1 1 1 0 0,-1 0 0 0 0,1 0-1 0 0,-1 1 1 0 0,4 5 171 0 0,1 4-742 0 0,-1 0 1 0 0,-1 1-1 0 0,0 1 0 0 0,-2 0 0 0 0,2 5 742 0 0,-8-16-740 0 0,0-1-1 0 0,-1 1 1 0 0,0 0-1 0 0,0 0 1 0 0,-1 0-1 0 0,0 0 1 0 0,0 0-1 0 0,-1 1 1 0 0,0-1-1 0 0,0 0 1 0 0,-1 0-1 0 0,0 0 1 0 0,-1 0-1 0 0,1 0 1 0 0,-2 1 740 0 0,1-6-3049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2785 0 0,'-100'43'4682'0'0,"23"-8"-4335"0"0,63-29-356 0 0,1 1 0 0 0,-1 1 0 0 0,2 0 0 0 0,-1 0 0 0 0,1 1 0 0 0,0 1 0 0 0,1 0 0 0 0,0 1 0 0 0,1 0 0 0 0,0 1 0 0 0,1 0 1 0 0,0 0-1 0 0,1 1 0 0 0,-3 6 9 0 0,7-13-11 0 0,0 1 0 0 0,1 0 1 0 0,0 0-1 0 0,0 0 0 0 0,1 0 0 0 0,-1 0 1 0 0,2 0-1 0 0,-1 1 0 0 0,1-1 0 0 0,0 1 1 0 0,1-1-1 0 0,0 1 0 0 0,0-1 1 0 0,0 1-1 0 0,1-1 0 0 0,0 1 0 0 0,1-1 1 0 0,0 1-1 0 0,0-1 0 0 0,0 0 0 0 0,1 0 1 0 0,0 0-1 0 0,0 0 0 0 0,1-1 0 0 0,0 1 1 0 0,0-1-1 0 0,0 0 0 0 0,1 0 1 0 0,5 4 10 0 0,-6-6 67 0 0,0 0 0 0 0,1 0 0 0 0,-1 0 0 0 0,1-1 0 0 0,0 0 0 0 0,0 0 0 0 0,0 0 0 0 0,1-1 0 0 0,-1 1 0 0 0,1-1 0 0 0,-1-1 0 0 0,1 1 1 0 0,0-1-1 0 0,-1 0 0 0 0,1 0 0 0 0,0-1 0 0 0,2 1-67 0 0,9-2 472 0 0,1-1 0 0 0,-1 0 0 0 0,0-1-1 0 0,0-1 1 0 0,1-1-472 0 0,-8 2 147 0 0,-5 4-184 0 0,1-1 0 0 0,0 1-1 0 0,-1 0 1 0 0,1 0 0 0 0,-1 0 0 0 0,1 1 0 0 0,-1 0 0 0 0,1 0 0 0 0,-1 1 0 0 0,0-1 0 0 0,0 1 0 0 0,0 0 0 0 0,-1 0 0 0 0,1 1 0 0 0,2 2 37 0 0,39 20-84 0 0,-44-26 118 0 0,0 0 0 0 0,0 0 1 0 0,0 0-1 0 0,0 0 1 0 0,-1-1-1 0 0,1 1 1 0 0,0-1-1 0 0,0 0 0 0 0,0 1 1 0 0,-1-1-1 0 0,1 0 1 0 0,0 0-1 0 0,-1 0 1 0 0,1 0-1 0 0,-1 0 0 0 0,1 0 1 0 0,-1-1-1 0 0,1 1 1 0 0,-1-1-35 0 0,28-27 854 0 0,-16 13-310 0 0,0 0 1 0 0,-1-1 0 0 0,-1 0-1 0 0,-1-1 1 0 0,0 0-1 0 0,2-8-544 0 0,-7 14 214 0 0,-1 0-1 0 0,-1 0 0 0 0,0 0 0 0 0,0 0 1 0 0,-1-1-1 0 0,-1 1 0 0 0,0 0 0 0 0,-1-1 1 0 0,0 0-1 0 0,-1 1 0 0 0,0-4-213 0 0,0 12 71 0 0,-1-1 1 0 0,1 1-1 0 0,-1-1 0 0 0,0 1 0 0 0,0 0 1 0 0,0 0-1 0 0,-1 0 0 0 0,1 0 1 0 0,-1 0-1 0 0,0 1 0 0 0,0-1 0 0 0,0 1 1 0 0,0 0-1 0 0,-1 0 0 0 0,0 0 0 0 0,1 0 1 0 0,-1 1-1 0 0,0-1 0 0 0,0 1 1 0 0,0 0-1 0 0,-1 0 0 0 0,1 0 0 0 0,0 1 1 0 0,-1 0-1 0 0,1-1 0 0 0,-1 2 0 0 0,1-1 1 0 0,-1 0-1 0 0,-1 1-71 0 0,0-1-60 0 0,1 0-1 0 0,-1 1 1 0 0,0 0 0 0 0,1 0-1 0 0,-1 0 1 0 0,1 1 0 0 0,-1-1 0 0 0,0 1-1 0 0,1 1 1 0 0,0-1 0 0 0,-1 1-1 0 0,1 0 1 0 0,0 0 0 0 0,0 0 0 0 0,0 1-1 0 0,0 0 1 0 0,0 0 0 0 0,1 0-1 0 0,-1 1 1 0 0,1-1 0 0 0,0 1 0 0 0,0 0-1 0 0,-4 5 61 0 0,-4 11-785 0 0,0 1 0 0 0,2 0 1 0 0,-5 14 784 0 0,12-30-310 0 0,1 1 1 0 0,0-1-1 0 0,0 1 1 0 0,1 0-1 0 0,0 0 1 0 0,0 0 0 0 0,0 0-1 0 0,0 0 1 0 0,1 0-1 0 0,0-1 1 0 0,1 1-1 0 0,-1 0 1 0 0,1 0 0 0 0,0 0-1 0 0,1 0 1 0 0,-1 0-1 0 0,1 0 310 0 0,1-3-218 0 0,-1-1 1 0 0,1 0-1 0 0,-1 1 0 0 0,1-1 0 0 0,0 0 1 0 0,0 0-1 0 0,0 0 0 0 0,0-1 0 0 0,0 1 1 0 0,0-1-1 0 0,0 1 0 0 0,1-1 0 0 0,-1 0 0 0 0,0 0 1 0 0,1-1-1 0 0,-1 1 0 0 0,1-1 0 0 0,-1 0 1 0 0,1 0-1 0 0,0 0 218 0 0,24 5-3569 0 0,-17-2 931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5769 0 0,'-12'68'4801'0'0,"-3"17"-3999"0"0,-29 277 351 0 0,43-357-1105 0 0,0-1 0 0 0,1 1 0 0 0,-1-1-1 0 0,1 1 1 0 0,0-1 0 0 0,0 1 0 0 0,1-1-1 0 0,0 1 1 0 0,-1-1 0 0 0,1 1 0 0 0,1-1-1 0 0,-1 0 1 0 0,1 0 0 0 0,0 1 0 0 0,0-1 0 0 0,2 3-48 0 0,-7-43 2148 0 0,-6 24-2100 0 0,-1 1 1 0 0,0 0-1 0 0,0 1 1 0 0,-1 0-1 0 0,-1 1 0 0 0,1 0 1 0 0,-1 1-1 0 0,-1 0 1 0 0,0 1-1 0 0,0 0 0 0 0,0 1 1 0 0,-1 1-1 0 0,0 0 1 0 0,0 1-1 0 0,0 0 0 0 0,0 1 1 0 0,-5 0-49 0 0,16 2-60 0 0,0 1 0 0 0,0-1-1 0 0,1 1 1 0 0,-1 0 0 0 0,0 0 0 0 0,0 0 0 0 0,1 1 0 0 0,-1-1 0 0 0,0 1 0 0 0,1-1-1 0 0,-1 1 1 0 0,0 0 0 0 0,1 0 0 0 0,-1 0 0 0 0,1 0 0 0 0,-1 0 0 0 0,1 1 0 0 0,0-1-1 0 0,-1 1 1 0 0,1-1 0 0 0,0 1 0 0 0,0 0 0 0 0,0 0 0 0 0,0 0 0 0 0,1 0 0 0 0,-1 0 0 0 0,0 1-1 0 0,0 0 61 0 0,0 2-58 0 0,1-1-1 0 0,0 1 0 0 0,0-1 1 0 0,0 1-1 0 0,0-1 0 0 0,0 1 1 0 0,1 0-1 0 0,0-1 0 0 0,0 1 1 0 0,0-1-1 0 0,1 1 1 0 0,-1 0-1 0 0,1-1 0 0 0,0 1 1 0 0,1-1-1 0 0,0 4 59 0 0,0-3 44 0 0,0 0 0 0 0,0 1 0 0 0,0-1 0 0 0,1 0 1 0 0,-1 0-1 0 0,1 0 0 0 0,1-1 0 0 0,-1 1 0 0 0,1-1 0 0 0,-1 1 0 0 0,1-1 0 0 0,0-1 1 0 0,1 1-1 0 0,-1 0 0 0 0,1-1 0 0 0,-1 0 0 0 0,5 2-44 0 0,1-1 215 0 0,-1 0 0 0 0,1-1 0 0 0,0-1 0 0 0,0 0 0 0 0,0 0 0 0 0,0-1 0 0 0,0 0 0 0 0,1-1-1 0 0,4 0-214 0 0,80-6 287 0 0,-35-7-5935 0 0,-56 11 5156 0 0,-1 0-1 0 0,1 0 0 0 0,-1 0 0 0 0,0 0 0 0 0,0 0 0 0 0,0-1 1 0 0,0 1-1 0 0,0-1 0 0 0,0 0 0 0 0,1-2 493 0 0,4-3-1058 0 0,1-1-3518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184 145 5361 0 0,'16'5'1429'0'0,"0"-1"1"0"0,-1-1-1 0 0,1 0 0 0 0,1-2 1 0 0,-1 0-1 0 0,0 0 0 0 0,8-2-1429 0 0,-24 1 0 0 0,6 0 182 0 0,1-1 0 0 0,-1 0 0 0 0,1 0 0 0 0,-1 0 0 0 0,1-1 0 0 0,-1 0 0 0 0,0 0 0 0 0,0-1 0 0 0,0 0 0 0 0,0 0 0 0 0,-1 0 0 0 0,5-3-182 0 0,-8 4 62 0 0,-1 1 0 0 0,1 0 0 0 0,-1 0 0 0 0,0 0 0 0 0,0-1 0 0 0,0 1 1 0 0,1-1-1 0 0,-1 1 0 0 0,0-1 0 0 0,-1 1 0 0 0,1-1 0 0 0,0 0 0 0 0,0 1 0 0 0,-1-1 0 0 0,1 0 0 0 0,-1 0 0 0 0,1 1 0 0 0,-1-1 0 0 0,0-1-62 0 0,0 1 32 0 0,-1-1 1 0 0,1 1 0 0 0,-1 0-1 0 0,1-1 1 0 0,-1 1-1 0 0,0 0 1 0 0,0 0 0 0 0,0 0-1 0 0,-1 0 1 0 0,1 0-1 0 0,0 0 1 0 0,-1 0 0 0 0,1 0-1 0 0,-1 1 1 0 0,1-1-1 0 0,-1 0 1 0 0,0 1 0 0 0,0-1-1 0 0,-1 0-32 0 0,-7-4-21 0 0,1 0 0 0 0,-2 0 0 0 0,1 1 1 0 0,-1 0-1 0 0,1 1 0 0 0,-2 0 0 0 0,1 0 0 0 0,0 1 0 0 0,-9 0 21 0 0,-20-4-65 0 0,0 3-1 0 0,-5 1 66 0 0,40 2-78 0 0,0 1 0 0 0,0 0 0 0 0,-1 0 0 0 0,1 0-1 0 0,0 1 1 0 0,0-1 0 0 0,0 1 0 0 0,0 1 0 0 0,0-1-1 0 0,0 1 1 0 0,0 0 0 0 0,1 0 0 0 0,-1 0 0 0 0,1 0-1 0 0,-1 1 1 0 0,1 0 0 0 0,0 0 0 0 0,0 0 0 0 0,0 0 0 0 0,0 1-1 0 0,1 0 1 0 0,-3 2 78 0 0,0 3-123 0 0,1 0 0 0 0,0 0 0 0 0,1 1 0 0 0,0-1 0 0 0,0 1 0 0 0,1 0 0 0 0,1 0 0 0 0,-1 0 0 0 0,2 0 0 0 0,-1 8 123 0 0,-2 7 48 0 0,1 1 0 0 0,1-1 0 0 0,2 1 0 0 0,0 0-1 0 0,2 0 1 0 0,4 21-48 0 0,-5-40 116 0 0,1 1 0 0 0,0-1-1 0 0,0 0 1 0 0,1 0 0 0 0,0 0 0 0 0,0 0-1 0 0,1-1 1 0 0,0 1 0 0 0,0-1-1 0 0,1 0 1 0 0,-1 0 0 0 0,1 0-1 0 0,1 0 1 0 0,-1-1 0 0 0,1 0-1 0 0,0 0 1 0 0,0-1 0 0 0,0 0 0 0 0,0 0-1 0 0,1 0 1 0 0,0-1 0 0 0,0 0-1 0 0,0 0 1 0 0,0 0 0 0 0,0-1-116 0 0,12 3 116 0 0,-1 0 0 0 0,1-2 0 0 0,0 0 0 0 0,0-1 0 0 0,0-1 0 0 0,8 0-116 0 0,-17-2-10 0 0,1 0 0 0 0,0 0-1 0 0,0-1 1 0 0,0 0 0 0 0,0-1 0 0 0,-1 0 0 0 0,0-1-1 0 0,1 0 1 0 0,-1 0 0 0 0,-1-1 0 0 0,8-5 10 0 0,-5 2-165 0 0,-2 2-520 0 0,0-1-1 0 0,-1 0 1 0 0,0 0-1 0 0,0-1 1 0 0,2-3 685 0 0,-8 8-745 0 0,-1 0-1 0 0,0 0 1 0 0,1 0 0 0 0,-1-1-1 0 0,0 1 1 0 0,-1-1 0 0 0,1 0-1 0 0,-1 0 1 0 0,1 1 0 0 0,-1-1-1 0 0,0-1 746 0 0,14-48-3842 0 0,-14 42-360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5:5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4969 0 0,'1'0'111'0'0,"-1"0"-1"0"0,0-1 1 0 0,0 1-1 0 0,0 0 1 0 0,1-1-1 0 0,-1 1 1 0 0,0 0-1 0 0,0 0 1 0 0,1 0-1 0 0,-1-1 1 0 0,0 1-1 0 0,1 0 1 0 0,-1 0-1 0 0,0 0 1 0 0,1 0-1 0 0,-1-1 1 0 0,0 1-1 0 0,1 0 1 0 0,-1 0-1 0 0,0 0 1 0 0,1 0-1 0 0,-1 0 1 0 0,0 0-1 0 0,1 0 1 0 0,-1 0-1 0 0,0 0 1 0 0,1 0-1 0 0,-1 0 1 0 0,0 0-1 0 0,1 0 1 0 0,-1 0-1 0 0,0 1 1 0 0,1-1-1 0 0,-1 0 1 0 0,0 0-111 0 0,6 13 2972 0 0,-3 33 94 0 0,-3-29-3074 0 0,9 46 414 0 0,2 1 0 0 0,4-1-406 0 0,-4-15 272 0 0,-1 1 0 0 0,-3 0-1 0 0,-1 0 1 0 0,-3 5-272 0 0,-3-53-6 0 0,-3-43 832 0 0,0 30-552 0 0,2-1 0 0 0,-1 1 0 0 0,2-1 0 0 0,-1 1 0 0 0,2-1 0 0 0,0 0 0 0 0,1-6-274 0 0,0 13 49 0 0,0-1 0 0 0,0 0 0 0 0,1 1-1 0 0,0-1 1 0 0,0 1 0 0 0,0 0 0 0 0,1 0 0 0 0,0 0 0 0 0,0 0 0 0 0,0 1 0 0 0,1-1 0 0 0,0 1-1 0 0,0 0 1 0 0,2-1-49 0 0,1-2 2 0 0,1 1 1 0 0,0 0-1 0 0,0 0 0 0 0,1 1 0 0 0,0 0 0 0 0,0 1 0 0 0,0 0 1 0 0,1 0-1 0 0,-1 1 0 0 0,1 1 0 0 0,0 0 0 0 0,0 0 1 0 0,1 1-1 0 0,-1 0 0 0 0,0 1 0 0 0,9 1-2 0 0,90-6-892 0 0,-2 1-6975 0 0,-105 5 7269 0 0,1 0 0 0 0,-1 0 0 0 0,0 1 0 0 0,0-1 0 0 0,1 1 0 0 0,-1 0 0 0 0,0 0 0 0 0,0 0 0 0 0,0 1 0 0 0,0-1 0 0 0,1 1 598 0 0,2 1-4742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8:13:2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4873 3662 6209 0 0,'-2'-1'238'0'0,"0"1"0"0"0,0-1 0 0 0,1 0 0 0 0,-1-1 0 0 0,1 1 0 0 0,-1 0 0 0 0,1 0 0 0 0,-1-1 0 0 0,1 1 0 0 0,0-1 0 0 0,0 1 0 0 0,0-1 0 0 0,0 0 0 0 0,0 1 0 0 0,0-1 0 0 0,0 0 0 0 0,0 0 0 0 0,1 1 1 0 0,-1-2-239 0 0,0 1 89 0 0,1 1 1 0 0,0 0-1 0 0,-1-1 1 0 0,1 1-1 0 0,0 0 1 0 0,-1-1 0 0 0,0 1-1 0 0,1 0 1 0 0,-1 0-1 0 0,0 0 1 0 0,0 0 0 0 0,1-1-1 0 0,-1 1 1 0 0,0 0-1 0 0,0 0 1 0 0,0 1 0 0 0,0-1-1 0 0,-1 0 1 0 0,1 0-1 0 0,0 0 1 0 0,0 1-1 0 0,0-1 1 0 0,-1 1 0 0 0,1-1-1 0 0,0 1 1 0 0,0-1-1 0 0,-1 1 1 0 0,1 0 0 0 0,-1-1-1 0 0,1 1 1 0 0,0 0-1 0 0,-1 0 1 0 0,1 0 0 0 0,0 0-1 0 0,-1 0 1 0 0,1 1-1 0 0,0-1 1 0 0,-1 0-1 0 0,1 1 1 0 0,-1-1-90 0 0,-70 23 1478 0 0,51-15-1429 0 0,0-1-1 0 0,0-1 1 0 0,-1-1-1 0 0,-6 0-48 0 0,-114 7 733 0 0,0-6 0 0 0,-65-9-733 0 0,-6 1 1462 0 0,-4 9-1462 0 0,30 1 367 0 0,14-2-196 0 0,-78 18-171 0 0,67 1 463 0 0,-112-2-463 0 0,160-14 101 0 0,-21 9-101 0 0,64-6 201 0 0,-1-3-1 0 0,1-5 1 0 0,-52-5-201 0 0,-95-5 167 0 0,-20-3 162 0 0,202 1-241 0 0,2-2 0 0 0,-24-8-88 0 0,-66-13 122 0 0,-42-5-57 0 0,111 18-29 0 0,-1 4 0 0 0,-74-3-36 0 0,124 15 6 0 0,0-2 0 0 0,0 0 0 0 0,0-3 0 0 0,0 0 0 0 0,1-1 0 0 0,0-2 0 0 0,1-1 1 0 0,0-1-1 0 0,-4-3-6 0 0,-52-17 2 0 0,68 29 23 0 0,0-2-1 0 0,0 0 1 0 0,0-1-1 0 0,1 0 1 0 0,-1-1-1 0 0,1 0 0 0 0,1-1 1 0 0,0-1-1 0 0,-6-5-24 0 0,11 6 15 0 0,1 0-1 0 0,0 0 1 0 0,0-1-1 0 0,1 0 0 0 0,1 0 1 0 0,-1 0-1 0 0,1-1 1 0 0,1 1-1 0 0,0-1 0 0 0,0 0 1 0 0,1 0-1 0 0,0 0 1 0 0,1 0-1 0 0,0 0 1 0 0,0-1-1 0 0,1 0-14 0 0,1-29 16 0 0,1 0-1 0 0,2 0 1 0 0,5-16-16 0 0,0 15-12 0 0,1 1-1 0 0,2 0 1 0 0,2 1 0 0 0,2 1 0 0 0,1 0 0 0 0,2 1-1 0 0,8-9 13 0 0,-2 10 13 0 0,2 1 0 0 0,2 1-1 0 0,1 2 1 0 0,1 1-1 0 0,2 1 1 0 0,1 2-1 0 0,20-12-12 0 0,-26 21-1 0 0,1 1-1 0 0,1 1 0 0 0,0 2 0 0 0,1 1 0 0 0,10-2 2 0 0,58-18 38 0 0,8 4-38 0 0,-13 2 18 0 0,60-14-51 0 0,2 6 1 0 0,143-13 32 0 0,-74 32-45 0 0,180 11 45 0 0,-303 6-3 0 0,289 16 49 0 0,-1 0 134 0 0,-206-15-133 0 0,309-5 265 0 0,-254-1-46 0 0,15 10-266 0 0,-162 0 566 0 0,78-7-566 0 0,-54 0 293 0 0,-58 2-178 0 0,34-5-115 0 0,333-40 116 0 0,-363 37-79 0 0,0-3 0 0 0,45-14-37 0 0,-80 17 20 0 0,0 1 70 0 0,0-1 0 0 0,-1-1 0 0 0,0-1 1 0 0,-1-1-1 0 0,11-8-90 0 0,27-17 255 0 0,-30 18-214 0 0,-1-1 1 0 0,-1-1-1 0 0,-1-1 0 0 0,-1-2 0 0 0,0-1 0 0 0,22-26-41 0 0,276-340 308 0 0,-229 288-356 0 0,-46 49 116 0 0,28-38-68 0 0,280-371 87 0 0,-327 423-93 0 0,0 1 0 0 0,3 2 0 0 0,1 1 0 0 0,2 2 1 0 0,0 2-1 0 0,3 2 0 0 0,43-24 6 0 0,37-13 37 0 0,2 6 0 0 0,52-15-37 0 0,-7 12-12 0 0,2 8-1 0 0,131-24 13 0 0,-169 58 2 0 0,2 5 0 0 0,101 3-2 0 0,9-1-3 0 0,-109 10 39 0 0,-1 5-1 0 0,116 18-35 0 0,-43-3 20 0 0,-117-12-32 0 0,-37-3 56 0 0,0 2 0 0 0,-1 2 0 0 0,1 3 0 0 0,-2 2 0 0 0,6 4-44 0 0,11 12-2 0 0,0 4-1 0 0,-3 3 0 0 0,0 3 0 0 0,57 42 4 0 0,-80-48-7 0 0,-1 2 1 0 0,-1 2 0 0 0,-2 1-1 0 0,18 23 6 0 0,13 21-35 0 0,45 69 35 0 0,-89-115-7 0 0,-19-25 1 0 0,0 0 0 0 0,0 1 0 0 0,-1-1 0 0 0,0 1 0 0 0,0 1 0 0 0,-1-1 0 0 0,0 1 0 0 0,-1 0 0 0 0,0 0 0 0 0,0 0 0 0 0,-1 0 0 0 0,-1 1 0 0 0,0-1 0 0 0,0 1 0 0 0,0 7 6 0 0,0 12-11 0 0,1-1 0 0 0,1 1-1 0 0,2-1 1 0 0,7 22 11 0 0,11 54-27 0 0,-24-99 25 0 0,0 0 0 0 0,0 1 0 0 0,0-1 0 0 0,-1 0 0 0 0,1 0-1 0 0,-2 0 1 0 0,1 0 0 0 0,-1 0 0 0 0,0 0 0 0 0,0-1 0 0 0,0 1 2 0 0,-35 65-29 0 0,18-35 4 0 0,10-18 14 0 0,-1 0 0 0 0,-1-1 0 0 0,-1 0 1 0 0,0-1-1 0 0,-1 0 0 0 0,-1-1 0 0 0,-1 0 1 0 0,0-2-1 0 0,0 1 0 0 0,-1-2 0 0 0,-1 0 0 0 0,-6 2 11 0 0,-76 54-82 0 0,63-42 80 0 0,-1-1 0 0 0,0-2 0 0 0,-2-1 0 0 0,-32 12 2 0 0,23-15-4 0 0,-35 14-16 0 0,-1-3 1 0 0,-1-3-1 0 0,-79 12 20 0 0,4-7 0 0 0,63-12-5 0 0,-71 5 5 0 0,23-13-10 0 0,-26 1-29 0 0,1 7 1 0 0,-157 41 38 0 0,233-36-5 0 0,-200 47-52 0 0,217-57 39 0 0,-1-4-1 0 0,-68 1 19 0 0,-633 43-25 0 0,618-32-165 0 0,-35 14 190 0 0,166-31-3 0 0,-160 38-38 0 0,155-34 7 0 0,1 1 0 0 0,0 2-1 0 0,1 2 1 0 0,-11 7 34 0 0,27-12-22 0 0,2 1-1 0 0,-1 0 1 0 0,1 1-1 0 0,1 1 1 0 0,0 0-1 0 0,1 1 1 0 0,-8 11 22 0 0,-15 23-192 0 0,-23 42 192 0 0,-5 8-90 0 0,6-4 62 0 0,42-66 15 0 0,-1-1 1 0 0,-1 0-1 0 0,-13 13 13 0 0,-167 175-34 0 0,158-176 26 0 0,-2-3 0 0 0,-2-1-1 0 0,0-2 1 0 0,-15 5 8 0 0,10-10 7 0 0,-1-3 0 0 0,-1-1 0 0 0,-1-3 0 0 0,-1-3 0 0 0,-10 1-7 0 0,-206 65-3 0 0,258-81 13 0 0,-1-1 1 0 0,1 0-1 0 0,-1-1 0 0 0,1 0 0 0 0,-1 0 1 0 0,1-2-1 0 0,-1 1 0 0 0,0-1 0 0 0,1-1 0 0 0,-1 0 1 0 0,-1-1-11 0 0,-32-9 73 0 0,0-3 0 0 0,-8-4-73 0 0,-6-2 63 0 0,34 12-951 0 0,-2-1 1727 0 0,-1 2 0 0 0,-27-5-839 0 0,0 10-3154 0 0,50 4 1930 0 0,0-1-1 0 0,0 1 0 0 0,0 1 1 0 0,0-1-1 0 0,0 1 0 0 0,0-1 0 0 0,1 2 1 0 0,-1-1-1 0 0,0 1 1225 0 0,-3 1-6924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7:44:3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 1952 0 0,'15'-26'4768'0'0,"-7"19"-3302"0"0,-8 16 3203 0 0,-7 21-4624 0 0,1 0 1 0 0,1 0 0 0 0,2 1-1 0 0,1-1 1 0 0,2 1-1 0 0,1 4-45 0 0,-4 83-555 0 0,-6-38 3 0 0,-6 107-919 0 0,15-154 726 0 0,0 0 0 0 0,3 0 0 0 0,0-1 0 0 0,6 22 745 0 0,-3-4-742 0 0,-6-46 317 0 0,0-31 255 0 0,0-31-2253 0 0,0 41-1379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8:13:48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1746 1507 5777 0 0,'-23'3'6383'0'0,"1"3"-3583"0"0,15-3-2383 0 0,0-1 1 0 0,0 0-1 0 0,-1-1 0 0 0,1 0 0 0 0,0 0 1 0 0,-1 0-418 0 0,-126-3 3829 0 0,-29-7-3829 0 0,88 1 253 0 0,1-3 1 0 0,0-4 0 0 0,1-2 0 0 0,1-4 0 0 0,-53-23-254 0 0,99 36 40 0 0,0 0 1 0 0,-1 2-1 0 0,1 2 0 0 0,-1 0 0 0 0,-25 0-40 0 0,19 2 82 0 0,0-1-1 0 0,0-3 1 0 0,-22-6-82 0 0,0-3 103 0 0,23 8-19 0 0,1-2 1 0 0,-1-1-1 0 0,2-2 1 0 0,0 0-1 0 0,0-2 1 0 0,1-2-1 0 0,-21-14-84 0 0,26 8 126 0 0,1-1 0 0 0,1-1-1 0 0,2-1 1 0 0,0-1 0 0 0,-7-14-126 0 0,17 24-8 0 0,1 0 1 0 0,1-1 0 0 0,1 0-1 0 0,0-1 1 0 0,1 0 0 0 0,1 0-1 0 0,1 0 1 0 0,0-1 0 0 0,2 1-1 0 0,0-1 1 0 0,0-8 7 0 0,2-27-11 0 0,1-1-1 0 0,3 1 1 0 0,5-17 11 0 0,-3 45-19 0 0,1 0 0 0 0,1 0-1 0 0,2 1 1 0 0,0 0 0 0 0,2 1 0 0 0,1 0 0 0 0,8-11 19 0 0,2-5 30 0 0,-14 23-34 0 0,2 0 0 0 0,0 1-1 0 0,1 0 1 0 0,0 1 0 0 0,1 1 0 0 0,1 0 0 0 0,1 1 0 0 0,-1 0 0 0 0,6-2 4 0 0,16-9-40 0 0,2 1 0 0 0,1 2-1 0 0,23-9 41 0 0,-28 15-22 0 0,0 2 0 0 0,14-3 22 0 0,9 1-35 0 0,1 3 0 0 0,8 0 35 0 0,-14 4-32 0 0,0 1 0 0 0,0 3 1 0 0,1 2-1 0 0,22 3 32 0 0,31 5-2 0 0,-7 0 24 0 0,16 6-22 0 0,333 64-44 0 0,-246-41 4 0 0,-170-29 66 0 0,-19-4-22 0 0,-1 0-1 0 0,1 0 0 0 0,-1 1 0 0 0,1 1 1 0 0,-1 0-1 0 0,0 1 0 0 0,0 0 1 0 0,-1 1-1 0 0,6 4-3 0 0,12 8 3 0 0,1 0 0 0 0,0-2 0 0 0,10 2-3 0 0,13 7 38 0 0,-42-19-36 0 0,-1 1-1 0 0,1 0 1 0 0,-1 1 0 0 0,5 6-2 0 0,-5-6 8 0 0,0 0 0 0 0,0 0 0 0 0,1-1-1 0 0,7 4-7 0 0,-5-3 11 0 0,-1 1-1 0 0,0 0 1 0 0,0 0-1 0 0,-1 1 0 0 0,0 1 1 0 0,-1-1-1 0 0,2 4-10 0 0,43 41 25 0 0,-39-41-26 0 0,-1 1-1 0 0,-1 0 1 0 0,0 1 0 0 0,4 8 1 0 0,34 37-14 0 0,-35-41 6 0 0,0 0-1 0 0,-1 1 1 0 0,0 2 8 0 0,28 37-15 0 0,83 104 11 0 0,-86-105-9 0 0,16 22-29 0 0,-19-27 84 0 0,-29-40-22 0 0,1 0 0 0 0,0-1 0 0 0,12 12-20 0 0,26 31 190 0 0,-34-39-86 0 0,0-1 0 0 0,1 0 1 0 0,16 13-105 0 0,20 14 192 0 0,24 29-192 0 0,-62-61 29 0 0,0-1 0 0 0,1 0 1 0 0,1-1-1 0 0,0-1 1 0 0,3 2-30 0 0,8 4 63 0 0,7 2 96 0 0,0-2 0 0 0,2-1 0 0 0,-1-1-1 0 0,20 2-158 0 0,31 11 41 0 0,-9-2 108 0 0,23 0-149 0 0,-56-13 6 0 0,-6-5 145 0 0,1 0 0 0 0,-1-3 0 0 0,1-1 0 0 0,0-2 0 0 0,22-3-151 0 0,55-1 113 0 0,211-12 74 0 0,0 0-2 0 0,110 28 6 0 0,-290-9-196 0 0,-79-2 25 0 0,0 2 0 0 0,42 9-20 0 0,22 4 63 0 0,55-3-63 0 0,40 4 27 0 0,-9 4 72 0 0,89-8-99 0 0,35 3 218 0 0,-222-8-86 0 0,205 13-18 0 0,-270-17-123 0 0,-1 2 0 0 0,1 3 0 0 0,-2 2 0 0 0,34 11 9 0 0,2 2 46 0 0,-64-18-42 0 0,0 1 0 0 0,0 0-1 0 0,-1 2 1 0 0,0 1 0 0 0,0 1 0 0 0,-1 1 0 0 0,-1 1-1 0 0,11 8-3 0 0,-3 5-23 0 0,-2 2-1 0 0,-1 1 1 0 0,-1 1-1 0 0,-1 1 0 0 0,-2 1 1 0 0,2 5 23 0 0,-5-8-16 0 0,-9-12-5 0 0,-2 0-1 0 0,0 1 1 0 0,-1 0 0 0 0,-1 1-1 0 0,0-1 1 0 0,-1 1 0 0 0,-1 0-1 0 0,-1 0 1 0 0,-1 1 0 0 0,0-1-1 0 0,-1 0 1 0 0,-1 1 0 0 0,-1-1-1 0 0,-1 1 1 0 0,-1 2 21 0 0,0-5-15 0 0,-2-1 0 0 0,0 0-1 0 0,0 0 1 0 0,-2 0 0 0 0,1-1 0 0 0,-2 0 0 0 0,0 0 0 0 0,-1-1-1 0 0,0 0 1 0 0,-1-1 0 0 0,-10 11 15 0 0,-19 15 2 0 0,-1-1 1 0 0,-37 25-3 0 0,66-53-8 0 0,-23 15 21 0 0,-1-1 0 0 0,0-2-1 0 0,-2-1 1 0 0,-33 13-13 0 0,-161 53 77 0 0,171-66-71 0 0,-24 6 6 0 0,0-3 0 0 0,-52 5-12 0 0,-178 17 34 0 0,179-27-29 0 0,-52 0 51 0 0,-125-6-56 0 0,108-7-27 0 0,-94-9 57 0 0,154-2-28 0 0,-40 9-2 0 0,-28 5 65 0 0,0-10-1 0 0,-85-15-64 0 0,251 13 2 0 0,-461-51 94 0 0,-16-41-83 0 0,444 80 22 0 0,0-4 0 0 0,2-4 0 0 0,1-3 0 0 0,-60-30-35 0 0,100 35 8 0 0,0-3 0 0 0,2 0 0 0 0,1-2 0 0 0,1-2 0 0 0,-17-20-8 0 0,5 1 9 0 0,2-1 1 0 0,2-2-1 0 0,-5-13-9 0 0,-17-24 34 0 0,40 60-11 0 0,-1 1 1 0 0,-1 1-1 0 0,-17-12-23 0 0,-25-25 30 0 0,-20-25-30 0 0,44 41-5 0 0,-3 2 0 0 0,-1 3 0 0 0,-47-34 5 0 0,-12 12 40 0 0,-2 4-1 0 0,-74-28-39 0 0,167 82 1 0 0,-143-61 64 0 0,-123-31-65 0 0,275 96 0 0 0,-15-4-264 0 0,0 1 1 0 0,0 1-1 0 0,0 1 1 0 0,-1 1-1 0 0,0 1 1 0 0,1 1-1 0 0,-1 0 1 0 0,-19 4 263 0 0,32-1-874 0 0,-9 2-1263 0 0,17-5 1961 0 0,0 0 0 0 0,0 0 1 0 0,-1 0-1 0 0,1 0 1 0 0,0 0-1 0 0,0 0 1 0 0,0 0-1 0 0,-1 0 1 0 0,1 0-1 0 0,0 0 1 0 0,0 0-1 0 0,0 0 1 0 0,-1 0-1 0 0,1 0 1 0 0,0 0-1 0 0,0 0 1 0 0,0 0-1 0 0,-1 0 0 0 0,1 0 1 0 0,0 0-1 0 0,0 0 1 0 0,0 0-1 0 0,-1 0 1 0 0,1-1-1 0 0,0 1 1 0 0,0 0-1 0 0,0 0 1 0 0,0 0-1 0 0,0 0 1 0 0,-1 0-1 0 0,1-1 1 0 0,0 1-1 0 0,0 0 0 0 0,0 0 1 0 0,0 0-1 0 0,0-1 1 0 0,0 1-1 0 0,0 0 1 0 0,0 0-1 0 0,0 0 1 0 0,0-1-1 0 0,-1 1 1 0 0,1 0-1 0 0,0 0 1 0 0,0 0-1 0 0,0-1 1 0 0,0 1-1 0 0,0 0 0 0 0,1 0 1 0 0,-1 0-1 0 0,0-1 1 0 0,0 1-1 0 0,0 0 1 0 0,0 0-1 0 0,0 0 1 0 0,0-1-1 0 0,0 1 1 0 0,0 0-1 0 0,0 0 1 0 0,0 0 175 0 0,3-6-7486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8:14:06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16 9650 0 0,'8'-3'3455'0'0,"23"-9"-3026"0"0,-31 12-420 0 0,0 0 1 0 0,0 0 0 0 0,0 0 0 0 0,0 0 0 0 0,0 0 0 0 0,0 0 0 0 0,0 0 0 0 0,0 0 0 0 0,0 0 0 0 0,0 0 0 0 0,0 0 0 0 0,0 1 0 0 0,0-1 0 0 0,0 0-1 0 0,0 0 1 0 0,0 0 0 0 0,0 0 0 0 0,0 0 0 0 0,0 0 0 0 0,0 0 0 0 0,0 0 0 0 0,0 0 0 0 0,0 0 0 0 0,0 0 0 0 0,1 0 0 0 0,-1 0 0 0 0,0 0-1 0 0,0 0 1 0 0,0 0 0 0 0,0 0 0 0 0,0 0 0 0 0,0 0 0 0 0,0 0 0 0 0,0 0 0 0 0,0 0 0 0 0,0 0 0 0 0,0 0 0 0 0,1 0-10 0 0,-13 12 309 0 0,-17 14 613 0 0,-30 20 115 0 0,45-36-1036 0 0,0 0 1 0 0,1 0-1 0 0,0 2 0 0 0,0-1 1 0 0,2 1-1 0 0,-1 1 1 0 0,1 0-1 0 0,1 1 0 0 0,0 0 1 0 0,1 1-1 0 0,-4 9-1 0 0,0 11-401 0 0,0 1-1 0 0,3 0 1 0 0,1 0-1 0 0,1 3 402 0 0,11-14-2279 0 0,-2-23-6058 0 0,-1-3 4373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8:14:06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6697 0 0,'-1'0'139'0'0,"1"0"0"0"0,0 0 0 0 0,0 1 0 0 0,-1-1-1 0 0,1 0 1 0 0,0 0 0 0 0,0 1 0 0 0,-1-1 0 0 0,1 0-1 0 0,0 1 1 0 0,0-1 0 0 0,0 0 0 0 0,-1 1 0 0 0,1-1-1 0 0,0 0 1 0 0,0 1 0 0 0,0-1 0 0 0,0 0 0 0 0,0 1-1 0 0,0-1 1 0 0,0 1 0 0 0,0-1 0 0 0,0 0 0 0 0,0 1-1 0 0,0-1 1 0 0,0 0 0 0 0,0 1 0 0 0,0-1 0 0 0,0 1-1 0 0,1-1 1 0 0,-1 0 0 0 0,0 1 0 0 0,0-1 0 0 0,0 0-1 0 0,0 1 1 0 0,1-1-139 0 0,8 29 585 0 0,16 25-1264 0 0,-12-26 658 0 0,0 2 64 0 0,1 0 1 0 0,2 0 0 0 0,0-2 0 0 0,3 0 0 0 0,0-1 0 0 0,1 0-1 0 0,2-2 1 0 0,7 5-44 0 0,-28-28 101 0 0,0-1 0 0 0,0-1 1 0 0,0 1-1 0 0,0 0 0 0 0,1 0 0 0 0,-1 0 0 0 0,0 0 0 0 0,1-1 0 0 0,-1 1 0 0 0,1-1 1 0 0,-1 1-1 0 0,0-1 0 0 0,1 0 0 0 0,-1 1 0 0 0,1-1 0 0 0,-1 0 0 0 0,1 0 0 0 0,0 0 1 0 0,-1 0-1 0 0,1 0 0 0 0,-1 0 0 0 0,1-1 0 0 0,-1 1 0 0 0,0 0 0 0 0,1-1 0 0 0,-1 1 1 0 0,1-1-1 0 0,-1 0 0 0 0,0 1 0 0 0,1-1 0 0 0,-1 0 0 0 0,0 0 0 0 0,0 0 0 0 0,1 0 1 0 0,-1 0-1 0 0,0 0 0 0 0,0 0 0 0 0,0 0 0 0 0,0 0 0 0 0,0-1 0 0 0,-1 1 0 0 0,1 0 1 0 0,0-1-1 0 0,0 1-101 0 0,6-12 310 0 0,0 1 0 0 0,0-1 0 0 0,-1 0 1 0 0,3-10-311 0 0,-2 5-207 0 0,3-3-419 0 0,1 0 0 0 0,1 0-1 0 0,8-10 627 0 0,50-52-5720 0 0,-46 55 1593 0 0,-13 15-1368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8:14:1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9474 0 0,'6'-4'3729'0'0,"22"-13"-2106"0"0,-20 14-1493 0 0,0 0-1 0 0,1 0 1 0 0,0 1 0 0 0,-1 1-1 0 0,1 0 1 0 0,0 0 0 0 0,0 0-1 0 0,0 1 1 0 0,0 0 0 0 0,0 1-1 0 0,0 0 1 0 0,-1 0 0 0 0,6 3-130 0 0,20 5 497 0 0,-2 1-1 0 0,1 2 1 0 0,-1 1-497 0 0,49 18 87 0 0,82 13-36 0 0,-99-30-41 0 0,-1 3 0 0 0,-1 4 0 0 0,-1 1 0 0 0,32 19-10 0 0,-3 11 44 0 0,-2 3 0 0 0,-2 4 0 0 0,-4 4 0 0 0,-2 3 0 0 0,25 31-44 0 0,-72-63 47 0 0,-1 2 0 0 0,-1 2 1 0 0,-3 0-1 0 0,-1 2 0 0 0,7 16-47 0 0,3 12 114 0 0,-3 2-1 0 0,23 70-113 0 0,-19-38 54 0 0,-5 1 1 0 0,-5 2 0 0 0,-4 3-55 0 0,-23-105-106 0 0,4 55 131 0 0,-5-57-141 0 0,0 0 0 0 0,0 1 0 0 0,0-1 0 0 0,0 1 0 0 0,0-1 0 0 0,0 0 0 0 0,-1 1 0 0 0,1-1 0 0 0,0 0 0 0 0,-1 1 0 0 0,1-1 0 0 0,-1 0 0 0 0,0 1-1 0 0,1-1 1 0 0,-1 0 0 0 0,0 0 0 0 0,1 0 0 0 0,-1 1 0 0 0,0-1 0 0 0,0 0 0 0 0,0 0 0 0 0,0 0 0 0 0,0 0 0 0 0,-1-1 0 0 0,1 1 0 0 0,0 0 0 0 0,0 0 0 0 0,0-1 0 0 0,-1 1 0 0 0,1-1 0 0 0,0 1 0 0 0,-1-1 0 0 0,1 1 0 0 0,0-1 0 0 0,-1 0-1 0 0,0 0 117 0 0,5-18-9582 0 0,-2 15 4404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8:14:1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5721 0 0,'0'-3'1004'0'0,"2"-24"3469"0"0,-2 26-4364 0 0,0 1 0 0 0,0-1 0 0 0,0 0 0 0 0,0 0 0 0 0,0 1 1 0 0,0-1-1 0 0,1 0 0 0 0,-1 0 0 0 0,0 1 0 0 0,0-1 0 0 0,1 0 1 0 0,-1 1-1 0 0,1-1 0 0 0,-1 0 0 0 0,0 1 0 0 0,1-1 0 0 0,-1 1 1 0 0,1-1-1 0 0,-1 1 0 0 0,1-1 0 0 0,0 1 0 0 0,-1-1 0 0 0,1 1 0 0 0,0-1 1 0 0,-1 1-1 0 0,1 0 0 0 0,0-1 0 0 0,-1 1 0 0 0,1 0 0 0 0,0-1-109 0 0,26 43 1089 0 0,7 3-857 0 0,2-2 0 0 0,27 23-232 0 0,-4-3 61 0 0,-51-54 164 0 0,1 0-1 0 0,0 0 0 0 0,1-1 1 0 0,0 0-1 0 0,0-1 0 0 0,1 0 1 0 0,0-1-1 0 0,0 0 1 0 0,0 0-1 0 0,1-1 0 0 0,0-1 1 0 0,7 2-225 0 0,-14-5 164 0 0,0 0 0 0 0,1 0 0 0 0,-1-1 0 0 0,1 1 0 0 0,0-1 0 0 0,-1-1 0 0 0,1 1 0 0 0,-1-1 0 0 0,1 0 0 0 0,-1 0 0 0 0,0 0 0 0 0,1-1 0 0 0,-1 0 0 0 0,0 0 0 0 0,0 0 0 0 0,0-1 0 0 0,0 0 0 0 0,0 1 0 0 0,-1-2 0 0 0,1 1-1 0 0,-1-1 1 0 0,0 1 0 0 0,0-1 0 0 0,0 0 0 0 0,-1-1 0 0 0,1 1 0 0 0,-1 0 0 0 0,0-1 0 0 0,1-3-164 0 0,8-14-111 0 0,-1-1 1 0 0,-1 0-1 0 0,-2-1 0 0 0,6-22 111 0 0,17-44-814 0 0,-22 69-181 0 0,1 2 1 0 0,1 0 0 0 0,1 0 0 0 0,3-2 994 0 0,57-68-10565 0 0,-54 68 4118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6:4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 4993 0 0,'-29'-7'6312'0'0,"20"3"-2858"0"0,27 2-1603 0 0,50 5-33 0 0,38 7-1818 0 0,-38-3 625 0 0,39-1-625 0 0,-55-4 526 0 0,0 3-1 0 0,22 5-525 0 0,-33-3 241 0 0,1-2 0 0 0,0-1 0 0 0,0-3 0 0 0,7-2-241 0 0,99-4 506 0 0,-1 5-1 0 0,120 18-505 0 0,-195-11 136 0 0,-7 1-60 0 0,0-3 0 0 0,-1-3 0 0 0,1-3 0 0 0,12-4-76 0 0,25-5 226 0 0,80 4-226 0 0,340-7 495 0 0,-445 8-489 0 0,1 3 1 0 0,0 3 0 0 0,0 4-1 0 0,-1 3 1 0 0,74 17-7 0 0,-69-8 119 0 0,1-3 1 0 0,0-4-1 0 0,0-4 0 0 0,66-4-119 0 0,-70 2 154 0 0,64 10-154 0 0,-90-6 112 0 0,1-2 0 0 0,0-3-1 0 0,0-3 1 0 0,-1-1 0 0 0,5-3-112 0 0,20-8 58 0 0,0 3 1 0 0,1 4 0 0 0,62 4-59 0 0,25 10 35 0 0,1-8 0 0 0,60-11-35 0 0,119-26 230 0 0,-281 32-222 0 0,282-11 124 0 0,-297 15-116 0 0,405 9 226 0 0,-204 3 152 0 0,167-17-394 0 0,-182-18 71 0 0,-138 11-18 0 0,0 4 0 0 0,0 4 1 0 0,18 5-54 0 0,65 6 97 0 0,170-17-97 0 0,-338 9 0 0 0,52-3 32 0 0,0 2 0 0 0,40 6-32 0 0,-46-2 43 0 0,41-3-43 0 0,-23 0 25 0 0,-12 1-22 0 0,7-1 26 0 0,-1 3-1 0 0,37 7-28 0 0,-37-3 123 0 0,-1-3 1 0 0,1-3-1 0 0,40-6-123 0 0,-29 1 146 0 0,0 3 1 0 0,31 6-147 0 0,-58 3 28 0 0,-36-3 17 0 0,-1-2 1 0 0,2 0-1 0 0,-1-1 1 0 0,0 0-1 0 0,0-2 1 0 0,0 0-1 0 0,0-2 1 0 0,12-2-46 0 0,-31 5-7 0 0,0 0 0 0 0,1 0 0 0 0,-1 0 0 0 0,0 0 0 0 0,0-1 1 0 0,0 1-1 0 0,0 0 0 0 0,0 0 0 0 0,0 0 0 0 0,0 0 0 0 0,1 0 0 0 0,-1 0 0 0 0,0 0 1 0 0,0-1-1 0 0,0 1 0 0 0,0 0 0 0 0,0 0 0 0 0,0 0 0 0 0,0 0 0 0 0,0 0 0 0 0,0-1 1 0 0,0 1-1 0 0,0 0 0 0 0,0 0 0 0 0,0 0 0 0 0,0 0 0 0 0,0-1 0 0 0,0 1 0 0 0,0 0 0 0 0,0 0 1 0 0,0 0-1 0 0,0 0 0 0 0,0 0 0 0 0,0-1 0 0 0,0 1 0 0 0,0 0 0 0 0,0 0 0 0 0,0 0 1 0 0,-1 0-1 0 0,1 0 0 0 0,0 0 0 0 0,0-1 0 0 0,0 1 0 0 0,0 0 0 0 0,0 0 0 0 0,0 0 1 0 0,0 0-1 0 0,-1 0 0 0 0,1 0 0 0 0,0 0 0 0 0,0 0 0 0 0,0 0 0 0 0,0 0 0 0 0,0 0 1 0 0,0 0-1 0 0,-1-1 0 0 0,1 1 0 0 0,0 0 0 0 0,0 0 0 0 0,0 0 0 0 0,0 0 7 0 0,-18-10-854 0 0,-21-6-1360 0 0,10 10-3592 0 0,-1 1-1 0 0,-20-1 5807 0 0,12 3-7628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6:4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 7738 0 0,'-2'-1'269'0'0,"0"1"1"0"0,0 0 0 0 0,0 0 0 0 0,0 0 0 0 0,1 0-1 0 0,-1 0 1 0 0,0 0 0 0 0,0 1 0 0 0,0-1 0 0 0,0 1-1 0 0,0-1 1 0 0,0 1 0 0 0,1 0 0 0 0,-1 0 0 0 0,0-1-1 0 0,1 1 1 0 0,-1 0 0 0 0,0 1 0 0 0,1-1 0 0 0,-1 0-270 0 0,1 1 96 0 0,1 0 1 0 0,-1 0 0 0 0,0 1-1 0 0,1-1 1 0 0,0 0-1 0 0,-1 0 1 0 0,1 0 0 0 0,0 1-1 0 0,0-1 1 0 0,0 0 0 0 0,0 0-1 0 0,1 1 1 0 0,-1 0-97 0 0,2 24 37 0 0,-2 0 90 0 0,0 33 841 0 0,-5 34-968 0 0,3-75 91 0 0,-1 0-1 0 0,-1-1 1 0 0,0 0 0 0 0,-2 0-1 0 0,0 0 1 0 0,0 0 0 0 0,-3 2-91 0 0,-9 24-106 0 0,16-26-4373 0 0,9-19-634 0 0,-1-1 86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6:4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613 684 6385 0 0,'-15'1'628'0'0,"-1"1"-1"0"0,1 0 0 0 0,0 1 0 0 0,0 1-627 0 0,-46 7 1592 0 0,35-9-759 0 0,1-1-1 0 0,-1-1 1 0 0,0-1-1 0 0,1-1 1 0 0,-19-4-833 0 0,32 3 288 0 0,0 0 0 0 0,-1-1 0 0 0,1 0 1 0 0,0 0-1 0 0,1-2 0 0 0,0 1 0 0 0,-1-2 1 0 0,2 1-1 0 0,-1-1 0 0 0,1-1 1 0 0,0 0-1 0 0,-5-6-288 0 0,-3-4 296 0 0,0-1 1 0 0,1-1-1 0 0,1 0 1 0 0,1-1-1 0 0,0-1 1 0 0,2-1-1 0 0,-6-14-296 0 0,15 28 19 0 0,0 0 1 0 0,1 0-1 0 0,0-1 0 0 0,1 1 0 0 0,0-1 0 0 0,0 0 0 0 0,1 0 0 0 0,0 1 0 0 0,1-1 0 0 0,0 0 0 0 0,1 0 1 0 0,0 0-1 0 0,0 1 0 0 0,1-1 0 0 0,1 0 0 0 0,-1 1 0 0 0,1-1 0 0 0,1 1 0 0 0,0 0 0 0 0,0 0 0 0 0,4-5-19 0 0,4-7-16 0 0,2 1 0 0 0,0 0 1 0 0,1 0-1 0 0,1 2 0 0 0,0 0 0 0 0,1 1 0 0 0,2 1 0 0 0,5-4 16 0 0,-14 12-12 0 0,1 1 1 0 0,0 1-1 0 0,1 0 1 0 0,0 0-1 0 0,0 2 1 0 0,0-1 0 0 0,0 1-1 0 0,1 1 1 0 0,0 0-1 0 0,-1 1 1 0 0,1 0-1 0 0,0 1 1 0 0,0 0 0 0 0,0 1-1 0 0,0 1 1 0 0,3 0 11 0 0,6 3-13 0 0,0 0 0 0 0,-1 1 0 0 0,0 1 0 0 0,0 1 0 0 0,0 1 1 0 0,-1 0-1 0 0,0 2 0 0 0,2 1 13 0 0,-7-2-1 0 0,0 0-1 0 0,-1 1 1 0 0,0 1 0 0 0,0 0 0 0 0,-1 0 0 0 0,0 2 0 0 0,-1-1-1 0 0,-1 2 1 0 0,0 0 0 0 0,3 5 1 0 0,-11-13 5 0 0,0 0 0 0 0,0 1 0 0 0,-1-1 0 0 0,1 1 0 0 0,-1 0 0 0 0,-1 0-1 0 0,0 0 1 0 0,1 0 0 0 0,-2 0 0 0 0,1 0 0 0 0,-1 0 0 0 0,0 0 0 0 0,-1 0 0 0 0,0 0 0 0 0,0 0 0 0 0,0 0 0 0 0,-1 0 0 0 0,0 0 0 0 0,-1 0 0 0 0,1-1-1 0 0,-1 1-4 0 0,-11 22 20 0 0,0-2 0 0 0,-2 0-1 0 0,0-1 1 0 0,-9 8-20 0 0,-6 11 17 0 0,3-6-228 0 0,18-26-371 0 0,0 0 0 0 0,1 0-1 0 0,-6 14 583 0 0,13-22-1142 0 0,0-1 0 0 0,0 1 1 0 0,0 0-1 0 0,1 0 0 0 0,0-1 0 0 0,0 1 0 0 0,1 0 0 0 0,-1 0 0 0 0,1 1 1142 0 0,0-2-6235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6:4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38 189 5305 0 0,'-33'-11'5274'0'0,"28"9"-1639"0"0,23 2-1909 0 0,-15 0-1732 0 0,45 2 1012 0 0,0 3 0 0 0,8 2-1006 0 0,50 6 505 0 0,54-3 29 0 0,1-6 0 0 0,34-9-534 0 0,-36-6 471 0 0,445-37 724 0 0,-437 37-558 0 0,68 6-637 0 0,42-1 339 0 0,-36 3 11 0 0,259-17 460 0 0,-23 18-473 0 0,-21 1 114 0 0,41-12 31 0 0,-363 8-357 0 0,-44 2-63 0 0,0-3 0 0 0,13-6-62 0 0,-14 2 81 0 0,0 4 1 0 0,81 5-82 0 0,-100 1 105 0 0,48 2 30 0 0,-14 0 29 0 0,23-5-164 0 0,234-5 110 0 0,-273 8-114 0 0,183 11 173 0 0,-125-4-20 0 0,95-8-149 0 0,38-1 117 0 0,-160 4 120 0 0,0-5 0 0 0,26-7-237 0 0,132-10 164 0 0,-162 14-102 0 0,263-10 144 0 0,-245 13-105 0 0,63 9-101 0 0,-60-1 108 0 0,52-7-108 0 0,-86 1 13 0 0,-1 4 0 0 0,9 6-13 0 0,17 0 41 0 0,-49-5-60 0 0,77 5 307 0 0,108-9-288 0 0,115-3 322 0 0,-194 5-249 0 0,-11 2-1 0 0,-31-1 184 0 0,9-6-256 0 0,-13 1 223 0 0,69 9-223 0 0,25 1 136 0 0,-200-11-380 0 0,-28 0-746 0 0,-20-2-1032 0 0,-72-4-10154 0 0,62 6 4616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09:46:4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121 131 3361 0 0,'-3'0'583'0'0,"-1"0"0"0"0,0 0 1 0 0,1 0-1 0 0,-1-1 1 0 0,0 1-1 0 0,1-1 0 0 0,-1 0 1 0 0,1 0-1 0 0,-1-1 1 0 0,1 1-1 0 0,0-1 0 0 0,-1 1 1 0 0,1-1-1 0 0,0 0 0 0 0,0 0 1 0 0,0-1-1 0 0,0 1 1 0 0,1-1-1 0 0,-1 1-583 0 0,2 1 195 0 0,1 0 0 0 0,-1-1 0 0 0,0 1 0 0 0,1 0 0 0 0,-1 0 0 0 0,1 0 0 0 0,-1-1 0 0 0,1 1 0 0 0,-1 0 0 0 0,1-1 0 0 0,0 1 0 0 0,0 0 0 0 0,0-1 0 0 0,0 1 0 0 0,0 0 0 0 0,0-1 0 0 0,0 1 0 0 0,0 0 0 0 0,0-1 0 0 0,1 0-195 0 0,0-1 93 0 0,0 0 0 0 0,1 1 0 0 0,-1-1 1 0 0,1 0-1 0 0,0 1 0 0 0,-1 0 0 0 0,1-1 0 0 0,0 1 0 0 0,0 0 1 0 0,1 0-1 0 0,-1 0 0 0 0,0 0 0 0 0,2 0-93 0 0,6-4 109 0 0,-1 0 0 0 0,2 1-1 0 0,-1 1 1 0 0,0-1 0 0 0,1 2-1 0 0,0 0 1 0 0,0 0 0 0 0,0 1 0 0 0,0 0-1 0 0,9 0-108 0 0,2 0 38 0 0,0 1-1 0 0,0 1 0 0 0,0 2 0 0 0,-1 0 1 0 0,4 1-38 0 0,-19-2 1 0 0,0 0 1 0 0,0 1-1 0 0,0 0 0 0 0,-1 0 1 0 0,1 0-1 0 0,-1 0 0 0 0,1 1 1 0 0,-1 0-1 0 0,0 0 1 0 0,0 1-1 0 0,0-1 0 0 0,-1 1 1 0 0,1 0-1 0 0,-1 0 0 0 0,0 1 1 0 0,0-1-1 0 0,0 1 0 0 0,-1 0 1 0 0,3 5-2 0 0,-4-6 0 0 0,0-1-1 0 0,-1 1 1 0 0,0 0 0 0 0,0 0 0 0 0,0 0-1 0 0,0 0 1 0 0,-1 0 0 0 0,0 1 0 0 0,0-1-1 0 0,0 0 1 0 0,0 0 0 0 0,0 0 0 0 0,-1 0-1 0 0,0 0 1 0 0,0 0 0 0 0,0 0 0 0 0,0 0-1 0 0,-1 0 1 0 0,0 0 0 0 0,1-1 0 0 0,-1 1-1 0 0,0 0 1 0 0,-1-1 0 0 0,1 0-1 0 0,-1 1 1 0 0,0-1 0 0 0,1 0 0 0 0,-1-1-1 0 0,-1 2 1 0 0,-16 14 20 0 0,-1 0 0 0 0,0-2-1 0 0,-2 0 1 0 0,0-2 0 0 0,-22 11-20 0 0,-29 11 139 0 0,-24 5-139 0 0,86-37 31 0 0,1 1 0 0 0,-1-2 0 0 0,0 1-1 0 0,0-2 1 0 0,0 1 0 0 0,-2-1-31 0 0,14-2 35 0 0,0 0 18 0 0,0 0-13 0 0,39 13 680 0 0,-24-10-567 0 0,1 0 0 0 0,0-1 0 0 0,-1-1-1 0 0,1 0 1 0 0,0-1 0 0 0,0 0 0 0 0,5-2-153 0 0,54 1 185 0 0,-9 3-443 0 0,0-3 0 0 0,-1-3-1 0 0,53-10 259 0 0,-117 14-150 0 0,26-2-1709 0 0,-16 6-1918 0 0,-7 4-6159 0 0,-4-2 4563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6B2B-59E0-4DAC-A095-72E45D44BF4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7D2ED-F1AC-4269-8D61-399E4B1EC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9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D2ED-F1AC-4269-8D61-399E4B1EC4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4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54.xml"/><Relationship Id="rId42" Type="http://schemas.openxmlformats.org/officeDocument/2006/relationships/image" Target="../media/image26.png"/><Relationship Id="rId47" Type="http://schemas.openxmlformats.org/officeDocument/2006/relationships/customXml" Target="../ink/ink67.xml"/><Relationship Id="rId63" Type="http://schemas.openxmlformats.org/officeDocument/2006/relationships/customXml" Target="../ink/ink75.xml"/><Relationship Id="rId68" Type="http://schemas.openxmlformats.org/officeDocument/2006/relationships/image" Target="../media/image39.png"/><Relationship Id="rId84" Type="http://schemas.openxmlformats.org/officeDocument/2006/relationships/image" Target="../media/image47.png"/><Relationship Id="rId89" Type="http://schemas.openxmlformats.org/officeDocument/2006/relationships/customXml" Target="../ink/ink88.xml"/><Relationship Id="rId7" Type="http://schemas.openxmlformats.org/officeDocument/2006/relationships/customXml" Target="../ink/ink47.xml"/><Relationship Id="rId71" Type="http://schemas.openxmlformats.org/officeDocument/2006/relationships/customXml" Target="../ink/ink79.xml"/><Relationship Id="rId92" Type="http://schemas.openxmlformats.org/officeDocument/2006/relationships/image" Target="../media/image53.png"/><Relationship Id="rId2" Type="http://schemas.openxmlformats.org/officeDocument/2006/relationships/image" Target="../media/image51.png"/><Relationship Id="rId16" Type="http://schemas.openxmlformats.org/officeDocument/2006/relationships/image" Target="../media/image13.png"/><Relationship Id="rId29" Type="http://schemas.openxmlformats.org/officeDocument/2006/relationships/customXml" Target="../ink/ink58.xml"/><Relationship Id="rId11" Type="http://schemas.openxmlformats.org/officeDocument/2006/relationships/customXml" Target="../ink/ink49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62.xml"/><Relationship Id="rId40" Type="http://schemas.openxmlformats.org/officeDocument/2006/relationships/image" Target="../media/image25.png"/><Relationship Id="rId45" Type="http://schemas.openxmlformats.org/officeDocument/2006/relationships/customXml" Target="../ink/ink66.xml"/><Relationship Id="rId53" Type="http://schemas.openxmlformats.org/officeDocument/2006/relationships/customXml" Target="../ink/ink70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79" Type="http://schemas.openxmlformats.org/officeDocument/2006/relationships/customXml" Target="../ink/ink83.xml"/><Relationship Id="rId87" Type="http://schemas.openxmlformats.org/officeDocument/2006/relationships/customXml" Target="../ink/ink87.xml"/><Relationship Id="rId102" Type="http://schemas.openxmlformats.org/officeDocument/2006/relationships/image" Target="../media/image58.png"/><Relationship Id="rId5" Type="http://schemas.openxmlformats.org/officeDocument/2006/relationships/customXml" Target="../ink/ink46.xml"/><Relationship Id="rId61" Type="http://schemas.openxmlformats.org/officeDocument/2006/relationships/customXml" Target="../ink/ink74.xml"/><Relationship Id="rId82" Type="http://schemas.openxmlformats.org/officeDocument/2006/relationships/image" Target="../media/image46.png"/><Relationship Id="rId90" Type="http://schemas.openxmlformats.org/officeDocument/2006/relationships/image" Target="../media/image50.png"/><Relationship Id="rId95" Type="http://schemas.openxmlformats.org/officeDocument/2006/relationships/customXml" Target="../ink/ink90.xml"/><Relationship Id="rId19" Type="http://schemas.openxmlformats.org/officeDocument/2006/relationships/customXml" Target="../ink/ink5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57.xml"/><Relationship Id="rId30" Type="http://schemas.openxmlformats.org/officeDocument/2006/relationships/image" Target="../media/image20.png"/><Relationship Id="rId35" Type="http://schemas.openxmlformats.org/officeDocument/2006/relationships/customXml" Target="../ink/ink61.xml"/><Relationship Id="rId43" Type="http://schemas.openxmlformats.org/officeDocument/2006/relationships/customXml" Target="../ink/ink65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78.xml"/><Relationship Id="rId77" Type="http://schemas.openxmlformats.org/officeDocument/2006/relationships/customXml" Target="../ink/ink82.xml"/><Relationship Id="rId100" Type="http://schemas.openxmlformats.org/officeDocument/2006/relationships/image" Target="../media/image57.png"/><Relationship Id="rId8" Type="http://schemas.openxmlformats.org/officeDocument/2006/relationships/image" Target="../media/image9.png"/><Relationship Id="rId51" Type="http://schemas.openxmlformats.org/officeDocument/2006/relationships/customXml" Target="../ink/ink69.xml"/><Relationship Id="rId72" Type="http://schemas.openxmlformats.org/officeDocument/2006/relationships/image" Target="../media/image41.png"/><Relationship Id="rId80" Type="http://schemas.openxmlformats.org/officeDocument/2006/relationships/image" Target="../media/image45.png"/><Relationship Id="rId85" Type="http://schemas.openxmlformats.org/officeDocument/2006/relationships/customXml" Target="../ink/ink86.xml"/><Relationship Id="rId93" Type="http://schemas.openxmlformats.org/officeDocument/2006/relationships/customXml" Target="../ink/ink89.xml"/><Relationship Id="rId98" Type="http://schemas.openxmlformats.org/officeDocument/2006/relationships/image" Target="../media/image56.png"/><Relationship Id="rId3" Type="http://schemas.openxmlformats.org/officeDocument/2006/relationships/customXml" Target="../ink/ink45.xml"/><Relationship Id="rId12" Type="http://schemas.openxmlformats.org/officeDocument/2006/relationships/image" Target="../media/image11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0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73.xml"/><Relationship Id="rId67" Type="http://schemas.openxmlformats.org/officeDocument/2006/relationships/customXml" Target="../ink/ink77.xml"/><Relationship Id="rId103" Type="http://schemas.openxmlformats.org/officeDocument/2006/relationships/customXml" Target="../ink/ink94.xml"/><Relationship Id="rId20" Type="http://schemas.openxmlformats.org/officeDocument/2006/relationships/image" Target="../media/image15.png"/><Relationship Id="rId41" Type="http://schemas.openxmlformats.org/officeDocument/2006/relationships/customXml" Target="../ink/ink64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81.xml"/><Relationship Id="rId83" Type="http://schemas.openxmlformats.org/officeDocument/2006/relationships/customXml" Target="../ink/ink85.xml"/><Relationship Id="rId88" Type="http://schemas.openxmlformats.org/officeDocument/2006/relationships/image" Target="../media/image49.png"/><Relationship Id="rId91" Type="http://schemas.openxmlformats.org/officeDocument/2006/relationships/image" Target="../media/image52.png"/><Relationship Id="rId9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68.xml"/><Relationship Id="rId57" Type="http://schemas.openxmlformats.org/officeDocument/2006/relationships/customXml" Target="../ink/ink72.xml"/><Relationship Id="rId10" Type="http://schemas.openxmlformats.org/officeDocument/2006/relationships/image" Target="../media/image10.png"/><Relationship Id="rId31" Type="http://schemas.openxmlformats.org/officeDocument/2006/relationships/customXml" Target="../ink/ink59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76.xml"/><Relationship Id="rId73" Type="http://schemas.openxmlformats.org/officeDocument/2006/relationships/customXml" Target="../ink/ink80.xml"/><Relationship Id="rId78" Type="http://schemas.openxmlformats.org/officeDocument/2006/relationships/image" Target="../media/image44.png"/><Relationship Id="rId81" Type="http://schemas.openxmlformats.org/officeDocument/2006/relationships/customXml" Target="../ink/ink84.xml"/><Relationship Id="rId86" Type="http://schemas.openxmlformats.org/officeDocument/2006/relationships/image" Target="../media/image48.png"/><Relationship Id="rId94" Type="http://schemas.openxmlformats.org/officeDocument/2006/relationships/image" Target="../media/image54.png"/><Relationship Id="rId99" Type="http://schemas.openxmlformats.org/officeDocument/2006/relationships/customXml" Target="../ink/ink92.xml"/><Relationship Id="rId101" Type="http://schemas.openxmlformats.org/officeDocument/2006/relationships/customXml" Target="../ink/ink93.xml"/><Relationship Id="rId4" Type="http://schemas.openxmlformats.org/officeDocument/2006/relationships/image" Target="../media/image7.png"/><Relationship Id="rId9" Type="http://schemas.openxmlformats.org/officeDocument/2006/relationships/customXml" Target="../ink/ink48.xml"/><Relationship Id="rId13" Type="http://schemas.openxmlformats.org/officeDocument/2006/relationships/customXml" Target="../ink/ink50.xml"/><Relationship Id="rId18" Type="http://schemas.openxmlformats.org/officeDocument/2006/relationships/image" Target="../media/image14.png"/><Relationship Id="rId39" Type="http://schemas.openxmlformats.org/officeDocument/2006/relationships/customXml" Target="../ink/ink63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71.xml"/><Relationship Id="rId76" Type="http://schemas.openxmlformats.org/officeDocument/2006/relationships/image" Target="../media/image43.png"/><Relationship Id="rId97" Type="http://schemas.openxmlformats.org/officeDocument/2006/relationships/customXml" Target="../ink/ink91.xml"/><Relationship Id="rId10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7.png"/><Relationship Id="rId18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customXml" Target="../ink/ink98.xml"/><Relationship Id="rId17" Type="http://schemas.openxmlformats.org/officeDocument/2006/relationships/image" Target="../media/image69.png"/><Relationship Id="rId2" Type="http://schemas.openxmlformats.org/officeDocument/2006/relationships/image" Target="../media/image60.png"/><Relationship Id="rId16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10" Type="http://schemas.openxmlformats.org/officeDocument/2006/relationships/customXml" Target="../ink/ink97.xml"/><Relationship Id="rId4" Type="http://schemas.openxmlformats.org/officeDocument/2006/relationships/image" Target="../media/image62.png"/><Relationship Id="rId9" Type="http://schemas.openxmlformats.org/officeDocument/2006/relationships/image" Target="../media/image65.png"/><Relationship Id="rId14" Type="http://schemas.openxmlformats.org/officeDocument/2006/relationships/customXml" Target="../ink/ink9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3.png"/><Relationship Id="rId21" Type="http://schemas.openxmlformats.org/officeDocument/2006/relationships/customXml" Target="../ink/ink110.xml"/><Relationship Id="rId34" Type="http://schemas.openxmlformats.org/officeDocument/2006/relationships/image" Target="../media/image87.png"/><Relationship Id="rId42" Type="http://schemas.openxmlformats.org/officeDocument/2006/relationships/image" Target="../media/image91.png"/><Relationship Id="rId47" Type="http://schemas.openxmlformats.org/officeDocument/2006/relationships/customXml" Target="../ink/ink123.xml"/><Relationship Id="rId50" Type="http://schemas.openxmlformats.org/officeDocument/2006/relationships/image" Target="../media/image95.png"/><Relationship Id="rId55" Type="http://schemas.openxmlformats.org/officeDocument/2006/relationships/customXml" Target="../ink/ink127.xml"/><Relationship Id="rId63" Type="http://schemas.openxmlformats.org/officeDocument/2006/relationships/customXml" Target="../ink/ink131.xml"/><Relationship Id="rId68" Type="http://schemas.openxmlformats.org/officeDocument/2006/relationships/image" Target="../media/image104.png"/><Relationship Id="rId76" Type="http://schemas.openxmlformats.org/officeDocument/2006/relationships/image" Target="../media/image108.png"/><Relationship Id="rId84" Type="http://schemas.openxmlformats.org/officeDocument/2006/relationships/image" Target="../media/image112.png"/><Relationship Id="rId89" Type="http://schemas.openxmlformats.org/officeDocument/2006/relationships/customXml" Target="../ink/ink144.xml"/><Relationship Id="rId97" Type="http://schemas.openxmlformats.org/officeDocument/2006/relationships/customXml" Target="../ink/ink148.xml"/><Relationship Id="rId7" Type="http://schemas.openxmlformats.org/officeDocument/2006/relationships/customXml" Target="../ink/ink103.xml"/><Relationship Id="rId71" Type="http://schemas.openxmlformats.org/officeDocument/2006/relationships/customXml" Target="../ink/ink135.xml"/><Relationship Id="rId92" Type="http://schemas.openxmlformats.org/officeDocument/2006/relationships/image" Target="../media/image116.png"/><Relationship Id="rId2" Type="http://schemas.openxmlformats.org/officeDocument/2006/relationships/image" Target="../media/image71.png"/><Relationship Id="rId16" Type="http://schemas.openxmlformats.org/officeDocument/2006/relationships/image" Target="../media/image78.png"/><Relationship Id="rId29" Type="http://schemas.openxmlformats.org/officeDocument/2006/relationships/customXml" Target="../ink/ink114.xml"/><Relationship Id="rId11" Type="http://schemas.openxmlformats.org/officeDocument/2006/relationships/customXml" Target="../ink/ink105.xml"/><Relationship Id="rId24" Type="http://schemas.openxmlformats.org/officeDocument/2006/relationships/image" Target="../media/image82.png"/><Relationship Id="rId32" Type="http://schemas.openxmlformats.org/officeDocument/2006/relationships/image" Target="../media/image86.png"/><Relationship Id="rId37" Type="http://schemas.openxmlformats.org/officeDocument/2006/relationships/customXml" Target="../ink/ink118.xml"/><Relationship Id="rId40" Type="http://schemas.openxmlformats.org/officeDocument/2006/relationships/image" Target="../media/image90.png"/><Relationship Id="rId45" Type="http://schemas.openxmlformats.org/officeDocument/2006/relationships/customXml" Target="../ink/ink122.xml"/><Relationship Id="rId53" Type="http://schemas.openxmlformats.org/officeDocument/2006/relationships/customXml" Target="../ink/ink126.xml"/><Relationship Id="rId58" Type="http://schemas.openxmlformats.org/officeDocument/2006/relationships/image" Target="../media/image99.png"/><Relationship Id="rId66" Type="http://schemas.openxmlformats.org/officeDocument/2006/relationships/image" Target="../media/image103.png"/><Relationship Id="rId74" Type="http://schemas.openxmlformats.org/officeDocument/2006/relationships/image" Target="../media/image107.png"/><Relationship Id="rId79" Type="http://schemas.openxmlformats.org/officeDocument/2006/relationships/customXml" Target="../ink/ink139.xml"/><Relationship Id="rId87" Type="http://schemas.openxmlformats.org/officeDocument/2006/relationships/customXml" Target="../ink/ink143.xml"/><Relationship Id="rId5" Type="http://schemas.openxmlformats.org/officeDocument/2006/relationships/customXml" Target="../ink/ink102.xml"/><Relationship Id="rId61" Type="http://schemas.openxmlformats.org/officeDocument/2006/relationships/customXml" Target="../ink/ink130.xml"/><Relationship Id="rId82" Type="http://schemas.openxmlformats.org/officeDocument/2006/relationships/image" Target="../media/image111.png"/><Relationship Id="rId90" Type="http://schemas.openxmlformats.org/officeDocument/2006/relationships/image" Target="../media/image115.png"/><Relationship Id="rId95" Type="http://schemas.openxmlformats.org/officeDocument/2006/relationships/customXml" Target="../ink/ink147.xml"/><Relationship Id="rId19" Type="http://schemas.openxmlformats.org/officeDocument/2006/relationships/customXml" Target="../ink/ink109.xml"/><Relationship Id="rId14" Type="http://schemas.openxmlformats.org/officeDocument/2006/relationships/image" Target="../media/image77.png"/><Relationship Id="rId22" Type="http://schemas.openxmlformats.org/officeDocument/2006/relationships/image" Target="../media/image81.png"/><Relationship Id="rId27" Type="http://schemas.openxmlformats.org/officeDocument/2006/relationships/customXml" Target="../ink/ink113.xml"/><Relationship Id="rId30" Type="http://schemas.openxmlformats.org/officeDocument/2006/relationships/image" Target="../media/image85.png"/><Relationship Id="rId35" Type="http://schemas.openxmlformats.org/officeDocument/2006/relationships/customXml" Target="../ink/ink117.xml"/><Relationship Id="rId43" Type="http://schemas.openxmlformats.org/officeDocument/2006/relationships/customXml" Target="../ink/ink121.xml"/><Relationship Id="rId48" Type="http://schemas.openxmlformats.org/officeDocument/2006/relationships/image" Target="../media/image94.png"/><Relationship Id="rId56" Type="http://schemas.openxmlformats.org/officeDocument/2006/relationships/image" Target="../media/image98.png"/><Relationship Id="rId64" Type="http://schemas.openxmlformats.org/officeDocument/2006/relationships/image" Target="../media/image102.png"/><Relationship Id="rId69" Type="http://schemas.openxmlformats.org/officeDocument/2006/relationships/customXml" Target="../ink/ink134.xml"/><Relationship Id="rId77" Type="http://schemas.openxmlformats.org/officeDocument/2006/relationships/customXml" Target="../ink/ink138.xml"/><Relationship Id="rId100" Type="http://schemas.openxmlformats.org/officeDocument/2006/relationships/image" Target="../media/image120.png"/><Relationship Id="rId8" Type="http://schemas.openxmlformats.org/officeDocument/2006/relationships/image" Target="../media/image74.png"/><Relationship Id="rId51" Type="http://schemas.openxmlformats.org/officeDocument/2006/relationships/customXml" Target="../ink/ink125.xml"/><Relationship Id="rId72" Type="http://schemas.openxmlformats.org/officeDocument/2006/relationships/image" Target="../media/image106.png"/><Relationship Id="rId80" Type="http://schemas.openxmlformats.org/officeDocument/2006/relationships/image" Target="../media/image110.png"/><Relationship Id="rId85" Type="http://schemas.openxmlformats.org/officeDocument/2006/relationships/customXml" Target="../ink/ink142.xml"/><Relationship Id="rId93" Type="http://schemas.openxmlformats.org/officeDocument/2006/relationships/customXml" Target="../ink/ink146.xml"/><Relationship Id="rId98" Type="http://schemas.openxmlformats.org/officeDocument/2006/relationships/image" Target="../media/image119.png"/><Relationship Id="rId3" Type="http://schemas.openxmlformats.org/officeDocument/2006/relationships/customXml" Target="../ink/ink101.xml"/><Relationship Id="rId12" Type="http://schemas.openxmlformats.org/officeDocument/2006/relationships/image" Target="../media/image76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33" Type="http://schemas.openxmlformats.org/officeDocument/2006/relationships/customXml" Target="../ink/ink116.xml"/><Relationship Id="rId38" Type="http://schemas.openxmlformats.org/officeDocument/2006/relationships/image" Target="../media/image89.png"/><Relationship Id="rId46" Type="http://schemas.openxmlformats.org/officeDocument/2006/relationships/image" Target="../media/image93.png"/><Relationship Id="rId59" Type="http://schemas.openxmlformats.org/officeDocument/2006/relationships/customXml" Target="../ink/ink129.xml"/><Relationship Id="rId67" Type="http://schemas.openxmlformats.org/officeDocument/2006/relationships/customXml" Target="../ink/ink133.xml"/><Relationship Id="rId20" Type="http://schemas.openxmlformats.org/officeDocument/2006/relationships/image" Target="../media/image80.png"/><Relationship Id="rId41" Type="http://schemas.openxmlformats.org/officeDocument/2006/relationships/customXml" Target="../ink/ink120.xml"/><Relationship Id="rId54" Type="http://schemas.openxmlformats.org/officeDocument/2006/relationships/image" Target="../media/image97.png"/><Relationship Id="rId62" Type="http://schemas.openxmlformats.org/officeDocument/2006/relationships/image" Target="../media/image101.png"/><Relationship Id="rId70" Type="http://schemas.openxmlformats.org/officeDocument/2006/relationships/image" Target="../media/image105.png"/><Relationship Id="rId75" Type="http://schemas.openxmlformats.org/officeDocument/2006/relationships/customXml" Target="../ink/ink137.xml"/><Relationship Id="rId83" Type="http://schemas.openxmlformats.org/officeDocument/2006/relationships/customXml" Target="../ink/ink141.xml"/><Relationship Id="rId88" Type="http://schemas.openxmlformats.org/officeDocument/2006/relationships/image" Target="../media/image114.png"/><Relationship Id="rId91" Type="http://schemas.openxmlformats.org/officeDocument/2006/relationships/customXml" Target="../ink/ink145.xml"/><Relationship Id="rId9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49" Type="http://schemas.openxmlformats.org/officeDocument/2006/relationships/customXml" Target="../ink/ink124.xml"/><Relationship Id="rId57" Type="http://schemas.openxmlformats.org/officeDocument/2006/relationships/customXml" Target="../ink/ink128.xml"/><Relationship Id="rId10" Type="http://schemas.openxmlformats.org/officeDocument/2006/relationships/image" Target="../media/image75.png"/><Relationship Id="rId31" Type="http://schemas.openxmlformats.org/officeDocument/2006/relationships/customXml" Target="../ink/ink115.xml"/><Relationship Id="rId44" Type="http://schemas.openxmlformats.org/officeDocument/2006/relationships/image" Target="../media/image92.png"/><Relationship Id="rId52" Type="http://schemas.openxmlformats.org/officeDocument/2006/relationships/image" Target="../media/image96.png"/><Relationship Id="rId60" Type="http://schemas.openxmlformats.org/officeDocument/2006/relationships/image" Target="../media/image100.png"/><Relationship Id="rId65" Type="http://schemas.openxmlformats.org/officeDocument/2006/relationships/customXml" Target="../ink/ink132.xml"/><Relationship Id="rId73" Type="http://schemas.openxmlformats.org/officeDocument/2006/relationships/customXml" Target="../ink/ink136.xml"/><Relationship Id="rId78" Type="http://schemas.openxmlformats.org/officeDocument/2006/relationships/image" Target="../media/image109.png"/><Relationship Id="rId81" Type="http://schemas.openxmlformats.org/officeDocument/2006/relationships/customXml" Target="../ink/ink140.xml"/><Relationship Id="rId86" Type="http://schemas.openxmlformats.org/officeDocument/2006/relationships/image" Target="../media/image113.png"/><Relationship Id="rId94" Type="http://schemas.openxmlformats.org/officeDocument/2006/relationships/image" Target="../media/image117.png"/><Relationship Id="rId99" Type="http://schemas.openxmlformats.org/officeDocument/2006/relationships/customXml" Target="../ink/ink149.xml"/><Relationship Id="rId4" Type="http://schemas.openxmlformats.org/officeDocument/2006/relationships/image" Target="../media/image72.png"/><Relationship Id="rId9" Type="http://schemas.openxmlformats.org/officeDocument/2006/relationships/customXml" Target="../ink/ink104.xml"/><Relationship Id="rId13" Type="http://schemas.openxmlformats.org/officeDocument/2006/relationships/customXml" Target="../ink/ink106.xml"/><Relationship Id="rId18" Type="http://schemas.openxmlformats.org/officeDocument/2006/relationships/image" Target="../media/image79.png"/><Relationship Id="rId39" Type="http://schemas.openxmlformats.org/officeDocument/2006/relationships/customXml" Target="../ink/ink11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3.png"/><Relationship Id="rId117" Type="http://schemas.openxmlformats.org/officeDocument/2006/relationships/customXml" Target="../ink/ink207.xml"/><Relationship Id="rId21" Type="http://schemas.openxmlformats.org/officeDocument/2006/relationships/customXml" Target="../ink/ink159.xml"/><Relationship Id="rId42" Type="http://schemas.openxmlformats.org/officeDocument/2006/relationships/image" Target="../media/image141.png"/><Relationship Id="rId47" Type="http://schemas.openxmlformats.org/officeDocument/2006/relationships/customXml" Target="../ink/ink172.xml"/><Relationship Id="rId63" Type="http://schemas.openxmlformats.org/officeDocument/2006/relationships/customXml" Target="../ink/ink180.xml"/><Relationship Id="rId68" Type="http://schemas.openxmlformats.org/officeDocument/2006/relationships/image" Target="../media/image154.png"/><Relationship Id="rId84" Type="http://schemas.openxmlformats.org/officeDocument/2006/relationships/image" Target="../media/image162.png"/><Relationship Id="rId89" Type="http://schemas.openxmlformats.org/officeDocument/2006/relationships/customXml" Target="../ink/ink193.xml"/><Relationship Id="rId112" Type="http://schemas.openxmlformats.org/officeDocument/2006/relationships/image" Target="../media/image176.png"/><Relationship Id="rId133" Type="http://schemas.openxmlformats.org/officeDocument/2006/relationships/customXml" Target="../ink/ink215.xml"/><Relationship Id="rId138" Type="http://schemas.openxmlformats.org/officeDocument/2006/relationships/image" Target="../media/image189.png"/><Relationship Id="rId154" Type="http://schemas.openxmlformats.org/officeDocument/2006/relationships/image" Target="../media/image197.png"/><Relationship Id="rId16" Type="http://schemas.openxmlformats.org/officeDocument/2006/relationships/image" Target="../media/image128.png"/><Relationship Id="rId107" Type="http://schemas.openxmlformats.org/officeDocument/2006/relationships/customXml" Target="../ink/ink202.xml"/><Relationship Id="rId11" Type="http://schemas.openxmlformats.org/officeDocument/2006/relationships/customXml" Target="../ink/ink154.xml"/><Relationship Id="rId32" Type="http://schemas.openxmlformats.org/officeDocument/2006/relationships/image" Target="../media/image136.png"/><Relationship Id="rId37" Type="http://schemas.openxmlformats.org/officeDocument/2006/relationships/customXml" Target="../ink/ink167.xml"/><Relationship Id="rId53" Type="http://schemas.openxmlformats.org/officeDocument/2006/relationships/customXml" Target="../ink/ink175.xml"/><Relationship Id="rId58" Type="http://schemas.openxmlformats.org/officeDocument/2006/relationships/image" Target="../media/image149.png"/><Relationship Id="rId74" Type="http://schemas.openxmlformats.org/officeDocument/2006/relationships/image" Target="../media/image157.png"/><Relationship Id="rId79" Type="http://schemas.openxmlformats.org/officeDocument/2006/relationships/customXml" Target="../ink/ink188.xml"/><Relationship Id="rId102" Type="http://schemas.openxmlformats.org/officeDocument/2006/relationships/image" Target="../media/image171.png"/><Relationship Id="rId123" Type="http://schemas.openxmlformats.org/officeDocument/2006/relationships/customXml" Target="../ink/ink210.xml"/><Relationship Id="rId128" Type="http://schemas.openxmlformats.org/officeDocument/2006/relationships/image" Target="../media/image184.png"/><Relationship Id="rId144" Type="http://schemas.openxmlformats.org/officeDocument/2006/relationships/image" Target="../media/image192.png"/><Relationship Id="rId149" Type="http://schemas.openxmlformats.org/officeDocument/2006/relationships/customXml" Target="../ink/ink223.xml"/><Relationship Id="rId5" Type="http://schemas.openxmlformats.org/officeDocument/2006/relationships/customXml" Target="../ink/ink151.xml"/><Relationship Id="rId90" Type="http://schemas.openxmlformats.org/officeDocument/2006/relationships/image" Target="../media/image165.png"/><Relationship Id="rId95" Type="http://schemas.openxmlformats.org/officeDocument/2006/relationships/customXml" Target="../ink/ink196.xml"/><Relationship Id="rId22" Type="http://schemas.openxmlformats.org/officeDocument/2006/relationships/image" Target="../media/image131.png"/><Relationship Id="rId27" Type="http://schemas.openxmlformats.org/officeDocument/2006/relationships/customXml" Target="../ink/ink162.xml"/><Relationship Id="rId43" Type="http://schemas.openxmlformats.org/officeDocument/2006/relationships/customXml" Target="../ink/ink170.xml"/><Relationship Id="rId48" Type="http://schemas.openxmlformats.org/officeDocument/2006/relationships/image" Target="../media/image144.png"/><Relationship Id="rId64" Type="http://schemas.openxmlformats.org/officeDocument/2006/relationships/image" Target="../media/image152.png"/><Relationship Id="rId69" Type="http://schemas.openxmlformats.org/officeDocument/2006/relationships/customXml" Target="../ink/ink183.xml"/><Relationship Id="rId113" Type="http://schemas.openxmlformats.org/officeDocument/2006/relationships/customXml" Target="../ink/ink205.xml"/><Relationship Id="rId118" Type="http://schemas.openxmlformats.org/officeDocument/2006/relationships/image" Target="../media/image179.png"/><Relationship Id="rId134" Type="http://schemas.openxmlformats.org/officeDocument/2006/relationships/image" Target="../media/image187.png"/><Relationship Id="rId139" Type="http://schemas.openxmlformats.org/officeDocument/2006/relationships/customXml" Target="../ink/ink218.xml"/><Relationship Id="rId80" Type="http://schemas.openxmlformats.org/officeDocument/2006/relationships/image" Target="../media/image160.png"/><Relationship Id="rId85" Type="http://schemas.openxmlformats.org/officeDocument/2006/relationships/customXml" Target="../ink/ink191.xml"/><Relationship Id="rId150" Type="http://schemas.openxmlformats.org/officeDocument/2006/relationships/image" Target="../media/image195.png"/><Relationship Id="rId12" Type="http://schemas.openxmlformats.org/officeDocument/2006/relationships/image" Target="../media/image126.png"/><Relationship Id="rId17" Type="http://schemas.openxmlformats.org/officeDocument/2006/relationships/customXml" Target="../ink/ink157.xml"/><Relationship Id="rId25" Type="http://schemas.openxmlformats.org/officeDocument/2006/relationships/customXml" Target="../ink/ink161.xml"/><Relationship Id="rId33" Type="http://schemas.openxmlformats.org/officeDocument/2006/relationships/customXml" Target="../ink/ink165.xml"/><Relationship Id="rId38" Type="http://schemas.openxmlformats.org/officeDocument/2006/relationships/image" Target="../media/image139.png"/><Relationship Id="rId46" Type="http://schemas.openxmlformats.org/officeDocument/2006/relationships/image" Target="../media/image143.png"/><Relationship Id="rId59" Type="http://schemas.openxmlformats.org/officeDocument/2006/relationships/customXml" Target="../ink/ink178.xml"/><Relationship Id="rId67" Type="http://schemas.openxmlformats.org/officeDocument/2006/relationships/customXml" Target="../ink/ink182.xml"/><Relationship Id="rId103" Type="http://schemas.openxmlformats.org/officeDocument/2006/relationships/customXml" Target="../ink/ink200.xml"/><Relationship Id="rId108" Type="http://schemas.openxmlformats.org/officeDocument/2006/relationships/image" Target="../media/image174.png"/><Relationship Id="rId116" Type="http://schemas.openxmlformats.org/officeDocument/2006/relationships/image" Target="../media/image178.png"/><Relationship Id="rId124" Type="http://schemas.openxmlformats.org/officeDocument/2006/relationships/image" Target="../media/image182.png"/><Relationship Id="rId129" Type="http://schemas.openxmlformats.org/officeDocument/2006/relationships/customXml" Target="../ink/ink213.xml"/><Relationship Id="rId137" Type="http://schemas.openxmlformats.org/officeDocument/2006/relationships/customXml" Target="../ink/ink217.xml"/><Relationship Id="rId20" Type="http://schemas.openxmlformats.org/officeDocument/2006/relationships/image" Target="../media/image130.png"/><Relationship Id="rId41" Type="http://schemas.openxmlformats.org/officeDocument/2006/relationships/customXml" Target="../ink/ink169.xml"/><Relationship Id="rId54" Type="http://schemas.openxmlformats.org/officeDocument/2006/relationships/image" Target="../media/image147.png"/><Relationship Id="rId62" Type="http://schemas.openxmlformats.org/officeDocument/2006/relationships/image" Target="../media/image151.png"/><Relationship Id="rId70" Type="http://schemas.openxmlformats.org/officeDocument/2006/relationships/image" Target="../media/image155.png"/><Relationship Id="rId75" Type="http://schemas.openxmlformats.org/officeDocument/2006/relationships/customXml" Target="../ink/ink186.xml"/><Relationship Id="rId83" Type="http://schemas.openxmlformats.org/officeDocument/2006/relationships/customXml" Target="../ink/ink190.xml"/><Relationship Id="rId88" Type="http://schemas.openxmlformats.org/officeDocument/2006/relationships/image" Target="../media/image164.png"/><Relationship Id="rId91" Type="http://schemas.openxmlformats.org/officeDocument/2006/relationships/customXml" Target="../ink/ink194.xml"/><Relationship Id="rId96" Type="http://schemas.openxmlformats.org/officeDocument/2006/relationships/image" Target="../media/image168.png"/><Relationship Id="rId111" Type="http://schemas.openxmlformats.org/officeDocument/2006/relationships/customXml" Target="../ink/ink204.xml"/><Relationship Id="rId132" Type="http://schemas.openxmlformats.org/officeDocument/2006/relationships/image" Target="../media/image186.png"/><Relationship Id="rId140" Type="http://schemas.openxmlformats.org/officeDocument/2006/relationships/image" Target="../media/image190.png"/><Relationship Id="rId145" Type="http://schemas.openxmlformats.org/officeDocument/2006/relationships/customXml" Target="../ink/ink221.xml"/><Relationship Id="rId153" Type="http://schemas.openxmlformats.org/officeDocument/2006/relationships/customXml" Target="../ink/ink2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5" Type="http://schemas.openxmlformats.org/officeDocument/2006/relationships/customXml" Target="../ink/ink156.xml"/><Relationship Id="rId23" Type="http://schemas.openxmlformats.org/officeDocument/2006/relationships/customXml" Target="../ink/ink160.xml"/><Relationship Id="rId28" Type="http://schemas.openxmlformats.org/officeDocument/2006/relationships/image" Target="../media/image134.png"/><Relationship Id="rId36" Type="http://schemas.openxmlformats.org/officeDocument/2006/relationships/image" Target="../media/image138.png"/><Relationship Id="rId49" Type="http://schemas.openxmlformats.org/officeDocument/2006/relationships/customXml" Target="../ink/ink173.xml"/><Relationship Id="rId57" Type="http://schemas.openxmlformats.org/officeDocument/2006/relationships/customXml" Target="../ink/ink177.xml"/><Relationship Id="rId106" Type="http://schemas.openxmlformats.org/officeDocument/2006/relationships/image" Target="../media/image173.png"/><Relationship Id="rId114" Type="http://schemas.openxmlformats.org/officeDocument/2006/relationships/image" Target="../media/image177.png"/><Relationship Id="rId119" Type="http://schemas.openxmlformats.org/officeDocument/2006/relationships/customXml" Target="../ink/ink208.xml"/><Relationship Id="rId127" Type="http://schemas.openxmlformats.org/officeDocument/2006/relationships/customXml" Target="../ink/ink212.xml"/><Relationship Id="rId10" Type="http://schemas.openxmlformats.org/officeDocument/2006/relationships/image" Target="../media/image125.png"/><Relationship Id="rId31" Type="http://schemas.openxmlformats.org/officeDocument/2006/relationships/customXml" Target="../ink/ink164.xml"/><Relationship Id="rId44" Type="http://schemas.openxmlformats.org/officeDocument/2006/relationships/image" Target="../media/image142.png"/><Relationship Id="rId52" Type="http://schemas.openxmlformats.org/officeDocument/2006/relationships/image" Target="../media/image146.png"/><Relationship Id="rId60" Type="http://schemas.openxmlformats.org/officeDocument/2006/relationships/image" Target="../media/image150.png"/><Relationship Id="rId65" Type="http://schemas.openxmlformats.org/officeDocument/2006/relationships/customXml" Target="../ink/ink181.xml"/><Relationship Id="rId73" Type="http://schemas.openxmlformats.org/officeDocument/2006/relationships/customXml" Target="../ink/ink185.xml"/><Relationship Id="rId78" Type="http://schemas.openxmlformats.org/officeDocument/2006/relationships/image" Target="../media/image159.png"/><Relationship Id="rId81" Type="http://schemas.openxmlformats.org/officeDocument/2006/relationships/customXml" Target="../ink/ink189.xml"/><Relationship Id="rId86" Type="http://schemas.openxmlformats.org/officeDocument/2006/relationships/image" Target="../media/image163.png"/><Relationship Id="rId94" Type="http://schemas.openxmlformats.org/officeDocument/2006/relationships/image" Target="../media/image167.png"/><Relationship Id="rId99" Type="http://schemas.openxmlformats.org/officeDocument/2006/relationships/customXml" Target="../ink/ink198.xml"/><Relationship Id="rId101" Type="http://schemas.openxmlformats.org/officeDocument/2006/relationships/customXml" Target="../ink/ink199.xml"/><Relationship Id="rId122" Type="http://schemas.openxmlformats.org/officeDocument/2006/relationships/image" Target="../media/image181.png"/><Relationship Id="rId130" Type="http://schemas.openxmlformats.org/officeDocument/2006/relationships/image" Target="../media/image185.png"/><Relationship Id="rId135" Type="http://schemas.openxmlformats.org/officeDocument/2006/relationships/customXml" Target="../ink/ink216.xml"/><Relationship Id="rId143" Type="http://schemas.openxmlformats.org/officeDocument/2006/relationships/customXml" Target="../ink/ink220.xml"/><Relationship Id="rId148" Type="http://schemas.openxmlformats.org/officeDocument/2006/relationships/image" Target="../media/image194.png"/><Relationship Id="rId151" Type="http://schemas.openxmlformats.org/officeDocument/2006/relationships/customXml" Target="../ink/ink224.xml"/><Relationship Id="rId4" Type="http://schemas.openxmlformats.org/officeDocument/2006/relationships/image" Target="../media/image122.png"/><Relationship Id="rId9" Type="http://schemas.openxmlformats.org/officeDocument/2006/relationships/customXml" Target="../ink/ink153.xml"/><Relationship Id="rId13" Type="http://schemas.openxmlformats.org/officeDocument/2006/relationships/customXml" Target="../ink/ink155.xml"/><Relationship Id="rId18" Type="http://schemas.openxmlformats.org/officeDocument/2006/relationships/image" Target="../media/image129.png"/><Relationship Id="rId39" Type="http://schemas.openxmlformats.org/officeDocument/2006/relationships/customXml" Target="../ink/ink168.xml"/><Relationship Id="rId109" Type="http://schemas.openxmlformats.org/officeDocument/2006/relationships/customXml" Target="../ink/ink203.xml"/><Relationship Id="rId34" Type="http://schemas.openxmlformats.org/officeDocument/2006/relationships/image" Target="../media/image137.png"/><Relationship Id="rId50" Type="http://schemas.openxmlformats.org/officeDocument/2006/relationships/image" Target="../media/image145.png"/><Relationship Id="rId55" Type="http://schemas.openxmlformats.org/officeDocument/2006/relationships/customXml" Target="../ink/ink176.xml"/><Relationship Id="rId76" Type="http://schemas.openxmlformats.org/officeDocument/2006/relationships/image" Target="../media/image158.png"/><Relationship Id="rId97" Type="http://schemas.openxmlformats.org/officeDocument/2006/relationships/customXml" Target="../ink/ink197.xml"/><Relationship Id="rId104" Type="http://schemas.openxmlformats.org/officeDocument/2006/relationships/image" Target="../media/image172.png"/><Relationship Id="rId120" Type="http://schemas.openxmlformats.org/officeDocument/2006/relationships/image" Target="../media/image180.png"/><Relationship Id="rId125" Type="http://schemas.openxmlformats.org/officeDocument/2006/relationships/customXml" Target="../ink/ink211.xml"/><Relationship Id="rId141" Type="http://schemas.openxmlformats.org/officeDocument/2006/relationships/customXml" Target="../ink/ink219.xml"/><Relationship Id="rId146" Type="http://schemas.openxmlformats.org/officeDocument/2006/relationships/image" Target="../media/image193.png"/><Relationship Id="rId7" Type="http://schemas.openxmlformats.org/officeDocument/2006/relationships/customXml" Target="../ink/ink152.xml"/><Relationship Id="rId71" Type="http://schemas.openxmlformats.org/officeDocument/2006/relationships/customXml" Target="../ink/ink184.xml"/><Relationship Id="rId92" Type="http://schemas.openxmlformats.org/officeDocument/2006/relationships/image" Target="../media/image166.png"/><Relationship Id="rId2" Type="http://schemas.openxmlformats.org/officeDocument/2006/relationships/customXml" Target="../ink/ink150.xml"/><Relationship Id="rId29" Type="http://schemas.openxmlformats.org/officeDocument/2006/relationships/customXml" Target="../ink/ink163.xml"/><Relationship Id="rId24" Type="http://schemas.openxmlformats.org/officeDocument/2006/relationships/image" Target="../media/image132.png"/><Relationship Id="rId40" Type="http://schemas.openxmlformats.org/officeDocument/2006/relationships/image" Target="../media/image140.png"/><Relationship Id="rId45" Type="http://schemas.openxmlformats.org/officeDocument/2006/relationships/customXml" Target="../ink/ink171.xml"/><Relationship Id="rId66" Type="http://schemas.openxmlformats.org/officeDocument/2006/relationships/image" Target="../media/image153.png"/><Relationship Id="rId87" Type="http://schemas.openxmlformats.org/officeDocument/2006/relationships/customXml" Target="../ink/ink192.xml"/><Relationship Id="rId110" Type="http://schemas.openxmlformats.org/officeDocument/2006/relationships/image" Target="../media/image175.png"/><Relationship Id="rId115" Type="http://schemas.openxmlformats.org/officeDocument/2006/relationships/customXml" Target="../ink/ink206.xml"/><Relationship Id="rId131" Type="http://schemas.openxmlformats.org/officeDocument/2006/relationships/customXml" Target="../ink/ink214.xml"/><Relationship Id="rId136" Type="http://schemas.openxmlformats.org/officeDocument/2006/relationships/image" Target="../media/image188.png"/><Relationship Id="rId61" Type="http://schemas.openxmlformats.org/officeDocument/2006/relationships/customXml" Target="../ink/ink179.xml"/><Relationship Id="rId82" Type="http://schemas.openxmlformats.org/officeDocument/2006/relationships/image" Target="../media/image161.png"/><Relationship Id="rId152" Type="http://schemas.openxmlformats.org/officeDocument/2006/relationships/image" Target="../media/image196.png"/><Relationship Id="rId19" Type="http://schemas.openxmlformats.org/officeDocument/2006/relationships/customXml" Target="../ink/ink158.xml"/><Relationship Id="rId14" Type="http://schemas.openxmlformats.org/officeDocument/2006/relationships/image" Target="../media/image127.png"/><Relationship Id="rId30" Type="http://schemas.openxmlformats.org/officeDocument/2006/relationships/image" Target="../media/image135.png"/><Relationship Id="rId35" Type="http://schemas.openxmlformats.org/officeDocument/2006/relationships/customXml" Target="../ink/ink166.xml"/><Relationship Id="rId56" Type="http://schemas.openxmlformats.org/officeDocument/2006/relationships/image" Target="../media/image148.png"/><Relationship Id="rId77" Type="http://schemas.openxmlformats.org/officeDocument/2006/relationships/customXml" Target="../ink/ink187.xml"/><Relationship Id="rId100" Type="http://schemas.openxmlformats.org/officeDocument/2006/relationships/image" Target="../media/image170.png"/><Relationship Id="rId105" Type="http://schemas.openxmlformats.org/officeDocument/2006/relationships/customXml" Target="../ink/ink201.xml"/><Relationship Id="rId126" Type="http://schemas.openxmlformats.org/officeDocument/2006/relationships/image" Target="../media/image183.png"/><Relationship Id="rId147" Type="http://schemas.openxmlformats.org/officeDocument/2006/relationships/customXml" Target="../ink/ink222.xml"/><Relationship Id="rId8" Type="http://schemas.openxmlformats.org/officeDocument/2006/relationships/image" Target="../media/image124.png"/><Relationship Id="rId51" Type="http://schemas.openxmlformats.org/officeDocument/2006/relationships/customXml" Target="../ink/ink174.xml"/><Relationship Id="rId72" Type="http://schemas.openxmlformats.org/officeDocument/2006/relationships/image" Target="../media/image156.png"/><Relationship Id="rId93" Type="http://schemas.openxmlformats.org/officeDocument/2006/relationships/customXml" Target="../ink/ink195.xml"/><Relationship Id="rId98" Type="http://schemas.openxmlformats.org/officeDocument/2006/relationships/image" Target="../media/image169.png"/><Relationship Id="rId121" Type="http://schemas.openxmlformats.org/officeDocument/2006/relationships/customXml" Target="../ink/ink209.xml"/><Relationship Id="rId142" Type="http://schemas.openxmlformats.org/officeDocument/2006/relationships/image" Target="../media/image191.png"/><Relationship Id="rId3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0.xml"/><Relationship Id="rId18" Type="http://schemas.openxmlformats.org/officeDocument/2006/relationships/image" Target="../media/image206.png"/><Relationship Id="rId26" Type="http://schemas.openxmlformats.org/officeDocument/2006/relationships/image" Target="../media/image210.png"/><Relationship Id="rId39" Type="http://schemas.openxmlformats.org/officeDocument/2006/relationships/customXml" Target="../ink/ink243.xml"/><Relationship Id="rId21" Type="http://schemas.openxmlformats.org/officeDocument/2006/relationships/customXml" Target="../ink/ink234.xml"/><Relationship Id="rId34" Type="http://schemas.openxmlformats.org/officeDocument/2006/relationships/image" Target="../media/image214.png"/><Relationship Id="rId42" Type="http://schemas.openxmlformats.org/officeDocument/2006/relationships/image" Target="../media/image218.png"/><Relationship Id="rId47" Type="http://schemas.openxmlformats.org/officeDocument/2006/relationships/customXml" Target="../ink/ink247.xml"/><Relationship Id="rId50" Type="http://schemas.openxmlformats.org/officeDocument/2006/relationships/image" Target="../media/image222.png"/><Relationship Id="rId55" Type="http://schemas.openxmlformats.org/officeDocument/2006/relationships/customXml" Target="../ink/ink251.xml"/><Relationship Id="rId7" Type="http://schemas.openxmlformats.org/officeDocument/2006/relationships/customXml" Target="../ink/ink227.xml"/><Relationship Id="rId12" Type="http://schemas.openxmlformats.org/officeDocument/2006/relationships/image" Target="../media/image203.png"/><Relationship Id="rId17" Type="http://schemas.openxmlformats.org/officeDocument/2006/relationships/customXml" Target="../ink/ink232.xml"/><Relationship Id="rId25" Type="http://schemas.openxmlformats.org/officeDocument/2006/relationships/customXml" Target="../ink/ink236.xml"/><Relationship Id="rId33" Type="http://schemas.openxmlformats.org/officeDocument/2006/relationships/customXml" Target="../ink/ink240.xml"/><Relationship Id="rId38" Type="http://schemas.openxmlformats.org/officeDocument/2006/relationships/image" Target="../media/image216.png"/><Relationship Id="rId46" Type="http://schemas.openxmlformats.org/officeDocument/2006/relationships/image" Target="../media/image220.png"/><Relationship Id="rId59" Type="http://schemas.openxmlformats.org/officeDocument/2006/relationships/image" Target="../media/image2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5.png"/><Relationship Id="rId20" Type="http://schemas.openxmlformats.org/officeDocument/2006/relationships/image" Target="../media/image207.png"/><Relationship Id="rId29" Type="http://schemas.openxmlformats.org/officeDocument/2006/relationships/customXml" Target="../ink/ink238.xml"/><Relationship Id="rId41" Type="http://schemas.openxmlformats.org/officeDocument/2006/relationships/customXml" Target="../ink/ink244.xml"/><Relationship Id="rId54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customXml" Target="../ink/ink229.xml"/><Relationship Id="rId24" Type="http://schemas.openxmlformats.org/officeDocument/2006/relationships/image" Target="../media/image209.png"/><Relationship Id="rId32" Type="http://schemas.openxmlformats.org/officeDocument/2006/relationships/image" Target="../media/image213.png"/><Relationship Id="rId37" Type="http://schemas.openxmlformats.org/officeDocument/2006/relationships/customXml" Target="../ink/ink242.xml"/><Relationship Id="rId40" Type="http://schemas.openxmlformats.org/officeDocument/2006/relationships/image" Target="../media/image217.png"/><Relationship Id="rId45" Type="http://schemas.openxmlformats.org/officeDocument/2006/relationships/customXml" Target="../ink/ink246.xml"/><Relationship Id="rId53" Type="http://schemas.openxmlformats.org/officeDocument/2006/relationships/customXml" Target="../ink/ink250.xml"/><Relationship Id="rId58" Type="http://schemas.openxmlformats.org/officeDocument/2006/relationships/image" Target="../media/image226.png"/><Relationship Id="rId5" Type="http://schemas.openxmlformats.org/officeDocument/2006/relationships/customXml" Target="../ink/ink226.xml"/><Relationship Id="rId15" Type="http://schemas.openxmlformats.org/officeDocument/2006/relationships/customXml" Target="../ink/ink231.xml"/><Relationship Id="rId23" Type="http://schemas.openxmlformats.org/officeDocument/2006/relationships/customXml" Target="../ink/ink235.xml"/><Relationship Id="rId28" Type="http://schemas.openxmlformats.org/officeDocument/2006/relationships/image" Target="../media/image211.png"/><Relationship Id="rId36" Type="http://schemas.openxmlformats.org/officeDocument/2006/relationships/image" Target="../media/image215.png"/><Relationship Id="rId49" Type="http://schemas.openxmlformats.org/officeDocument/2006/relationships/customXml" Target="../ink/ink248.xml"/><Relationship Id="rId57" Type="http://schemas.openxmlformats.org/officeDocument/2006/relationships/customXml" Target="../ink/ink252.xml"/><Relationship Id="rId10" Type="http://schemas.openxmlformats.org/officeDocument/2006/relationships/image" Target="../media/image202.png"/><Relationship Id="rId19" Type="http://schemas.openxmlformats.org/officeDocument/2006/relationships/customXml" Target="../ink/ink233.xml"/><Relationship Id="rId31" Type="http://schemas.openxmlformats.org/officeDocument/2006/relationships/customXml" Target="../ink/ink239.xml"/><Relationship Id="rId44" Type="http://schemas.openxmlformats.org/officeDocument/2006/relationships/image" Target="../media/image219.png"/><Relationship Id="rId52" Type="http://schemas.openxmlformats.org/officeDocument/2006/relationships/image" Target="../media/image223.png"/><Relationship Id="rId4" Type="http://schemas.openxmlformats.org/officeDocument/2006/relationships/image" Target="../media/image199.png"/><Relationship Id="rId9" Type="http://schemas.openxmlformats.org/officeDocument/2006/relationships/customXml" Target="../ink/ink228.xml"/><Relationship Id="rId14" Type="http://schemas.openxmlformats.org/officeDocument/2006/relationships/image" Target="../media/image204.png"/><Relationship Id="rId22" Type="http://schemas.openxmlformats.org/officeDocument/2006/relationships/image" Target="../media/image208.png"/><Relationship Id="rId27" Type="http://schemas.openxmlformats.org/officeDocument/2006/relationships/customXml" Target="../ink/ink237.xml"/><Relationship Id="rId30" Type="http://schemas.openxmlformats.org/officeDocument/2006/relationships/image" Target="../media/image212.png"/><Relationship Id="rId35" Type="http://schemas.openxmlformats.org/officeDocument/2006/relationships/customXml" Target="../ink/ink241.xml"/><Relationship Id="rId43" Type="http://schemas.openxmlformats.org/officeDocument/2006/relationships/customXml" Target="../ink/ink245.xml"/><Relationship Id="rId48" Type="http://schemas.openxmlformats.org/officeDocument/2006/relationships/image" Target="../media/image221.png"/><Relationship Id="rId56" Type="http://schemas.openxmlformats.org/officeDocument/2006/relationships/image" Target="../media/image225.png"/><Relationship Id="rId8" Type="http://schemas.openxmlformats.org/officeDocument/2006/relationships/image" Target="../media/image201.png"/><Relationship Id="rId51" Type="http://schemas.openxmlformats.org/officeDocument/2006/relationships/customXml" Target="../ink/ink249.xml"/><Relationship Id="rId3" Type="http://schemas.openxmlformats.org/officeDocument/2006/relationships/image" Target="../media/image19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customXml" Target="../ink/ink257.xml"/><Relationship Id="rId18" Type="http://schemas.openxmlformats.org/officeDocument/2006/relationships/image" Target="../media/image241.png"/><Relationship Id="rId26" Type="http://schemas.openxmlformats.org/officeDocument/2006/relationships/image" Target="../media/image245.png"/><Relationship Id="rId3" Type="http://schemas.openxmlformats.org/officeDocument/2006/relationships/image" Target="../media/image233.png"/><Relationship Id="rId21" Type="http://schemas.openxmlformats.org/officeDocument/2006/relationships/customXml" Target="../ink/ink261.xml"/><Relationship Id="rId7" Type="http://schemas.openxmlformats.org/officeDocument/2006/relationships/customXml" Target="../ink/ink254.xml"/><Relationship Id="rId12" Type="http://schemas.openxmlformats.org/officeDocument/2006/relationships/image" Target="../media/image238.png"/><Relationship Id="rId17" Type="http://schemas.openxmlformats.org/officeDocument/2006/relationships/customXml" Target="../ink/ink259.xml"/><Relationship Id="rId25" Type="http://schemas.openxmlformats.org/officeDocument/2006/relationships/customXml" Target="../ink/ink263.xml"/><Relationship Id="rId33" Type="http://schemas.openxmlformats.org/officeDocument/2006/relationships/image" Target="../media/image249.png"/><Relationship Id="rId2" Type="http://schemas.openxmlformats.org/officeDocument/2006/relationships/image" Target="../media/image232.png"/><Relationship Id="rId16" Type="http://schemas.openxmlformats.org/officeDocument/2006/relationships/image" Target="../media/image240.png"/><Relationship Id="rId20" Type="http://schemas.openxmlformats.org/officeDocument/2006/relationships/image" Target="../media/image242.png"/><Relationship Id="rId29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customXml" Target="../ink/ink256.xml"/><Relationship Id="rId24" Type="http://schemas.openxmlformats.org/officeDocument/2006/relationships/image" Target="../media/image244.png"/><Relationship Id="rId32" Type="http://schemas.openxmlformats.org/officeDocument/2006/relationships/image" Target="../media/image248.png"/><Relationship Id="rId5" Type="http://schemas.openxmlformats.org/officeDocument/2006/relationships/customXml" Target="../ink/ink253.xml"/><Relationship Id="rId15" Type="http://schemas.openxmlformats.org/officeDocument/2006/relationships/customXml" Target="../ink/ink258.xml"/><Relationship Id="rId23" Type="http://schemas.openxmlformats.org/officeDocument/2006/relationships/customXml" Target="../ink/ink262.xml"/><Relationship Id="rId28" Type="http://schemas.openxmlformats.org/officeDocument/2006/relationships/image" Target="../media/image246.png"/><Relationship Id="rId10" Type="http://schemas.openxmlformats.org/officeDocument/2006/relationships/image" Target="../media/image237.png"/><Relationship Id="rId19" Type="http://schemas.openxmlformats.org/officeDocument/2006/relationships/customXml" Target="../ink/ink260.xml"/><Relationship Id="rId31" Type="http://schemas.openxmlformats.org/officeDocument/2006/relationships/customXml" Target="../ink/ink266.xml"/><Relationship Id="rId4" Type="http://schemas.openxmlformats.org/officeDocument/2006/relationships/image" Target="../media/image234.png"/><Relationship Id="rId9" Type="http://schemas.openxmlformats.org/officeDocument/2006/relationships/customXml" Target="../ink/ink255.xml"/><Relationship Id="rId14" Type="http://schemas.openxmlformats.org/officeDocument/2006/relationships/image" Target="../media/image239.png"/><Relationship Id="rId22" Type="http://schemas.openxmlformats.org/officeDocument/2006/relationships/image" Target="../media/image243.png"/><Relationship Id="rId27" Type="http://schemas.openxmlformats.org/officeDocument/2006/relationships/customXml" Target="../ink/ink264.xml"/><Relationship Id="rId30" Type="http://schemas.openxmlformats.org/officeDocument/2006/relationships/image" Target="../media/image2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aeu.github.io/paper/deeplearning-paper-vae/" TargetMode="External"/><Relationship Id="rId2" Type="http://schemas.openxmlformats.org/officeDocument/2006/relationships/hyperlink" Target="https://www.youtube.com/watch?v=GbCAwVVKaHY&amp;t=457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insight.tistory.com/12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76" Type="http://schemas.openxmlformats.org/officeDocument/2006/relationships/image" Target="../media/image43.png"/><Relationship Id="rId84" Type="http://schemas.openxmlformats.org/officeDocument/2006/relationships/image" Target="../media/image47.png"/><Relationship Id="rId89" Type="http://schemas.openxmlformats.org/officeDocument/2006/relationships/customXml" Target="../ink/ink44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6.png"/><Relationship Id="rId90" Type="http://schemas.openxmlformats.org/officeDocument/2006/relationships/image" Target="../media/image5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80" Type="http://schemas.openxmlformats.org/officeDocument/2006/relationships/image" Target="../media/image45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0.xml"/><Relationship Id="rId86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VAE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Kyungjun</a:t>
            </a:r>
            <a:r>
              <a:rPr lang="ko-KR" altLang="en-US">
                <a:ea typeface="맑은 고딕"/>
              </a:rPr>
              <a:t> Lee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D91C-8A53-4970-B972-18425992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172171-F5C8-414D-B6B4-45824549B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35520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</m:e>
                      <m:sub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x-IV_mathan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: z</a:t>
                </a:r>
                <a:r>
                  <a:rPr lang="ko-KR" altLang="en-US" dirty="0"/>
                  <a:t>가 인코더의 확률분포를 따를 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We want to maximize the data likelihood.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x-IV_mathan" altLang="ko-KR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x-IV_mathan" altLang="ko-KR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x-IV_mathan" altLang="ko-KR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x-IV_mathan" altLang="ko-KR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x-IV_mathan" altLang="ko-KR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x-IV_mathan" altLang="ko-KR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x-IV_mathan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/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x-IV_mathan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172171-F5C8-414D-B6B4-45824549B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35520" cy="4351338"/>
              </a:xfrm>
              <a:blipFill>
                <a:blip r:embed="rId2"/>
                <a:stretch>
                  <a:fillRect l="-1471" t="-700"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F5A8E2C-F929-47C3-86F5-29A9E6245444}"/>
              </a:ext>
            </a:extLst>
          </p:cNvPr>
          <p:cNvGrpSpPr/>
          <p:nvPr/>
        </p:nvGrpSpPr>
        <p:grpSpPr>
          <a:xfrm>
            <a:off x="8342400" y="812977"/>
            <a:ext cx="3011400" cy="1890360"/>
            <a:chOff x="8212422" y="623072"/>
            <a:chExt cx="3011400" cy="18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4A95EDB-DD0C-4F78-B05A-FB48A4667D10}"/>
                    </a:ext>
                  </a:extLst>
                </p14:cNvPr>
                <p14:cNvContentPartPr/>
                <p14:nvPr/>
              </p14:nvContentPartPr>
              <p14:xfrm>
                <a:off x="8305662" y="623072"/>
                <a:ext cx="668160" cy="8650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4A95EDB-DD0C-4F78-B05A-FB48A4667D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97022" y="614432"/>
                  <a:ext cx="68580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A32ADD0-05B9-4164-A968-D1B905147FB3}"/>
                    </a:ext>
                  </a:extLst>
                </p14:cNvPr>
                <p14:cNvContentPartPr/>
                <p14:nvPr/>
              </p14:nvContentPartPr>
              <p14:xfrm>
                <a:off x="8212422" y="1527032"/>
                <a:ext cx="780120" cy="8244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A32ADD0-05B9-4164-A968-D1B905147F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03782" y="1518032"/>
                  <a:ext cx="79776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8A1B43B-71CD-41C6-9492-71714EE7585F}"/>
                    </a:ext>
                  </a:extLst>
                </p14:cNvPr>
                <p14:cNvContentPartPr/>
                <p14:nvPr/>
              </p14:nvContentPartPr>
              <p14:xfrm>
                <a:off x="8226102" y="2384912"/>
                <a:ext cx="1833120" cy="1285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8A1B43B-71CD-41C6-9492-71714EE758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17102" y="2375912"/>
                  <a:ext cx="185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4F6D4B3-26EC-47F7-B20F-ED554C5C49E2}"/>
                    </a:ext>
                  </a:extLst>
                </p14:cNvPr>
                <p14:cNvContentPartPr/>
                <p14:nvPr/>
              </p14:nvContentPartPr>
              <p14:xfrm>
                <a:off x="9793182" y="1595792"/>
                <a:ext cx="350280" cy="914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4F6D4B3-26EC-47F7-B20F-ED554C5C49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84182" y="1586792"/>
                  <a:ext cx="36792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17AD8A-7676-4BC5-BC19-18189C56F72A}"/>
                    </a:ext>
                  </a:extLst>
                </p14:cNvPr>
                <p14:cNvContentPartPr/>
                <p14:nvPr/>
              </p14:nvContentPartPr>
              <p14:xfrm>
                <a:off x="9812982" y="808832"/>
                <a:ext cx="616680" cy="806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F17AD8A-7676-4BC5-BC19-18189C56F7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04342" y="799832"/>
                  <a:ext cx="63432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314C755-0C2F-467E-ADBE-F37C3C276E5D}"/>
                    </a:ext>
                  </a:extLst>
                </p14:cNvPr>
                <p14:cNvContentPartPr/>
                <p14:nvPr/>
              </p14:nvContentPartPr>
              <p14:xfrm>
                <a:off x="8335902" y="638552"/>
                <a:ext cx="2087640" cy="265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314C755-0C2F-467E-ADBE-F37C3C276E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26902" y="629552"/>
                  <a:ext cx="2105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D4DB1DA-30A7-4AC3-8503-582486823F9D}"/>
                    </a:ext>
                  </a:extLst>
                </p14:cNvPr>
                <p14:cNvContentPartPr/>
                <p14:nvPr/>
              </p14:nvContentPartPr>
              <p14:xfrm>
                <a:off x="9224382" y="1497152"/>
                <a:ext cx="247680" cy="254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D4DB1DA-30A7-4AC3-8503-582486823F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15382" y="1488152"/>
                  <a:ext cx="265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DAE004B-04AF-4487-8ABE-218CC14F48C5}"/>
                    </a:ext>
                  </a:extLst>
                </p14:cNvPr>
                <p14:cNvContentPartPr/>
                <p14:nvPr/>
              </p14:nvContentPartPr>
              <p14:xfrm>
                <a:off x="9213942" y="1613432"/>
                <a:ext cx="191520" cy="28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DAE004B-04AF-4487-8ABE-218CC14F48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04942" y="1604432"/>
                  <a:ext cx="20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8E7C0BB-3A15-4F8A-9A9F-0DCF43115E46}"/>
                    </a:ext>
                  </a:extLst>
                </p14:cNvPr>
                <p14:cNvContentPartPr/>
                <p14:nvPr/>
              </p14:nvContentPartPr>
              <p14:xfrm>
                <a:off x="8974542" y="1452872"/>
                <a:ext cx="18360" cy="3067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8E7C0BB-3A15-4F8A-9A9F-0DCF43115E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65902" y="1444232"/>
                  <a:ext cx="36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563D310-9CFF-4421-8F90-E7B51AB9A291}"/>
                    </a:ext>
                  </a:extLst>
                </p14:cNvPr>
                <p14:cNvContentPartPr/>
                <p14:nvPr/>
              </p14:nvContentPartPr>
              <p14:xfrm>
                <a:off x="8908302" y="1401752"/>
                <a:ext cx="882360" cy="4748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563D310-9CFF-4421-8F90-E7B51AB9A2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99662" y="1393112"/>
                  <a:ext cx="9000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F5D956E-CA8A-4D75-B78A-13AE2F3D4C41}"/>
                    </a:ext>
                  </a:extLst>
                </p14:cNvPr>
                <p14:cNvContentPartPr/>
                <p14:nvPr/>
              </p14:nvContentPartPr>
              <p14:xfrm>
                <a:off x="8772942" y="1901792"/>
                <a:ext cx="209880" cy="3394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5D956E-CA8A-4D75-B78A-13AE2F3D4C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63942" y="1893152"/>
                  <a:ext cx="227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8B76484-116D-46EC-A340-38B22000D5B8}"/>
                    </a:ext>
                  </a:extLst>
                </p14:cNvPr>
                <p14:cNvContentPartPr/>
                <p14:nvPr/>
              </p14:nvContentPartPr>
              <p14:xfrm>
                <a:off x="8997942" y="2071712"/>
                <a:ext cx="134280" cy="1332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8B76484-116D-46EC-A340-38B22000D5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88942" y="2062712"/>
                  <a:ext cx="151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01F62E0-0DF1-446C-97FA-142FD8A25BC0}"/>
                    </a:ext>
                  </a:extLst>
                </p14:cNvPr>
                <p14:cNvContentPartPr/>
                <p14:nvPr/>
              </p14:nvContentPartPr>
              <p14:xfrm>
                <a:off x="9011622" y="2019512"/>
                <a:ext cx="97560" cy="285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01F62E0-0DF1-446C-97FA-142FD8A25B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02982" y="2010872"/>
                  <a:ext cx="115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7DAE951-35B4-4834-9D7A-978396F07CF6}"/>
                    </a:ext>
                  </a:extLst>
                </p14:cNvPr>
                <p14:cNvContentPartPr/>
                <p14:nvPr/>
              </p14:nvContentPartPr>
              <p14:xfrm>
                <a:off x="9237702" y="1933112"/>
                <a:ext cx="168840" cy="306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7DAE951-35B4-4834-9D7A-978396F07C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28702" y="1924112"/>
                  <a:ext cx="186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D298A1-BD8E-468C-9FFA-68A3D12FB8F8}"/>
                    </a:ext>
                  </a:extLst>
                </p14:cNvPr>
                <p14:cNvContentPartPr/>
                <p14:nvPr/>
              </p14:nvContentPartPr>
              <p14:xfrm>
                <a:off x="9357582" y="2001872"/>
                <a:ext cx="189720" cy="194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D298A1-BD8E-468C-9FFA-68A3D12FB8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48582" y="1992872"/>
                  <a:ext cx="207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6CEA9B7-0567-44BE-A037-38E926F80D51}"/>
                    </a:ext>
                  </a:extLst>
                </p14:cNvPr>
                <p14:cNvContentPartPr/>
                <p14:nvPr/>
              </p14:nvContentPartPr>
              <p14:xfrm>
                <a:off x="9368022" y="2073512"/>
                <a:ext cx="155160" cy="20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6CEA9B7-0567-44BE-A037-38E926F80D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9382" y="2064872"/>
                  <a:ext cx="172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A10E29F-D694-434A-AAF4-DA057DCD5AEA}"/>
                    </a:ext>
                  </a:extLst>
                </p14:cNvPr>
                <p14:cNvContentPartPr/>
                <p14:nvPr/>
              </p14:nvContentPartPr>
              <p14:xfrm>
                <a:off x="9560262" y="1959752"/>
                <a:ext cx="18720" cy="301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A10E29F-D694-434A-AAF4-DA057DCD5AE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51262" y="1951112"/>
                  <a:ext cx="36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1607A09-AE43-433F-8ABD-DB70699157AB}"/>
                    </a:ext>
                  </a:extLst>
                </p14:cNvPr>
                <p14:cNvContentPartPr/>
                <p14:nvPr/>
              </p14:nvContentPartPr>
              <p14:xfrm>
                <a:off x="9607782" y="2027792"/>
                <a:ext cx="74160" cy="1461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1607A09-AE43-433F-8ABD-DB70699157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98782" y="2019152"/>
                  <a:ext cx="91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6746F4C-9E62-46B8-B621-967F2EAD8D70}"/>
                    </a:ext>
                  </a:extLst>
                </p14:cNvPr>
                <p14:cNvContentPartPr/>
                <p14:nvPr/>
              </p14:nvContentPartPr>
              <p14:xfrm>
                <a:off x="9704262" y="2012672"/>
                <a:ext cx="102240" cy="1605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6746F4C-9E62-46B8-B621-967F2EAD8D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95622" y="2004032"/>
                  <a:ext cx="11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C3F7577-E448-4B45-8EDE-4E1D7AE92179}"/>
                    </a:ext>
                  </a:extLst>
                </p14:cNvPr>
                <p14:cNvContentPartPr/>
                <p14:nvPr/>
              </p14:nvContentPartPr>
              <p14:xfrm>
                <a:off x="9774102" y="1980632"/>
                <a:ext cx="80280" cy="332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C3F7577-E448-4B45-8EDE-4E1D7AE921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5462" y="1971992"/>
                  <a:ext cx="97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90F7962-76C0-42DB-8A9B-924FC43F57DC}"/>
                    </a:ext>
                  </a:extLst>
                </p14:cNvPr>
                <p14:cNvContentPartPr/>
                <p14:nvPr/>
              </p14:nvContentPartPr>
              <p14:xfrm>
                <a:off x="8844582" y="876152"/>
                <a:ext cx="43920" cy="4244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90F7962-76C0-42DB-8A9B-924FC43F57D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35582" y="867512"/>
                  <a:ext cx="615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899BB58-F135-41CC-81F9-642B5954C85E}"/>
                    </a:ext>
                  </a:extLst>
                </p14:cNvPr>
                <p14:cNvContentPartPr/>
                <p14:nvPr/>
              </p14:nvContentPartPr>
              <p14:xfrm>
                <a:off x="8850702" y="894872"/>
                <a:ext cx="142200" cy="186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899BB58-F135-41CC-81F9-642B5954C8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42062" y="885872"/>
                  <a:ext cx="159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B6D10A8-8D81-49C3-9F39-55B6884A22F7}"/>
                    </a:ext>
                  </a:extLst>
                </p14:cNvPr>
                <p14:cNvContentPartPr/>
                <p14:nvPr/>
              </p14:nvContentPartPr>
              <p14:xfrm>
                <a:off x="8986062" y="1178552"/>
                <a:ext cx="215280" cy="1864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B6D10A8-8D81-49C3-9F39-55B6884A22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77422" y="1169552"/>
                  <a:ext cx="232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14A05CC-1175-4507-B8D5-61B7055EAB89}"/>
                    </a:ext>
                  </a:extLst>
                </p14:cNvPr>
                <p14:cNvContentPartPr/>
                <p14:nvPr/>
              </p14:nvContentPartPr>
              <p14:xfrm>
                <a:off x="9028902" y="1287632"/>
                <a:ext cx="124200" cy="10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14A05CC-1175-4507-B8D5-61B7055EAB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20262" y="1278632"/>
                  <a:ext cx="141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68652CD-60F2-4973-B0EA-808C015622FA}"/>
                    </a:ext>
                  </a:extLst>
                </p14:cNvPr>
                <p14:cNvContentPartPr/>
                <p14:nvPr/>
              </p14:nvContentPartPr>
              <p14:xfrm>
                <a:off x="9272262" y="941312"/>
                <a:ext cx="151200" cy="397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68652CD-60F2-4973-B0EA-808C015622F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63622" y="932672"/>
                  <a:ext cx="168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7906312-1A43-48FF-8ABE-8B8B272AB258}"/>
                    </a:ext>
                  </a:extLst>
                </p14:cNvPr>
                <p14:cNvContentPartPr/>
                <p14:nvPr/>
              </p14:nvContentPartPr>
              <p14:xfrm>
                <a:off x="9345342" y="1044632"/>
                <a:ext cx="110160" cy="206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7906312-1A43-48FF-8ABE-8B8B272AB2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36342" y="1035632"/>
                  <a:ext cx="127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4E85DD6-DFBB-4728-AFB9-BAC40CC3756E}"/>
                    </a:ext>
                  </a:extLst>
                </p14:cNvPr>
                <p14:cNvContentPartPr/>
                <p14:nvPr/>
              </p14:nvContentPartPr>
              <p14:xfrm>
                <a:off x="9428502" y="1071992"/>
                <a:ext cx="130680" cy="1929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4E85DD6-DFBB-4728-AFB9-BAC40CC375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19502" y="1063352"/>
                  <a:ext cx="148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A1E7EC8-7E63-4AD1-BCAE-FF9E41EF1EDC}"/>
                    </a:ext>
                  </a:extLst>
                </p14:cNvPr>
                <p14:cNvContentPartPr/>
                <p14:nvPr/>
              </p14:nvContentPartPr>
              <p14:xfrm>
                <a:off x="9603822" y="1044272"/>
                <a:ext cx="32040" cy="313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A1E7EC8-7E63-4AD1-BCAE-FF9E41EF1ED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94822" y="1035272"/>
                  <a:ext cx="49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0F46C72-A504-41EA-AC7A-1EA647B1A0AA}"/>
                    </a:ext>
                  </a:extLst>
                </p14:cNvPr>
                <p14:cNvContentPartPr/>
                <p14:nvPr/>
              </p14:nvContentPartPr>
              <p14:xfrm>
                <a:off x="9671502" y="1125632"/>
                <a:ext cx="168840" cy="2145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0F46C72-A504-41EA-AC7A-1EA647B1A0A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62502" y="1116992"/>
                  <a:ext cx="186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A42B1C7-8C07-4DB7-8CEC-A17F3559AA93}"/>
                    </a:ext>
                  </a:extLst>
                </p14:cNvPr>
                <p14:cNvContentPartPr/>
                <p14:nvPr/>
              </p14:nvContentPartPr>
              <p14:xfrm>
                <a:off x="9711462" y="1208792"/>
                <a:ext cx="109080" cy="43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A42B1C7-8C07-4DB7-8CEC-A17F3559AA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02462" y="1199792"/>
                  <a:ext cx="126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7B3E955-018B-4635-8C38-79D87CC03272}"/>
                    </a:ext>
                  </a:extLst>
                </p14:cNvPr>
                <p14:cNvContentPartPr/>
                <p14:nvPr/>
              </p14:nvContentPartPr>
              <p14:xfrm>
                <a:off x="9810102" y="1088912"/>
                <a:ext cx="113760" cy="338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7B3E955-018B-4635-8C38-79D87CC0327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01462" y="1080272"/>
                  <a:ext cx="131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B4A56D5-053E-4F91-B1CB-FB8105411C64}"/>
                    </a:ext>
                  </a:extLst>
                </p14:cNvPr>
                <p14:cNvContentPartPr/>
                <p14:nvPr/>
              </p14:nvContentPartPr>
              <p14:xfrm>
                <a:off x="10244982" y="1157672"/>
                <a:ext cx="35280" cy="2527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B4A56D5-053E-4F91-B1CB-FB8105411C6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36342" y="1149032"/>
                  <a:ext cx="52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CADF181-990B-4726-9016-3122EDAB0C11}"/>
                    </a:ext>
                  </a:extLst>
                </p14:cNvPr>
                <p14:cNvContentPartPr/>
                <p14:nvPr/>
              </p14:nvContentPartPr>
              <p14:xfrm>
                <a:off x="10250022" y="1123832"/>
                <a:ext cx="113400" cy="2318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CADF181-990B-4726-9016-3122EDAB0C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41382" y="1115192"/>
                  <a:ext cx="131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F72B8C3-D5CD-4C2E-9A45-C7D4C8042F89}"/>
                    </a:ext>
                  </a:extLst>
                </p14:cNvPr>
                <p14:cNvContentPartPr/>
                <p14:nvPr/>
              </p14:nvContentPartPr>
              <p14:xfrm>
                <a:off x="10390782" y="1217792"/>
                <a:ext cx="136800" cy="1490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F72B8C3-D5CD-4C2E-9A45-C7D4C8042F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82142" y="1209152"/>
                  <a:ext cx="154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582868-8C9A-4C87-BE70-206AB1208B1E}"/>
                    </a:ext>
                  </a:extLst>
                </p14:cNvPr>
                <p14:cNvContentPartPr/>
                <p14:nvPr/>
              </p14:nvContentPartPr>
              <p14:xfrm>
                <a:off x="10555302" y="1220672"/>
                <a:ext cx="214920" cy="1753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582868-8C9A-4C87-BE70-206AB1208B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46302" y="1211672"/>
                  <a:ext cx="232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571F1E4-D30B-4F77-8ECB-EF0C38DFB47D}"/>
                    </a:ext>
                  </a:extLst>
                </p14:cNvPr>
                <p14:cNvContentPartPr/>
                <p14:nvPr/>
              </p14:nvContentPartPr>
              <p14:xfrm>
                <a:off x="10734582" y="1179632"/>
                <a:ext cx="126360" cy="187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571F1E4-D30B-4F77-8ECB-EF0C38DFB47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25582" y="1170992"/>
                  <a:ext cx="144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4D73722-C36C-42F8-9083-13DB81CE8B1C}"/>
                    </a:ext>
                  </a:extLst>
                </p14:cNvPr>
                <p14:cNvContentPartPr/>
                <p14:nvPr/>
              </p14:nvContentPartPr>
              <p14:xfrm>
                <a:off x="10853382" y="1288352"/>
                <a:ext cx="177120" cy="1303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4D73722-C36C-42F8-9083-13DB81CE8B1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44742" y="1279712"/>
                  <a:ext cx="194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0EF3EC1-6401-43A1-9F58-7F900BF48B01}"/>
                    </a:ext>
                  </a:extLst>
                </p14:cNvPr>
                <p14:cNvContentPartPr/>
                <p14:nvPr/>
              </p14:nvContentPartPr>
              <p14:xfrm>
                <a:off x="11053182" y="1241552"/>
                <a:ext cx="147960" cy="225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0EF3EC1-6401-43A1-9F58-7F900BF48B0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044182" y="1232912"/>
                  <a:ext cx="165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15F4B54-F2E0-4793-9E8F-424DA509C6D4}"/>
                    </a:ext>
                  </a:extLst>
                </p14:cNvPr>
                <p14:cNvContentPartPr/>
                <p14:nvPr/>
              </p14:nvContentPartPr>
              <p14:xfrm>
                <a:off x="10117542" y="1980272"/>
                <a:ext cx="198000" cy="2476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15F4B54-F2E0-4793-9E8F-424DA509C6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08902" y="1971272"/>
                  <a:ext cx="215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E75C3F9-6D68-4014-8812-2AD25AB14F59}"/>
                    </a:ext>
                  </a:extLst>
                </p14:cNvPr>
                <p14:cNvContentPartPr/>
                <p14:nvPr/>
              </p14:nvContentPartPr>
              <p14:xfrm>
                <a:off x="10343622" y="2047592"/>
                <a:ext cx="123120" cy="199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E75C3F9-6D68-4014-8812-2AD25AB14F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34622" y="2038592"/>
                  <a:ext cx="140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48CF8A4-A272-425C-8773-ACB2253B0AF9}"/>
                    </a:ext>
                  </a:extLst>
                </p14:cNvPr>
                <p14:cNvContentPartPr/>
                <p14:nvPr/>
              </p14:nvContentPartPr>
              <p14:xfrm>
                <a:off x="10486542" y="2028512"/>
                <a:ext cx="201600" cy="1918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48CF8A4-A272-425C-8773-ACB2253B0A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77902" y="2019872"/>
                  <a:ext cx="219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A190A9C-697F-4AFB-9D5C-475BCFF72527}"/>
                    </a:ext>
                  </a:extLst>
                </p14:cNvPr>
                <p14:cNvContentPartPr/>
                <p14:nvPr/>
              </p14:nvContentPartPr>
              <p14:xfrm>
                <a:off x="10667982" y="1973792"/>
                <a:ext cx="138960" cy="2289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A190A9C-697F-4AFB-9D5C-475BCFF725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59342" y="1964792"/>
                  <a:ext cx="156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F373105-8118-4B4C-A67D-B1F57078F4A2}"/>
                    </a:ext>
                  </a:extLst>
                </p14:cNvPr>
                <p14:cNvContentPartPr/>
                <p14:nvPr/>
              </p14:nvContentPartPr>
              <p14:xfrm>
                <a:off x="10790382" y="2078192"/>
                <a:ext cx="185040" cy="186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F373105-8118-4B4C-A67D-B1F57078F4A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81742" y="2069552"/>
                  <a:ext cx="202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EAD89D9-0344-4B7C-93FF-A1FD09E14E5A}"/>
                    </a:ext>
                  </a:extLst>
                </p14:cNvPr>
                <p14:cNvContentPartPr/>
                <p14:nvPr/>
              </p14:nvContentPartPr>
              <p14:xfrm>
                <a:off x="11012142" y="2112752"/>
                <a:ext cx="211680" cy="1864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EAD89D9-0344-4B7C-93FF-A1FD09E14E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03142" y="2104112"/>
                  <a:ext cx="2293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95AE37-9D0F-44F9-B45A-E3A1B4375751}"/>
                  </a:ext>
                </a:extLst>
              </p:cNvPr>
              <p:cNvSpPr/>
              <p:nvPr/>
            </p:nvSpPr>
            <p:spPr>
              <a:xfrm>
                <a:off x="3915703" y="5435029"/>
                <a:ext cx="2012602" cy="60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ⅈ</m:t>
                                        </m:r>
                                        <m: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95AE37-9D0F-44F9-B45A-E3A1B4375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03" y="5435029"/>
                <a:ext cx="2012602" cy="603307"/>
              </a:xfrm>
              <a:prstGeom prst="rect">
                <a:avLst/>
              </a:prstGeom>
              <a:blipFill>
                <a:blip r:embed="rId91"/>
                <a:stretch>
                  <a:fillRect r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33492F2-7D24-4676-B315-D26D2AB4D280}"/>
                  </a:ext>
                </a:extLst>
              </p:cNvPr>
              <p:cNvSpPr/>
              <p:nvPr/>
            </p:nvSpPr>
            <p:spPr>
              <a:xfrm>
                <a:off x="5761393" y="5382214"/>
                <a:ext cx="2053383" cy="741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ko-KR" altLang="en-US" i="0">
                                              <a:latin typeface="Cambria Math" panose="02040503050406030204" pitchFamily="18" charset="0"/>
                                            </a:rPr>
                                            <m:t>ⅈ</m:t>
                                          </m:r>
                                          <m: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33492F2-7D24-4676-B315-D26D2AB4D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393" y="5382214"/>
                <a:ext cx="2053383" cy="74193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1C6BB49F-5A48-4F22-9505-027BE96868E3}"/>
                  </a:ext>
                </a:extLst>
              </p14:cNvPr>
              <p14:cNvContentPartPr/>
              <p14:nvPr/>
            </p14:nvContentPartPr>
            <p14:xfrm>
              <a:off x="2549625" y="4159500"/>
              <a:ext cx="3971160" cy="137520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1C6BB49F-5A48-4F22-9505-027BE96868E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40625" y="4150860"/>
                <a:ext cx="39888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0EA9559C-4691-4E71-866E-3176ED84B00A}"/>
                  </a:ext>
                </a:extLst>
              </p14:cNvPr>
              <p14:cNvContentPartPr/>
              <p14:nvPr/>
            </p14:nvContentPartPr>
            <p14:xfrm>
              <a:off x="3762105" y="4343460"/>
              <a:ext cx="3076200" cy="115272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0EA9559C-4691-4E71-866E-3176ED84B00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753465" y="4334460"/>
                <a:ext cx="3093840" cy="11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DE62A6-BAE7-4146-86CF-B04B00A481FF}"/>
              </a:ext>
            </a:extLst>
          </p:cNvPr>
          <p:cNvGrpSpPr/>
          <p:nvPr/>
        </p:nvGrpSpPr>
        <p:grpSpPr>
          <a:xfrm>
            <a:off x="4749225" y="5315820"/>
            <a:ext cx="171360" cy="251640"/>
            <a:chOff x="4749225" y="5315820"/>
            <a:chExt cx="17136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E0A2A736-DCF5-4D73-B148-0424BB77CAF5}"/>
                    </a:ext>
                  </a:extLst>
                </p14:cNvPr>
                <p14:cNvContentPartPr/>
                <p14:nvPr/>
              </p14:nvContentPartPr>
              <p14:xfrm>
                <a:off x="4790625" y="5315820"/>
                <a:ext cx="106560" cy="1634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E0A2A736-DCF5-4D73-B148-0424BB77CAF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81625" y="5307180"/>
                  <a:ext cx="124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494FDFF9-1110-4AE6-B04C-4D3531432F75}"/>
                    </a:ext>
                  </a:extLst>
                </p14:cNvPr>
                <p14:cNvContentPartPr/>
                <p14:nvPr/>
              </p14:nvContentPartPr>
              <p14:xfrm>
                <a:off x="4749225" y="5427060"/>
                <a:ext cx="171360" cy="1404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494FDFF9-1110-4AE6-B04C-4D3531432F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40585" y="5418420"/>
                  <a:ext cx="189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F8BB687-1A16-4E00-9F25-CDF73DE033BC}"/>
              </a:ext>
            </a:extLst>
          </p:cNvPr>
          <p:cNvGrpSpPr/>
          <p:nvPr/>
        </p:nvGrpSpPr>
        <p:grpSpPr>
          <a:xfrm>
            <a:off x="6454545" y="4702740"/>
            <a:ext cx="834480" cy="672480"/>
            <a:chOff x="6454545" y="4702740"/>
            <a:chExt cx="83448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C6D43EC-C915-47D2-AE7B-CCB8ED39ABB2}"/>
                    </a:ext>
                  </a:extLst>
                </p14:cNvPr>
                <p14:cNvContentPartPr/>
                <p14:nvPr/>
              </p14:nvContentPartPr>
              <p14:xfrm>
                <a:off x="6454545" y="4702740"/>
                <a:ext cx="667080" cy="6008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C6D43EC-C915-47D2-AE7B-CCB8ED39ABB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45905" y="4693740"/>
                  <a:ext cx="6847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68D6338-1FD6-435F-968E-F9A57CD58E48}"/>
                    </a:ext>
                  </a:extLst>
                </p14:cNvPr>
                <p14:cNvContentPartPr/>
                <p14:nvPr/>
              </p14:nvContentPartPr>
              <p14:xfrm>
                <a:off x="7017585" y="5193060"/>
                <a:ext cx="271440" cy="1821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68D6338-1FD6-435F-968E-F9A57CD58E4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8585" y="5184060"/>
                  <a:ext cx="28908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46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8FDB8-C596-4E3F-9804-2C82D1C8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– loss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0FB7D9-D25C-45F2-B36D-9EF59BEAD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970" y="1729424"/>
                <a:ext cx="12033030" cy="5128576"/>
              </a:xfrm>
            </p:spPr>
            <p:txBody>
              <a:bodyPr/>
              <a:lstStyle/>
              <a:p>
                <a:r>
                  <a:rPr lang="en-US" altLang="ko-KR" dirty="0"/>
                  <a:t>Logarithms </a:t>
                </a:r>
                <a:r>
                  <a:rPr lang="ko-KR" altLang="en-US" dirty="0"/>
                  <a:t>참고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KL Divergence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/>
                  <a:t>-</a:t>
                </a:r>
                <a:r>
                  <a:rPr lang="x-IV_mathan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x-&gt;z </a:t>
                </a:r>
                <a:r>
                  <a:rPr lang="ko-KR" altLang="en-US" dirty="0"/>
                  <a:t>조건부확률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는 계산할 수 없다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다만</a:t>
                </a:r>
                <a:r>
                  <a:rPr lang="en-US" altLang="ko-KR" dirty="0"/>
                  <a:t>, KL Divergence</a:t>
                </a:r>
                <a:r>
                  <a:rPr lang="ko-KR" altLang="en-US" dirty="0"/>
                  <a:t>이기 때문에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이상이라는 사실은 알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0FB7D9-D25C-45F2-B36D-9EF59BEAD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970" y="1729424"/>
                <a:ext cx="12033030" cy="5128576"/>
              </a:xfrm>
              <a:blipFill>
                <a:blip r:embed="rId2"/>
                <a:stretch>
                  <a:fillRect l="-912" t="-2140" b="-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F20D7E69-0D88-402C-BFBE-669BEE71123E}"/>
              </a:ext>
            </a:extLst>
          </p:cNvPr>
          <p:cNvGrpSpPr/>
          <p:nvPr/>
        </p:nvGrpSpPr>
        <p:grpSpPr>
          <a:xfrm>
            <a:off x="1070362" y="2364798"/>
            <a:ext cx="6241321" cy="1064202"/>
            <a:chOff x="1460887" y="2061335"/>
            <a:chExt cx="6241321" cy="1064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78072E07-7F11-4B8E-B99D-DA5C4F8F39E2}"/>
                    </a:ext>
                  </a:extLst>
                </p:cNvPr>
                <p:cNvSpPr/>
                <p:nvPr/>
              </p:nvSpPr>
              <p:spPr>
                <a:xfrm>
                  <a:off x="1460887" y="2102738"/>
                  <a:ext cx="3196644" cy="741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78072E07-7F11-4B8E-B99D-DA5C4F8F39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887" y="2102738"/>
                  <a:ext cx="3196644" cy="7419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AB50F074-833D-4FDC-88E6-0846E3230A14}"/>
                    </a:ext>
                  </a:extLst>
                </p:cNvPr>
                <p:cNvSpPr/>
                <p:nvPr/>
              </p:nvSpPr>
              <p:spPr>
                <a:xfrm>
                  <a:off x="4617839" y="2061335"/>
                  <a:ext cx="3084369" cy="10642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grow m:val="on"/>
                            <m:supHide m:val="on"/>
                            <m:ctrlPr>
                              <a:rPr lang="ko-KR" altLang="en-US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0">
                                                <a:latin typeface="Cambria Math" panose="02040503050406030204" pitchFamily="18" charset="0"/>
                                              </a:rPr>
                                              <m:t>ⅈ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AB50F074-833D-4FDC-88E6-0846E323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839" y="2061335"/>
                  <a:ext cx="3084369" cy="10642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A4AB0FA-ED7F-4477-BE74-1C92AAADCABB}"/>
                  </a:ext>
                </a:extLst>
              </p:cNvPr>
              <p:cNvSpPr/>
              <p:nvPr/>
            </p:nvSpPr>
            <p:spPr>
              <a:xfrm>
                <a:off x="3756412" y="3813030"/>
                <a:ext cx="3320717" cy="989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A4AB0FA-ED7F-4477-BE74-1C92AAADC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12" y="3813030"/>
                <a:ext cx="3320717" cy="989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2F7017C-629A-4331-8DC9-BA779F1FEFC9}"/>
                  </a:ext>
                </a:extLst>
              </p14:cNvPr>
              <p14:cNvContentPartPr/>
              <p14:nvPr/>
            </p14:nvContentPartPr>
            <p14:xfrm>
              <a:off x="3823080" y="5460680"/>
              <a:ext cx="3524760" cy="637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2F7017C-629A-4331-8DC9-BA779F1FEF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4080" y="5452040"/>
                <a:ext cx="354240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4647B1-3FA3-4A9E-8055-216C7999DE17}"/>
              </a:ext>
            </a:extLst>
          </p:cNvPr>
          <p:cNvGrpSpPr/>
          <p:nvPr/>
        </p:nvGrpSpPr>
        <p:grpSpPr>
          <a:xfrm>
            <a:off x="5354520" y="5654000"/>
            <a:ext cx="269640" cy="255960"/>
            <a:chOff x="5354520" y="5654000"/>
            <a:chExt cx="26964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6138A96-9D4D-4FDC-81C8-3DFF0189F6A4}"/>
                    </a:ext>
                  </a:extLst>
                </p14:cNvPr>
                <p14:cNvContentPartPr/>
                <p14:nvPr/>
              </p14:nvContentPartPr>
              <p14:xfrm>
                <a:off x="5517600" y="5687120"/>
                <a:ext cx="37800" cy="166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6138A96-9D4D-4FDC-81C8-3DFF0189F6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08960" y="5678480"/>
                  <a:ext cx="55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EB1EBBE-41C8-40E3-A810-F0DF897A125F}"/>
                    </a:ext>
                  </a:extLst>
                </p14:cNvPr>
                <p14:cNvContentPartPr/>
                <p14:nvPr/>
              </p14:nvContentPartPr>
              <p14:xfrm>
                <a:off x="5354520" y="5654000"/>
                <a:ext cx="269640" cy="255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EB1EBBE-41C8-40E3-A810-F0DF897A12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45520" y="5645000"/>
                  <a:ext cx="28728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E9AAF29-4A78-4613-9698-930885063D25}"/>
                  </a:ext>
                </a:extLst>
              </p14:cNvPr>
              <p14:cNvContentPartPr/>
              <p14:nvPr/>
            </p14:nvContentPartPr>
            <p14:xfrm>
              <a:off x="7609560" y="5452760"/>
              <a:ext cx="4089960" cy="781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E9AAF29-4A78-4613-9698-930885063D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0560" y="5444120"/>
                <a:ext cx="410760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D3A3B6-BE8F-4CB2-BED3-5BDEF0948707}"/>
              </a:ext>
            </a:extLst>
          </p:cNvPr>
          <p:cNvGrpSpPr/>
          <p:nvPr/>
        </p:nvGrpSpPr>
        <p:grpSpPr>
          <a:xfrm>
            <a:off x="9292560" y="5648600"/>
            <a:ext cx="463680" cy="329040"/>
            <a:chOff x="9292560" y="5648600"/>
            <a:chExt cx="46368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70EA0B-B2BC-4A13-8AE9-59F0B25F0B0A}"/>
                    </a:ext>
                  </a:extLst>
                </p14:cNvPr>
                <p14:cNvContentPartPr/>
                <p14:nvPr/>
              </p14:nvContentPartPr>
              <p14:xfrm>
                <a:off x="9455640" y="5682800"/>
                <a:ext cx="217800" cy="1512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70EA0B-B2BC-4A13-8AE9-59F0B25F0B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7000" y="5673800"/>
                  <a:ext cx="23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C5AE450-28B8-48BD-8ECF-FC0C654962CC}"/>
                    </a:ext>
                  </a:extLst>
                </p14:cNvPr>
                <p14:cNvContentPartPr/>
                <p14:nvPr/>
              </p14:nvContentPartPr>
              <p14:xfrm>
                <a:off x="9292560" y="5648600"/>
                <a:ext cx="463680" cy="3290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C5AE450-28B8-48BD-8ECF-FC0C654962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3560" y="5639960"/>
                  <a:ext cx="481320" cy="346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08D47C3-4B19-4C5E-A17C-BF5E3734EA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56764" y="1912309"/>
            <a:ext cx="3097036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052C-F285-4BB1-92CE-44C5565D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AAFF3B-4546-4CF8-99A9-28E662F12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/>
                  <a:t>-</a:t>
                </a:r>
                <a:r>
                  <a:rPr lang="x-IV_mathan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Maximize </a:t>
                </a:r>
                <a:r>
                  <a:rPr lang="ko-KR" altLang="en-US" dirty="0"/>
                  <a:t>해주는 </a:t>
                </a:r>
                <a:r>
                  <a:rPr lang="en-US" altLang="ko-KR" dirty="0"/>
                  <a:t>theta(decoder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pi(encoder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parameter)</a:t>
                </a:r>
                <a:r>
                  <a:rPr lang="ko-KR" altLang="en-US" dirty="0"/>
                  <a:t>를 찾으면 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AAFF3B-4546-4CF8-99A9-28E662F12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1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5CCD6DF-EC16-44D2-9A58-C22E5BFB54F6}"/>
                  </a:ext>
                </a:extLst>
              </p14:cNvPr>
              <p14:cNvContentPartPr/>
              <p14:nvPr/>
            </p14:nvContentPartPr>
            <p14:xfrm>
              <a:off x="648380" y="2492450"/>
              <a:ext cx="6471360" cy="777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5CCD6DF-EC16-44D2-9A58-C22E5BFB54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40" y="2483810"/>
                <a:ext cx="64890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6A18FE-8233-45C4-8358-05AB122B12CA}"/>
              </a:ext>
            </a:extLst>
          </p:cNvPr>
          <p:cNvGrpSpPr/>
          <p:nvPr/>
        </p:nvGrpSpPr>
        <p:grpSpPr>
          <a:xfrm>
            <a:off x="3402020" y="2609450"/>
            <a:ext cx="261000" cy="387360"/>
            <a:chOff x="3402020" y="2609450"/>
            <a:chExt cx="26100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3B9D2B8-89D0-4EC2-9C20-69899868F0F9}"/>
                    </a:ext>
                  </a:extLst>
                </p14:cNvPr>
                <p14:cNvContentPartPr/>
                <p14:nvPr/>
              </p14:nvContentPartPr>
              <p14:xfrm>
                <a:off x="3545300" y="2609450"/>
                <a:ext cx="24840" cy="2750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3B9D2B8-89D0-4EC2-9C20-69899868F0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6660" y="2600810"/>
                  <a:ext cx="42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5DB4D65-1B56-4491-8BE9-5EAA9777B693}"/>
                    </a:ext>
                  </a:extLst>
                </p14:cNvPr>
                <p14:cNvContentPartPr/>
                <p14:nvPr/>
              </p14:nvContentPartPr>
              <p14:xfrm>
                <a:off x="3402020" y="2776130"/>
                <a:ext cx="261000" cy="220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5DB4D65-1B56-4491-8BE9-5EAA9777B6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93380" y="2767130"/>
                  <a:ext cx="27864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7007AD-2654-4014-8587-A9C7B77DE777}"/>
              </a:ext>
            </a:extLst>
          </p:cNvPr>
          <p:cNvGrpSpPr/>
          <p:nvPr/>
        </p:nvGrpSpPr>
        <p:grpSpPr>
          <a:xfrm>
            <a:off x="1307540" y="3159530"/>
            <a:ext cx="2230560" cy="347040"/>
            <a:chOff x="1307540" y="3159530"/>
            <a:chExt cx="223056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7F4C25F-6693-4B3E-A777-03635FD60043}"/>
                    </a:ext>
                  </a:extLst>
                </p14:cNvPr>
                <p14:cNvContentPartPr/>
                <p14:nvPr/>
              </p14:nvContentPartPr>
              <p14:xfrm>
                <a:off x="1307540" y="3221450"/>
                <a:ext cx="280440" cy="2797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7F4C25F-6693-4B3E-A777-03635FD600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98900" y="3212810"/>
                  <a:ext cx="298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83BE2F5-4090-47B1-97E6-5CDDD560741C}"/>
                    </a:ext>
                  </a:extLst>
                </p14:cNvPr>
                <p14:cNvContentPartPr/>
                <p14:nvPr/>
              </p14:nvContentPartPr>
              <p14:xfrm>
                <a:off x="1619300" y="3293090"/>
                <a:ext cx="262800" cy="2134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83BE2F5-4090-47B1-97E6-5CDDD56074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10660" y="3284450"/>
                  <a:ext cx="280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70793EC-06B3-4F8B-9F66-F94C0A93CED5}"/>
                    </a:ext>
                  </a:extLst>
                </p14:cNvPr>
                <p14:cNvContentPartPr/>
                <p14:nvPr/>
              </p14:nvContentPartPr>
              <p14:xfrm>
                <a:off x="1892180" y="3275450"/>
                <a:ext cx="200160" cy="1940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70793EC-06B3-4F8B-9F66-F94C0A93CE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83540" y="3266450"/>
                  <a:ext cx="217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09E0419-1E3E-402D-8DB3-ADE4BDDAC03A}"/>
                    </a:ext>
                  </a:extLst>
                </p14:cNvPr>
                <p14:cNvContentPartPr/>
                <p14:nvPr/>
              </p14:nvContentPartPr>
              <p14:xfrm>
                <a:off x="2128700" y="3186890"/>
                <a:ext cx="74880" cy="19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09E0419-1E3E-402D-8DB3-ADE4BDDAC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0060" y="3178250"/>
                  <a:ext cx="92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F0A9EB9-585F-4E23-ACE4-1D2FF6A4E27A}"/>
                    </a:ext>
                  </a:extLst>
                </p14:cNvPr>
                <p14:cNvContentPartPr/>
                <p14:nvPr/>
              </p14:nvContentPartPr>
              <p14:xfrm>
                <a:off x="2133020" y="3293810"/>
                <a:ext cx="10800" cy="1818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F0A9EB9-585F-4E23-ACE4-1D2FF6A4E2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4020" y="3284810"/>
                  <a:ext cx="28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245FCCD-5DC8-4047-990E-75E81B19D867}"/>
                    </a:ext>
                  </a:extLst>
                </p14:cNvPr>
                <p14:cNvContentPartPr/>
                <p14:nvPr/>
              </p14:nvContentPartPr>
              <p14:xfrm>
                <a:off x="2270900" y="3279770"/>
                <a:ext cx="195120" cy="2062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245FCCD-5DC8-4047-990E-75E81B19D8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62260" y="3271130"/>
                  <a:ext cx="212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8A6C245-A345-4F72-91F8-2C49F627DA32}"/>
                    </a:ext>
                  </a:extLst>
                </p14:cNvPr>
                <p14:cNvContentPartPr/>
                <p14:nvPr/>
              </p14:nvContentPartPr>
              <p14:xfrm>
                <a:off x="2531900" y="3196970"/>
                <a:ext cx="112320" cy="262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8A6C245-A345-4F72-91F8-2C49F627DA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2900" y="3188330"/>
                  <a:ext cx="129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ACDF763-3494-427D-B5FD-8473C7982408}"/>
                    </a:ext>
                  </a:extLst>
                </p14:cNvPr>
                <p14:cNvContentPartPr/>
                <p14:nvPr/>
              </p14:nvContentPartPr>
              <p14:xfrm>
                <a:off x="2426780" y="3329810"/>
                <a:ext cx="189720" cy="241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ACDF763-3494-427D-B5FD-8473C79824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17780" y="3320810"/>
                  <a:ext cx="20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097E845-5D39-458B-BEAB-C15212F1CF50}"/>
                    </a:ext>
                  </a:extLst>
                </p14:cNvPr>
                <p14:cNvContentPartPr/>
                <p14:nvPr/>
              </p14:nvContentPartPr>
              <p14:xfrm>
                <a:off x="2658260" y="3200210"/>
                <a:ext cx="75960" cy="19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097E845-5D39-458B-BEAB-C15212F1CF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9260" y="3191210"/>
                  <a:ext cx="93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9E2FB79-2B4F-417A-BBC6-8ADFA1DFF595}"/>
                    </a:ext>
                  </a:extLst>
                </p14:cNvPr>
                <p14:cNvContentPartPr/>
                <p14:nvPr/>
              </p14:nvContentPartPr>
              <p14:xfrm>
                <a:off x="2676980" y="3300650"/>
                <a:ext cx="18360" cy="171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9E2FB79-2B4F-417A-BBC6-8ADFA1DFF5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68340" y="3292010"/>
                  <a:ext cx="36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E420B48-35E3-4837-A34B-FD6A340494B7}"/>
                    </a:ext>
                  </a:extLst>
                </p14:cNvPr>
                <p14:cNvContentPartPr/>
                <p14:nvPr/>
              </p14:nvContentPartPr>
              <p14:xfrm>
                <a:off x="2747900" y="3325850"/>
                <a:ext cx="168480" cy="123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E420B48-35E3-4837-A34B-FD6A34049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39260" y="3316850"/>
                  <a:ext cx="186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5DA201A-5B46-4DD8-BC29-A3E04AD27F71}"/>
                    </a:ext>
                  </a:extLst>
                </p14:cNvPr>
                <p14:cNvContentPartPr/>
                <p14:nvPr/>
              </p14:nvContentPartPr>
              <p14:xfrm>
                <a:off x="2977580" y="3258170"/>
                <a:ext cx="136440" cy="2314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5DA201A-5B46-4DD8-BC29-A3E04AD27F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68940" y="3249170"/>
                  <a:ext cx="154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16F3AFC-1B35-4014-9ED5-12E91C54020D}"/>
                    </a:ext>
                  </a:extLst>
                </p14:cNvPr>
                <p14:cNvContentPartPr/>
                <p14:nvPr/>
              </p14:nvContentPartPr>
              <p14:xfrm>
                <a:off x="3229220" y="3251690"/>
                <a:ext cx="194400" cy="1825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16F3AFC-1B35-4014-9ED5-12E91C5402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20220" y="3243050"/>
                  <a:ext cx="212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14AC47C-733D-411D-95FE-19CD8287BEA7}"/>
                    </a:ext>
                  </a:extLst>
                </p14:cNvPr>
                <p14:cNvContentPartPr/>
                <p14:nvPr/>
              </p14:nvContentPartPr>
              <p14:xfrm>
                <a:off x="3455300" y="3159530"/>
                <a:ext cx="82800" cy="256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14AC47C-733D-411D-95FE-19CD8287BE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46660" y="3150530"/>
                  <a:ext cx="10044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04831D3-F795-4D6B-89D2-B963ECCD9BBA}"/>
              </a:ext>
            </a:extLst>
          </p:cNvPr>
          <p:cNvGrpSpPr/>
          <p:nvPr/>
        </p:nvGrpSpPr>
        <p:grpSpPr>
          <a:xfrm>
            <a:off x="3984500" y="3172130"/>
            <a:ext cx="1083240" cy="393120"/>
            <a:chOff x="3984500" y="3172130"/>
            <a:chExt cx="108324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B917871-F9E8-41E6-B516-BDDE503DF855}"/>
                    </a:ext>
                  </a:extLst>
                </p14:cNvPr>
                <p14:cNvContentPartPr/>
                <p14:nvPr/>
              </p14:nvContentPartPr>
              <p14:xfrm>
                <a:off x="3984500" y="3172130"/>
                <a:ext cx="20880" cy="302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B917871-F9E8-41E6-B516-BDDE503DF8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75500" y="3163130"/>
                  <a:ext cx="385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19BCF4F-1913-45CC-A0B0-ED083EF24313}"/>
                    </a:ext>
                  </a:extLst>
                </p14:cNvPr>
                <p14:cNvContentPartPr/>
                <p14:nvPr/>
              </p14:nvContentPartPr>
              <p14:xfrm>
                <a:off x="4112660" y="3323330"/>
                <a:ext cx="133920" cy="1317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19BCF4F-1913-45CC-A0B0-ED083EF2431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4020" y="3314330"/>
                  <a:ext cx="151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2001533-716B-4613-92EA-C023E09616B7}"/>
                    </a:ext>
                  </a:extLst>
                </p14:cNvPr>
                <p14:cNvContentPartPr/>
                <p14:nvPr/>
              </p14:nvContentPartPr>
              <p14:xfrm>
                <a:off x="4309220" y="3320810"/>
                <a:ext cx="236880" cy="175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2001533-716B-4613-92EA-C023E09616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0220" y="3311810"/>
                  <a:ext cx="254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A682623-D274-456F-AF31-FCDA2DC4729A}"/>
                    </a:ext>
                  </a:extLst>
                </p14:cNvPr>
                <p14:cNvContentPartPr/>
                <p14:nvPr/>
              </p14:nvContentPartPr>
              <p14:xfrm>
                <a:off x="4592900" y="3359330"/>
                <a:ext cx="231120" cy="2059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A682623-D274-456F-AF31-FCDA2DC472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4260" y="3350690"/>
                  <a:ext cx="248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998B568-C786-4DEC-9EC7-363C8CAE1A2C}"/>
                    </a:ext>
                  </a:extLst>
                </p14:cNvPr>
                <p14:cNvContentPartPr/>
                <p14:nvPr/>
              </p14:nvContentPartPr>
              <p14:xfrm>
                <a:off x="4860740" y="3380570"/>
                <a:ext cx="207000" cy="1587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998B568-C786-4DEC-9EC7-363C8CAE1A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51740" y="3371570"/>
                  <a:ext cx="2246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DB2D51-EAE2-42F2-890D-03B26FE2E3C5}"/>
              </a:ext>
            </a:extLst>
          </p:cNvPr>
          <p:cNvGrpSpPr/>
          <p:nvPr/>
        </p:nvGrpSpPr>
        <p:grpSpPr>
          <a:xfrm>
            <a:off x="5380220" y="3222890"/>
            <a:ext cx="1105560" cy="427680"/>
            <a:chOff x="5380220" y="3222890"/>
            <a:chExt cx="110556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7504C53-AACB-4B7C-B81B-D2F9269B5808}"/>
                    </a:ext>
                  </a:extLst>
                </p14:cNvPr>
                <p14:cNvContentPartPr/>
                <p14:nvPr/>
              </p14:nvContentPartPr>
              <p14:xfrm>
                <a:off x="5380220" y="3222890"/>
                <a:ext cx="198000" cy="363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7504C53-AACB-4B7C-B81B-D2F9269B58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71580" y="3214250"/>
                  <a:ext cx="215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7590195-9DF3-4401-8BD0-3C4D051702EB}"/>
                    </a:ext>
                  </a:extLst>
                </p14:cNvPr>
                <p14:cNvContentPartPr/>
                <p14:nvPr/>
              </p14:nvContentPartPr>
              <p14:xfrm>
                <a:off x="5597660" y="3388850"/>
                <a:ext cx="180360" cy="195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7590195-9DF3-4401-8BD0-3C4D051702E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88660" y="3379850"/>
                  <a:ext cx="198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77641CB-F351-4CEE-87F4-9E26FAB76E1A}"/>
                    </a:ext>
                  </a:extLst>
                </p14:cNvPr>
                <p14:cNvContentPartPr/>
                <p14:nvPr/>
              </p14:nvContentPartPr>
              <p14:xfrm>
                <a:off x="5813660" y="3409730"/>
                <a:ext cx="255600" cy="1857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77641CB-F351-4CEE-87F4-9E26FAB76E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05020" y="3400730"/>
                  <a:ext cx="273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96FC03E-B9A2-49A2-9992-B4604AA7AFF0}"/>
                    </a:ext>
                  </a:extLst>
                </p14:cNvPr>
                <p14:cNvContentPartPr/>
                <p14:nvPr/>
              </p14:nvContentPartPr>
              <p14:xfrm>
                <a:off x="6089780" y="3411170"/>
                <a:ext cx="135720" cy="190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96FC03E-B9A2-49A2-9992-B4604AA7AF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81140" y="3402530"/>
                  <a:ext cx="153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5D9E235-E710-458D-9D0E-CEC497EC159E}"/>
                    </a:ext>
                  </a:extLst>
                </p14:cNvPr>
                <p14:cNvContentPartPr/>
                <p14:nvPr/>
              </p14:nvContentPartPr>
              <p14:xfrm>
                <a:off x="6266540" y="3291290"/>
                <a:ext cx="219240" cy="359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5D9E235-E710-458D-9D0E-CEC497EC159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57900" y="3282290"/>
                  <a:ext cx="23688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76F4821B-D3BF-4BB8-B8DD-A7A029D2C10F}"/>
                  </a:ext>
                </a:extLst>
              </p14:cNvPr>
              <p14:cNvContentPartPr/>
              <p14:nvPr/>
            </p14:nvContentPartPr>
            <p14:xfrm>
              <a:off x="1515980" y="3924170"/>
              <a:ext cx="225360" cy="1944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76F4821B-D3BF-4BB8-B8DD-A7A029D2C10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07340" y="3915530"/>
                <a:ext cx="243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B895021B-4186-448E-AED2-4075C037CB8E}"/>
                  </a:ext>
                </a:extLst>
              </p14:cNvPr>
              <p14:cNvContentPartPr/>
              <p14:nvPr/>
            </p14:nvContentPartPr>
            <p14:xfrm>
              <a:off x="1520300" y="4052690"/>
              <a:ext cx="246240" cy="1728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B895021B-4186-448E-AED2-4075C037CB8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11660" y="4044050"/>
                <a:ext cx="2638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D5E29F6E-2F2F-44CF-962A-66B95B97936A}"/>
              </a:ext>
            </a:extLst>
          </p:cNvPr>
          <p:cNvGrpSpPr/>
          <p:nvPr/>
        </p:nvGrpSpPr>
        <p:grpSpPr>
          <a:xfrm>
            <a:off x="2149580" y="3857210"/>
            <a:ext cx="1295640" cy="392040"/>
            <a:chOff x="2149580" y="3857210"/>
            <a:chExt cx="129564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A4F2BD0-C20F-4C77-B507-09A146F79D49}"/>
                    </a:ext>
                  </a:extLst>
                </p14:cNvPr>
                <p14:cNvContentPartPr/>
                <p14:nvPr/>
              </p14:nvContentPartPr>
              <p14:xfrm>
                <a:off x="2182340" y="3857210"/>
                <a:ext cx="155880" cy="187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A4F2BD0-C20F-4C77-B507-09A146F79D4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73700" y="3848570"/>
                  <a:ext cx="173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8CAF78C-497C-4EB4-A328-9551FA23D459}"/>
                    </a:ext>
                  </a:extLst>
                </p14:cNvPr>
                <p14:cNvContentPartPr/>
                <p14:nvPr/>
              </p14:nvContentPartPr>
              <p14:xfrm>
                <a:off x="2149580" y="3871970"/>
                <a:ext cx="325080" cy="317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8CAF78C-497C-4EB4-A328-9551FA23D4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40940" y="3863330"/>
                  <a:ext cx="342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24E542E-CB4C-483F-AB07-859DFAB18036}"/>
                    </a:ext>
                  </a:extLst>
                </p14:cNvPr>
                <p14:cNvContentPartPr/>
                <p14:nvPr/>
              </p14:nvContentPartPr>
              <p14:xfrm>
                <a:off x="2213300" y="4022810"/>
                <a:ext cx="170640" cy="219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24E542E-CB4C-483F-AB07-859DFAB1803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04300" y="4014170"/>
                  <a:ext cx="188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CC85574-5C95-480B-A0E7-716CAA48528C}"/>
                    </a:ext>
                  </a:extLst>
                </p14:cNvPr>
                <p14:cNvContentPartPr/>
                <p14:nvPr/>
              </p14:nvContentPartPr>
              <p14:xfrm>
                <a:off x="2549180" y="3866210"/>
                <a:ext cx="257760" cy="2995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CC85574-5C95-480B-A0E7-716CAA48528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40540" y="3857570"/>
                  <a:ext cx="275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7DFDEA9-AA60-492D-AD21-2C273EB8B2EB}"/>
                    </a:ext>
                  </a:extLst>
                </p14:cNvPr>
                <p14:cNvContentPartPr/>
                <p14:nvPr/>
              </p14:nvContentPartPr>
              <p14:xfrm>
                <a:off x="2891900" y="3913010"/>
                <a:ext cx="51120" cy="2739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7DFDEA9-AA60-492D-AD21-2C273EB8B2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82900" y="3904010"/>
                  <a:ext cx="6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35A9AFE-6067-46C3-9A79-66E0F677681E}"/>
                    </a:ext>
                  </a:extLst>
                </p14:cNvPr>
                <p14:cNvContentPartPr/>
                <p14:nvPr/>
              </p14:nvContentPartPr>
              <p14:xfrm>
                <a:off x="2909900" y="3884210"/>
                <a:ext cx="208800" cy="365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35A9AFE-6067-46C3-9A79-66E0F67768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01260" y="3875210"/>
                  <a:ext cx="226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96CF473-7615-4346-B6AA-A717ACE0FFDA}"/>
                    </a:ext>
                  </a:extLst>
                </p14:cNvPr>
                <p14:cNvContentPartPr/>
                <p14:nvPr/>
              </p14:nvContentPartPr>
              <p14:xfrm>
                <a:off x="3200420" y="3902930"/>
                <a:ext cx="244800" cy="2775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96CF473-7615-4346-B6AA-A717ACE0FF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91780" y="3893930"/>
                  <a:ext cx="2624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6CFDE9-6C98-4391-9FAE-825DD01F1A8B}"/>
              </a:ext>
            </a:extLst>
          </p:cNvPr>
          <p:cNvGrpSpPr/>
          <p:nvPr/>
        </p:nvGrpSpPr>
        <p:grpSpPr>
          <a:xfrm>
            <a:off x="7349420" y="1714850"/>
            <a:ext cx="4440240" cy="1336710"/>
            <a:chOff x="7349420" y="1714850"/>
            <a:chExt cx="4440240" cy="13367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86A82BF-4CE3-456D-95DD-1A6C9B524946}"/>
                    </a:ext>
                  </a:extLst>
                </p14:cNvPr>
                <p14:cNvContentPartPr/>
                <p14:nvPr/>
              </p14:nvContentPartPr>
              <p14:xfrm>
                <a:off x="7422720" y="2531720"/>
                <a:ext cx="4119480" cy="489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86A82BF-4CE3-456D-95DD-1A6C9B5249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13720" y="2523080"/>
                  <a:ext cx="4137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0B73951-614E-4921-9302-3CFA39316A0E}"/>
                    </a:ext>
                  </a:extLst>
                </p14:cNvPr>
                <p14:cNvContentPartPr/>
                <p14:nvPr/>
              </p14:nvContentPartPr>
              <p14:xfrm>
                <a:off x="9091680" y="2739800"/>
                <a:ext cx="264240" cy="2566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0B73951-614E-4921-9302-3CFA39316A0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82680" y="2730800"/>
                  <a:ext cx="281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25C59B9-5C19-4A18-865D-B5ADF5CC9673}"/>
                    </a:ext>
                  </a:extLst>
                </p14:cNvPr>
                <p14:cNvContentPartPr/>
                <p14:nvPr/>
              </p14:nvContentPartPr>
              <p14:xfrm>
                <a:off x="8936880" y="3018080"/>
                <a:ext cx="419760" cy="334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25C59B9-5C19-4A18-865D-B5ADF5CC967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27880" y="3009080"/>
                  <a:ext cx="437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B19024D-D6A6-4A3D-97CF-80065D14A544}"/>
                    </a:ext>
                  </a:extLst>
                </p14:cNvPr>
                <p14:cNvContentPartPr/>
                <p14:nvPr/>
              </p14:nvContentPartPr>
              <p14:xfrm>
                <a:off x="9549600" y="2844200"/>
                <a:ext cx="259200" cy="162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B19024D-D6A6-4A3D-97CF-80065D14A5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40960" y="2835560"/>
                  <a:ext cx="276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2FC300A-212A-4C3D-91F2-A70316D2A613}"/>
                    </a:ext>
                  </a:extLst>
                </p14:cNvPr>
                <p14:cNvContentPartPr/>
                <p14:nvPr/>
              </p14:nvContentPartPr>
              <p14:xfrm>
                <a:off x="7379300" y="1735010"/>
                <a:ext cx="37800" cy="8629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2FC300A-212A-4C3D-91F2-A70316D2A6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70660" y="1726370"/>
                  <a:ext cx="5544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9E62CAB-6648-4898-A2CE-29C89B299E3A}"/>
                    </a:ext>
                  </a:extLst>
                </p14:cNvPr>
                <p14:cNvContentPartPr/>
                <p14:nvPr/>
              </p14:nvContentPartPr>
              <p14:xfrm>
                <a:off x="7349420" y="1714850"/>
                <a:ext cx="4308480" cy="7711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9E62CAB-6648-4898-A2CE-29C89B299E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40780" y="1705850"/>
                  <a:ext cx="432612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7603F7A-940E-4279-B8D1-4C99F4FEE96A}"/>
                    </a:ext>
                  </a:extLst>
                </p14:cNvPr>
                <p14:cNvContentPartPr/>
                <p14:nvPr/>
              </p14:nvContentPartPr>
              <p14:xfrm>
                <a:off x="7469300" y="1768490"/>
                <a:ext cx="558720" cy="4867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7603F7A-940E-4279-B8D1-4C99F4FEE9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60660" y="1759850"/>
                  <a:ext cx="5763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C72F7A8-D4E8-4343-9578-C8307418D68C}"/>
                    </a:ext>
                  </a:extLst>
                </p14:cNvPr>
                <p14:cNvContentPartPr/>
                <p14:nvPr/>
              </p14:nvContentPartPr>
              <p14:xfrm>
                <a:off x="7903100" y="1765610"/>
                <a:ext cx="619920" cy="6188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C72F7A8-D4E8-4343-9578-C8307418D6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94460" y="1756970"/>
                  <a:ext cx="6375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0D426BA-91B8-4BEA-A366-7CD15C1FC25D}"/>
                    </a:ext>
                  </a:extLst>
                </p14:cNvPr>
                <p14:cNvContentPartPr/>
                <p14:nvPr/>
              </p14:nvContentPartPr>
              <p14:xfrm>
                <a:off x="8742260" y="1841570"/>
                <a:ext cx="636840" cy="5788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0D426BA-91B8-4BEA-A366-7CD15C1FC2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3260" y="1832570"/>
                  <a:ext cx="6544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F6B73AF-A69C-40A1-B8E8-D488D8DB8875}"/>
                    </a:ext>
                  </a:extLst>
                </p14:cNvPr>
                <p14:cNvContentPartPr/>
                <p14:nvPr/>
              </p14:nvContentPartPr>
              <p14:xfrm>
                <a:off x="9460820" y="1860290"/>
                <a:ext cx="570600" cy="5346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F6B73AF-A69C-40A1-B8E8-D488D8DB887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51820" y="1851650"/>
                  <a:ext cx="5882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135CEE9-B629-4D28-A831-172BE10D27AF}"/>
                    </a:ext>
                  </a:extLst>
                </p14:cNvPr>
                <p14:cNvContentPartPr/>
                <p14:nvPr/>
              </p14:nvContentPartPr>
              <p14:xfrm>
                <a:off x="9890300" y="1868930"/>
                <a:ext cx="1271880" cy="5835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135CEE9-B629-4D28-A831-172BE10D27A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81300" y="1859930"/>
                  <a:ext cx="12895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416CF62-E895-4817-B9C8-7337C061AEA4}"/>
                    </a:ext>
                  </a:extLst>
                </p14:cNvPr>
                <p14:cNvContentPartPr/>
                <p14:nvPr/>
              </p14:nvContentPartPr>
              <p14:xfrm>
                <a:off x="11206460" y="2091770"/>
                <a:ext cx="375840" cy="4438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416CF62-E895-4817-B9C8-7337C061AEA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97820" y="2083130"/>
                  <a:ext cx="3934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DAB4D26-3588-4CC8-A53C-C86573E6C987}"/>
                    </a:ext>
                  </a:extLst>
                </p14:cNvPr>
                <p14:cNvContentPartPr/>
                <p14:nvPr/>
              </p14:nvContentPartPr>
              <p14:xfrm>
                <a:off x="11601740" y="2376170"/>
                <a:ext cx="187920" cy="1209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DAB4D26-3588-4CC8-A53C-C86573E6C98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593100" y="2367170"/>
                  <a:ext cx="205560" cy="13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423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5359D-6FD7-487C-AC8D-19AC61C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–loss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C1539-75A5-4264-AA53-A391AA83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38" y="5596731"/>
            <a:ext cx="10515600" cy="896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Reconstruction error: x</a:t>
            </a:r>
            <a:r>
              <a:rPr lang="ko-KR" altLang="en-US" dirty="0"/>
              <a:t>가 들어갔을 때 </a:t>
            </a:r>
            <a:r>
              <a:rPr lang="en-US" altLang="ko-KR" dirty="0"/>
              <a:t>x</a:t>
            </a:r>
            <a:r>
              <a:rPr lang="ko-KR" altLang="en-US" dirty="0"/>
              <a:t>가 나올 확률</a:t>
            </a:r>
            <a:endParaRPr lang="en-US" altLang="ko-KR" dirty="0"/>
          </a:p>
          <a:p>
            <a:r>
              <a:rPr lang="en-US" altLang="ko-KR" dirty="0"/>
              <a:t>Regularization: </a:t>
            </a:r>
            <a:r>
              <a:rPr lang="ko-KR" altLang="en-US" dirty="0"/>
              <a:t>가정한</a:t>
            </a:r>
            <a:r>
              <a:rPr lang="en-US" altLang="ko-KR" dirty="0"/>
              <a:t> z</a:t>
            </a:r>
            <a:r>
              <a:rPr lang="ko-KR" altLang="en-US" dirty="0"/>
              <a:t>의 확률과 인코더를 통과한 값의 확률이 일치하게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994ACAB-76A9-4DE3-B95F-CEB4849DB67F}"/>
                  </a:ext>
                </a:extLst>
              </p14:cNvPr>
              <p14:cNvContentPartPr/>
              <p14:nvPr/>
            </p14:nvContentPartPr>
            <p14:xfrm>
              <a:off x="1202159" y="2128598"/>
              <a:ext cx="4893841" cy="1872696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994ACAB-76A9-4DE3-B95F-CEB4849DB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158" y="2119595"/>
                <a:ext cx="4911482" cy="189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108E247-B940-492F-8406-D5B816054C00}"/>
                  </a:ext>
                </a:extLst>
              </p:cNvPr>
              <p:cNvSpPr/>
              <p:nvPr/>
            </p:nvSpPr>
            <p:spPr>
              <a:xfrm>
                <a:off x="0" y="4083016"/>
                <a:ext cx="9962071" cy="712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𝜃𝜙</m:t>
                              </m:r>
                            </m:lim>
                          </m:limLow>
                          <m:sSub>
                            <m:sSub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108E247-B940-492F-8406-D5B816054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3016"/>
                <a:ext cx="9962071" cy="712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F638EAE-D1F5-40A7-9C0E-6EDF9661D6E9}"/>
                  </a:ext>
                </a:extLst>
              </p14:cNvPr>
              <p14:cNvContentPartPr/>
              <p14:nvPr/>
            </p14:nvContentPartPr>
            <p14:xfrm>
              <a:off x="2394102" y="4785032"/>
              <a:ext cx="3882240" cy="1573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F638EAE-D1F5-40A7-9C0E-6EDF9661D6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5102" y="4776392"/>
                <a:ext cx="389988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A212C2-FF65-41BD-A6EF-9E0274E58508}"/>
              </a:ext>
            </a:extLst>
          </p:cNvPr>
          <p:cNvGrpSpPr/>
          <p:nvPr/>
        </p:nvGrpSpPr>
        <p:grpSpPr>
          <a:xfrm>
            <a:off x="3129942" y="4959272"/>
            <a:ext cx="3465720" cy="382320"/>
            <a:chOff x="3129942" y="4959272"/>
            <a:chExt cx="346572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FBDEAE0-9786-4A3B-B4C1-FAC306BEBD52}"/>
                    </a:ext>
                  </a:extLst>
                </p14:cNvPr>
                <p14:cNvContentPartPr/>
                <p14:nvPr/>
              </p14:nvContentPartPr>
              <p14:xfrm>
                <a:off x="3129942" y="5003552"/>
                <a:ext cx="20160" cy="338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FBDEAE0-9786-4A3B-B4C1-FAC306BEBD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20942" y="4994912"/>
                  <a:ext cx="37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BD7A20F-1C30-4488-BDFB-7CA7088C9D75}"/>
                    </a:ext>
                  </a:extLst>
                </p14:cNvPr>
                <p14:cNvContentPartPr/>
                <p14:nvPr/>
              </p14:nvContentPartPr>
              <p14:xfrm>
                <a:off x="3135702" y="4977632"/>
                <a:ext cx="166680" cy="356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BD7A20F-1C30-4488-BDFB-7CA7088C9D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27062" y="4968992"/>
                  <a:ext cx="1843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018D6D9-0A7B-4031-B4F7-C5BBF77578F2}"/>
                    </a:ext>
                  </a:extLst>
                </p14:cNvPr>
                <p14:cNvContentPartPr/>
                <p14:nvPr/>
              </p14:nvContentPartPr>
              <p14:xfrm>
                <a:off x="3328302" y="5079872"/>
                <a:ext cx="263880" cy="2016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018D6D9-0A7B-4031-B4F7-C5BBF77578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19302" y="5071232"/>
                  <a:ext cx="281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497D33D-90D4-4F43-80CD-279F8F3BE98B}"/>
                    </a:ext>
                  </a:extLst>
                </p14:cNvPr>
                <p14:cNvContentPartPr/>
                <p14:nvPr/>
              </p14:nvContentPartPr>
              <p14:xfrm>
                <a:off x="3653382" y="5061512"/>
                <a:ext cx="243000" cy="237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497D33D-90D4-4F43-80CD-279F8F3BE9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44742" y="5052512"/>
                  <a:ext cx="260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D0FF2BD-BD39-4904-B586-21B2D4C957E0}"/>
                    </a:ext>
                  </a:extLst>
                </p14:cNvPr>
                <p14:cNvContentPartPr/>
                <p14:nvPr/>
              </p14:nvContentPartPr>
              <p14:xfrm>
                <a:off x="3955782" y="5093912"/>
                <a:ext cx="141120" cy="185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D0FF2BD-BD39-4904-B586-21B2D4C957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6782" y="5085272"/>
                  <a:ext cx="158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15FB47-31F7-455F-8A65-729033E89D41}"/>
                    </a:ext>
                  </a:extLst>
                </p14:cNvPr>
                <p14:cNvContentPartPr/>
                <p14:nvPr/>
              </p14:nvContentPartPr>
              <p14:xfrm>
                <a:off x="4156302" y="5074832"/>
                <a:ext cx="192960" cy="204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15FB47-31F7-455F-8A65-729033E89D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47302" y="5066192"/>
                  <a:ext cx="210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0F3D1C0-7E2D-4DCB-BA25-BE7B5D4C4E74}"/>
                    </a:ext>
                  </a:extLst>
                </p14:cNvPr>
                <p14:cNvContentPartPr/>
                <p14:nvPr/>
              </p14:nvContentPartPr>
              <p14:xfrm>
                <a:off x="4381662" y="5030912"/>
                <a:ext cx="160920" cy="2329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0F3D1C0-7E2D-4DCB-BA25-BE7B5D4C4E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73022" y="5022272"/>
                  <a:ext cx="178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1D6D630-82D5-428B-9C11-A5E03FD83AC3}"/>
                    </a:ext>
                  </a:extLst>
                </p14:cNvPr>
                <p14:cNvContentPartPr/>
                <p14:nvPr/>
              </p14:nvContentPartPr>
              <p14:xfrm>
                <a:off x="4335942" y="5121272"/>
                <a:ext cx="177840" cy="147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1D6D630-82D5-428B-9C11-A5E03FD83A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26942" y="5112632"/>
                  <a:ext cx="195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B723997-8E88-4246-8A21-01D519D39EA6}"/>
                    </a:ext>
                  </a:extLst>
                </p14:cNvPr>
                <p14:cNvContentPartPr/>
                <p14:nvPr/>
              </p14:nvContentPartPr>
              <p14:xfrm>
                <a:off x="4515222" y="5060432"/>
                <a:ext cx="161640" cy="174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B723997-8E88-4246-8A21-01D519D39E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06582" y="5051432"/>
                  <a:ext cx="179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672DA8D-F144-4980-9C34-858F1D9CB9C7}"/>
                    </a:ext>
                  </a:extLst>
                </p14:cNvPr>
                <p14:cNvContentPartPr/>
                <p14:nvPr/>
              </p14:nvContentPartPr>
              <p14:xfrm>
                <a:off x="4653462" y="5080952"/>
                <a:ext cx="248400" cy="169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672DA8D-F144-4980-9C34-858F1D9CB9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44462" y="5071952"/>
                  <a:ext cx="266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CF2D6B0-B725-4622-9528-96376FEC6168}"/>
                    </a:ext>
                  </a:extLst>
                </p14:cNvPr>
                <p14:cNvContentPartPr/>
                <p14:nvPr/>
              </p14:nvContentPartPr>
              <p14:xfrm>
                <a:off x="4923822" y="5081672"/>
                <a:ext cx="175320" cy="173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CF2D6B0-B725-4622-9528-96376FEC61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15182" y="5073032"/>
                  <a:ext cx="192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24EC403-0A8D-4EE1-90DF-6A0C71949680}"/>
                    </a:ext>
                  </a:extLst>
                </p14:cNvPr>
                <p14:cNvContentPartPr/>
                <p14:nvPr/>
              </p14:nvContentPartPr>
              <p14:xfrm>
                <a:off x="5129382" y="4989152"/>
                <a:ext cx="126000" cy="238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24EC403-0A8D-4EE1-90DF-6A0C719496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20742" y="4980512"/>
                  <a:ext cx="143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94A22B1-4997-4A38-980C-A65E4A84E401}"/>
                    </a:ext>
                  </a:extLst>
                </p14:cNvPr>
                <p14:cNvContentPartPr/>
                <p14:nvPr/>
              </p14:nvContentPartPr>
              <p14:xfrm>
                <a:off x="5085822" y="5078792"/>
                <a:ext cx="93240" cy="33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94A22B1-4997-4A38-980C-A65E4A84E4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77182" y="5070152"/>
                  <a:ext cx="110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9550AF1-6B4C-4F57-974A-E252D01355E6}"/>
                    </a:ext>
                  </a:extLst>
                </p14:cNvPr>
                <p14:cNvContentPartPr/>
                <p14:nvPr/>
              </p14:nvContentPartPr>
              <p14:xfrm>
                <a:off x="5237382" y="4983032"/>
                <a:ext cx="82440" cy="2487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9550AF1-6B4C-4F57-974A-E252D01355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28742" y="4974392"/>
                  <a:ext cx="100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EC471DB-9EB3-46AB-94F0-23270A13154C}"/>
                    </a:ext>
                  </a:extLst>
                </p14:cNvPr>
                <p14:cNvContentPartPr/>
                <p14:nvPr/>
              </p14:nvContentPartPr>
              <p14:xfrm>
                <a:off x="5322342" y="5120912"/>
                <a:ext cx="94320" cy="1472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EC471DB-9EB3-46AB-94F0-23270A1315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13702" y="5112272"/>
                  <a:ext cx="11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BAAD57F-C3AA-4F02-A695-03218DE57F4B}"/>
                    </a:ext>
                  </a:extLst>
                </p14:cNvPr>
                <p14:cNvContentPartPr/>
                <p14:nvPr/>
              </p14:nvContentPartPr>
              <p14:xfrm>
                <a:off x="5459142" y="5118752"/>
                <a:ext cx="156960" cy="2023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BAAD57F-C3AA-4F02-A695-03218DE57F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50142" y="5110112"/>
                  <a:ext cx="174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7315E52-C69E-43C0-9216-9B0BC31D0F37}"/>
                    </a:ext>
                  </a:extLst>
                </p14:cNvPr>
                <p14:cNvContentPartPr/>
                <p14:nvPr/>
              </p14:nvContentPartPr>
              <p14:xfrm>
                <a:off x="5851902" y="5003192"/>
                <a:ext cx="140400" cy="115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7315E52-C69E-43C0-9216-9B0BC31D0F3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43262" y="4994192"/>
                  <a:ext cx="158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EB16B16-1F78-48DA-BC6E-07978242933A}"/>
                    </a:ext>
                  </a:extLst>
                </p14:cNvPr>
                <p14:cNvContentPartPr/>
                <p14:nvPr/>
              </p14:nvContentPartPr>
              <p14:xfrm>
                <a:off x="5840742" y="4959272"/>
                <a:ext cx="198000" cy="3214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EB16B16-1F78-48DA-BC6E-0797824293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32102" y="4950272"/>
                  <a:ext cx="215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98AD3DC-221F-4DE9-8F5E-91153E1F7DE3}"/>
                    </a:ext>
                  </a:extLst>
                </p14:cNvPr>
                <p14:cNvContentPartPr/>
                <p14:nvPr/>
              </p14:nvContentPartPr>
              <p14:xfrm>
                <a:off x="5859822" y="5130992"/>
                <a:ext cx="147960" cy="309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98AD3DC-221F-4DE9-8F5E-91153E1F7D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51182" y="5121992"/>
                  <a:ext cx="165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9E67DD8-7174-4559-83F7-EF83F951A4B9}"/>
                    </a:ext>
                  </a:extLst>
                </p14:cNvPr>
                <p14:cNvContentPartPr/>
                <p14:nvPr/>
              </p14:nvContentPartPr>
              <p14:xfrm>
                <a:off x="6022542" y="5091752"/>
                <a:ext cx="330840" cy="2149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9E67DD8-7174-4559-83F7-EF83F951A4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13902" y="5083112"/>
                  <a:ext cx="348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86141DD-E3F1-4FDE-9F78-CC4D85101025}"/>
                    </a:ext>
                  </a:extLst>
                </p14:cNvPr>
                <p14:cNvContentPartPr/>
                <p14:nvPr/>
              </p14:nvContentPartPr>
              <p14:xfrm>
                <a:off x="6380742" y="5114792"/>
                <a:ext cx="214920" cy="2073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86141DD-E3F1-4FDE-9F78-CC4D8510102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71742" y="5106152"/>
                  <a:ext cx="23256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20A0311-87E7-4760-9CAE-ACF0E24F11FF}"/>
              </a:ext>
            </a:extLst>
          </p:cNvPr>
          <p:cNvGrpSpPr/>
          <p:nvPr/>
        </p:nvGrpSpPr>
        <p:grpSpPr>
          <a:xfrm>
            <a:off x="6557502" y="4821752"/>
            <a:ext cx="3706920" cy="688680"/>
            <a:chOff x="6557502" y="4821752"/>
            <a:chExt cx="370692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4592D2-A6BF-491E-A497-CD1F7E295BFC}"/>
                    </a:ext>
                  </a:extLst>
                </p14:cNvPr>
                <p14:cNvContentPartPr/>
                <p14:nvPr/>
              </p14:nvContentPartPr>
              <p14:xfrm>
                <a:off x="6557502" y="4821752"/>
                <a:ext cx="2667600" cy="1512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4592D2-A6BF-491E-A497-CD1F7E295B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48502" y="4812752"/>
                  <a:ext cx="2685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6CF6FE4-9CC9-4CF1-BAA0-C42DA386E75C}"/>
                    </a:ext>
                  </a:extLst>
                </p14:cNvPr>
                <p14:cNvContentPartPr/>
                <p14:nvPr/>
              </p14:nvContentPartPr>
              <p14:xfrm>
                <a:off x="7611222" y="5078792"/>
                <a:ext cx="83160" cy="293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6CF6FE4-9CC9-4CF1-BAA0-C42DA386E7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02582" y="5069792"/>
                  <a:ext cx="100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D9A94A4-4073-4647-BA89-C2BE8D5F3544}"/>
                    </a:ext>
                  </a:extLst>
                </p14:cNvPr>
                <p14:cNvContentPartPr/>
                <p14:nvPr/>
              </p14:nvContentPartPr>
              <p14:xfrm>
                <a:off x="7668462" y="5011112"/>
                <a:ext cx="224640" cy="3614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D9A94A4-4073-4647-BA89-C2BE8D5F354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59462" y="5002472"/>
                  <a:ext cx="24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744CAD3-A285-4421-A2E5-86940320E4F5}"/>
                    </a:ext>
                  </a:extLst>
                </p14:cNvPr>
                <p14:cNvContentPartPr/>
                <p14:nvPr/>
              </p14:nvContentPartPr>
              <p14:xfrm>
                <a:off x="7887702" y="5162672"/>
                <a:ext cx="271800" cy="2340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744CAD3-A285-4421-A2E5-86940320E4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79062" y="5153672"/>
                  <a:ext cx="289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B4678EF-7DB5-4785-852F-D294D5591677}"/>
                    </a:ext>
                  </a:extLst>
                </p14:cNvPr>
                <p14:cNvContentPartPr/>
                <p14:nvPr/>
              </p14:nvContentPartPr>
              <p14:xfrm>
                <a:off x="8159502" y="5146112"/>
                <a:ext cx="234360" cy="364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B4678EF-7DB5-4785-852F-D294D55916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50862" y="5137112"/>
                  <a:ext cx="2520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DCBB32A-CDA1-42F8-BD36-4EAE600ED131}"/>
                    </a:ext>
                  </a:extLst>
                </p14:cNvPr>
                <p14:cNvContentPartPr/>
                <p14:nvPr/>
              </p14:nvContentPartPr>
              <p14:xfrm>
                <a:off x="8399262" y="5218832"/>
                <a:ext cx="184320" cy="163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DCBB32A-CDA1-42F8-BD36-4EAE600ED13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90262" y="5209832"/>
                  <a:ext cx="201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E5F42CE-A678-42BC-AC92-22207B84F1F9}"/>
                    </a:ext>
                  </a:extLst>
                </p14:cNvPr>
                <p14:cNvContentPartPr/>
                <p14:nvPr/>
              </p14:nvContentPartPr>
              <p14:xfrm>
                <a:off x="8601222" y="5055392"/>
                <a:ext cx="86040" cy="347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E5F42CE-A678-42BC-AC92-22207B84F1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92222" y="5046392"/>
                  <a:ext cx="103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6AD162F-6251-47B2-A97D-FFCF0C793BA1}"/>
                    </a:ext>
                  </a:extLst>
                </p14:cNvPr>
                <p14:cNvContentPartPr/>
                <p14:nvPr/>
              </p14:nvContentPartPr>
              <p14:xfrm>
                <a:off x="8733702" y="5190752"/>
                <a:ext cx="189720" cy="1832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6AD162F-6251-47B2-A97D-FFCF0C793BA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25062" y="5181752"/>
                  <a:ext cx="207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945F325-969D-4A58-9D2D-677986F4F8B9}"/>
                    </a:ext>
                  </a:extLst>
                </p14:cNvPr>
                <p14:cNvContentPartPr/>
                <p14:nvPr/>
              </p14:nvContentPartPr>
              <p14:xfrm>
                <a:off x="8946102" y="5190032"/>
                <a:ext cx="148680" cy="1764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945F325-969D-4A58-9D2D-677986F4F8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37462" y="5181032"/>
                  <a:ext cx="166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2814925-DC8D-4A5E-91D0-06202637A55F}"/>
                    </a:ext>
                  </a:extLst>
                </p14:cNvPr>
                <p14:cNvContentPartPr/>
                <p14:nvPr/>
              </p14:nvContentPartPr>
              <p14:xfrm>
                <a:off x="9078942" y="5051072"/>
                <a:ext cx="125280" cy="24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2814925-DC8D-4A5E-91D0-06202637A55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70302" y="5042072"/>
                  <a:ext cx="142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C13C0E6-C2EE-474E-96B2-4415B54C872C}"/>
                    </a:ext>
                  </a:extLst>
                </p14:cNvPr>
                <p14:cNvContentPartPr/>
                <p14:nvPr/>
              </p14:nvContentPartPr>
              <p14:xfrm>
                <a:off x="9152382" y="5159792"/>
                <a:ext cx="36720" cy="188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C13C0E6-C2EE-474E-96B2-4415B54C872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43742" y="5150792"/>
                  <a:ext cx="54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AD2E49D-E6B3-44B8-8B75-7C2266237E62}"/>
                    </a:ext>
                  </a:extLst>
                </p14:cNvPr>
                <p14:cNvContentPartPr/>
                <p14:nvPr/>
              </p14:nvContentPartPr>
              <p14:xfrm>
                <a:off x="9191622" y="5203352"/>
                <a:ext cx="238680" cy="1497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AD2E49D-E6B3-44B8-8B75-7C2266237E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82982" y="5194352"/>
                  <a:ext cx="256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2D9E567-0A4C-4C7D-B0F0-A723B14A3689}"/>
                    </a:ext>
                  </a:extLst>
                </p14:cNvPr>
                <p14:cNvContentPartPr/>
                <p14:nvPr/>
              </p14:nvContentPartPr>
              <p14:xfrm>
                <a:off x="9426342" y="5184992"/>
                <a:ext cx="244440" cy="217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2D9E567-0A4C-4C7D-B0F0-A723B14A368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17342" y="5175992"/>
                  <a:ext cx="262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3757324-167B-4770-8AFD-4D2438401F69}"/>
                    </a:ext>
                  </a:extLst>
                </p14:cNvPr>
                <p14:cNvContentPartPr/>
                <p14:nvPr/>
              </p14:nvContentPartPr>
              <p14:xfrm>
                <a:off x="9663582" y="5089952"/>
                <a:ext cx="168480" cy="2055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3757324-167B-4770-8AFD-4D2438401F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54582" y="5080952"/>
                  <a:ext cx="186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4FDC2ED-3CA4-4122-9158-ADD1E560DA30}"/>
                    </a:ext>
                  </a:extLst>
                </p14:cNvPr>
                <p14:cNvContentPartPr/>
                <p14:nvPr/>
              </p14:nvContentPartPr>
              <p14:xfrm>
                <a:off x="9609582" y="5010032"/>
                <a:ext cx="326520" cy="133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4FDC2ED-3CA4-4122-9158-ADD1E560DA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00942" y="5001032"/>
                  <a:ext cx="344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03CA1BA-8E41-4520-B8DF-7DFBE0DBBCDD}"/>
                    </a:ext>
                  </a:extLst>
                </p14:cNvPr>
                <p14:cNvContentPartPr/>
                <p14:nvPr/>
              </p14:nvContentPartPr>
              <p14:xfrm>
                <a:off x="9856542" y="5137832"/>
                <a:ext cx="41760" cy="2340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03CA1BA-8E41-4520-B8DF-7DFBE0DBBCD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47542" y="5128832"/>
                  <a:ext cx="59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CC9829B-2A6C-4AAC-8606-2D82E34E9BCB}"/>
                    </a:ext>
                  </a:extLst>
                </p14:cNvPr>
                <p14:cNvContentPartPr/>
                <p14:nvPr/>
              </p14:nvContentPartPr>
              <p14:xfrm>
                <a:off x="9931782" y="5207312"/>
                <a:ext cx="332640" cy="164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CC9829B-2A6C-4AAC-8606-2D82E34E9BC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23142" y="5198312"/>
                  <a:ext cx="3502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9A0279E-FC20-4812-99A3-C1AA813E77AF}"/>
              </a:ext>
            </a:extLst>
          </p:cNvPr>
          <p:cNvGrpSpPr/>
          <p:nvPr/>
        </p:nvGrpSpPr>
        <p:grpSpPr>
          <a:xfrm>
            <a:off x="5993742" y="1840232"/>
            <a:ext cx="4991040" cy="1473480"/>
            <a:chOff x="5993742" y="1840232"/>
            <a:chExt cx="4991040" cy="14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C539AB3-5619-4789-A554-D00F55E01AC3}"/>
                    </a:ext>
                  </a:extLst>
                </p14:cNvPr>
                <p14:cNvContentPartPr/>
                <p14:nvPr/>
              </p14:nvContentPartPr>
              <p14:xfrm>
                <a:off x="6558942" y="2583272"/>
                <a:ext cx="32400" cy="6897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C539AB3-5619-4789-A554-D00F55E01AC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49942" y="2574272"/>
                  <a:ext cx="5004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E445E3E-86B5-4E3A-BEC7-6A0FF922D245}"/>
                    </a:ext>
                  </a:extLst>
                </p14:cNvPr>
                <p14:cNvContentPartPr/>
                <p14:nvPr/>
              </p14:nvContentPartPr>
              <p14:xfrm>
                <a:off x="6557502" y="2575712"/>
                <a:ext cx="247320" cy="3042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E445E3E-86B5-4E3A-BEC7-6A0FF922D24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48502" y="2567072"/>
                  <a:ext cx="264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3FCDB9F-B617-42B4-9DFE-85DE93C9E555}"/>
                    </a:ext>
                  </a:extLst>
                </p14:cNvPr>
                <p14:cNvContentPartPr/>
                <p14:nvPr/>
              </p14:nvContentPartPr>
              <p14:xfrm>
                <a:off x="6922182" y="2549432"/>
                <a:ext cx="198000" cy="6645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3FCDB9F-B617-42B4-9DFE-85DE93C9E5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13542" y="2540432"/>
                  <a:ext cx="21564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A81E87E-B08B-4947-BBE4-E3F98FE716E8}"/>
                    </a:ext>
                  </a:extLst>
                </p14:cNvPr>
                <p14:cNvContentPartPr/>
                <p14:nvPr/>
              </p14:nvContentPartPr>
              <p14:xfrm>
                <a:off x="7033062" y="2752832"/>
                <a:ext cx="140760" cy="2487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A81E87E-B08B-4947-BBE4-E3F98FE716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24062" y="2744192"/>
                  <a:ext cx="15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64D95AD-85C0-4551-B52C-001CFB6F1CC8}"/>
                    </a:ext>
                  </a:extLst>
                </p14:cNvPr>
                <p14:cNvContentPartPr/>
                <p14:nvPr/>
              </p14:nvContentPartPr>
              <p14:xfrm>
                <a:off x="7184262" y="2767952"/>
                <a:ext cx="204480" cy="2332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64D95AD-85C0-4551-B52C-001CFB6F1CC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75262" y="2758952"/>
                  <a:ext cx="222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0EB6853-911E-4A7A-9E2E-95F0C1194EA4}"/>
                    </a:ext>
                  </a:extLst>
                </p14:cNvPr>
                <p14:cNvContentPartPr/>
                <p14:nvPr/>
              </p14:nvContentPartPr>
              <p14:xfrm>
                <a:off x="7461102" y="2684792"/>
                <a:ext cx="59040" cy="4694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0EB6853-911E-4A7A-9E2E-95F0C1194E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52102" y="2675792"/>
                  <a:ext cx="76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C2CF0123-A883-4F7E-818A-33953C62385F}"/>
                    </a:ext>
                  </a:extLst>
                </p14:cNvPr>
                <p14:cNvContentPartPr/>
                <p14:nvPr/>
              </p14:nvContentPartPr>
              <p14:xfrm>
                <a:off x="7697982" y="2711072"/>
                <a:ext cx="292320" cy="4680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C2CF0123-A883-4F7E-818A-33953C6238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88982" y="2702432"/>
                  <a:ext cx="309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F2E83D1-8DC8-4D36-A54E-21D435A53653}"/>
                    </a:ext>
                  </a:extLst>
                </p14:cNvPr>
                <p14:cNvContentPartPr/>
                <p14:nvPr/>
              </p14:nvContentPartPr>
              <p14:xfrm>
                <a:off x="8002182" y="2984672"/>
                <a:ext cx="175320" cy="2134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F2E83D1-8DC8-4D36-A54E-21D435A5365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93542" y="2975672"/>
                  <a:ext cx="192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B95FE03-694B-492A-A760-81BCD67C7B54}"/>
                    </a:ext>
                  </a:extLst>
                </p14:cNvPr>
                <p14:cNvContentPartPr/>
                <p14:nvPr/>
              </p14:nvContentPartPr>
              <p14:xfrm>
                <a:off x="8024502" y="3121832"/>
                <a:ext cx="149040" cy="334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B95FE03-694B-492A-A760-81BCD67C7B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15502" y="3113192"/>
                  <a:ext cx="166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1E766F7-63C4-4705-9B17-ED60A487E1CA}"/>
                    </a:ext>
                  </a:extLst>
                </p14:cNvPr>
                <p14:cNvContentPartPr/>
                <p14:nvPr/>
              </p14:nvContentPartPr>
              <p14:xfrm>
                <a:off x="8299182" y="2740592"/>
                <a:ext cx="232560" cy="4294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1E766F7-63C4-4705-9B17-ED60A487E1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90182" y="2731952"/>
                  <a:ext cx="2502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612C580-EE95-4CB9-9072-68F9D05DAB84}"/>
                    </a:ext>
                  </a:extLst>
                </p14:cNvPr>
                <p14:cNvContentPartPr/>
                <p14:nvPr/>
              </p14:nvContentPartPr>
              <p14:xfrm>
                <a:off x="8454342" y="2832752"/>
                <a:ext cx="225720" cy="2325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612C580-EE95-4CB9-9072-68F9D05DAB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45702" y="2824112"/>
                  <a:ext cx="243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B8FCAE3-E122-4AF7-B057-A33AA95F8E83}"/>
                    </a:ext>
                  </a:extLst>
                </p14:cNvPr>
                <p14:cNvContentPartPr/>
                <p14:nvPr/>
              </p14:nvContentPartPr>
              <p14:xfrm>
                <a:off x="8427702" y="2967392"/>
                <a:ext cx="208800" cy="262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B8FCAE3-E122-4AF7-B057-A33AA95F8E8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18702" y="2958392"/>
                  <a:ext cx="226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7735382-59DF-40B0-B7D2-A45F9B092521}"/>
                    </a:ext>
                  </a:extLst>
                </p14:cNvPr>
                <p14:cNvContentPartPr/>
                <p14:nvPr/>
              </p14:nvContentPartPr>
              <p14:xfrm>
                <a:off x="8698422" y="2728712"/>
                <a:ext cx="78840" cy="3974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7735382-59DF-40B0-B7D2-A45F9B0925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89422" y="2720072"/>
                  <a:ext cx="96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7B6DF56-23C6-43CA-91F3-CC388D01BCDB}"/>
                    </a:ext>
                  </a:extLst>
                </p14:cNvPr>
                <p14:cNvContentPartPr/>
                <p14:nvPr/>
              </p14:nvContentPartPr>
              <p14:xfrm>
                <a:off x="8713902" y="2598752"/>
                <a:ext cx="227160" cy="7041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7B6DF56-23C6-43CA-91F3-CC388D01BCD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04902" y="2589752"/>
                  <a:ext cx="24480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244D56D4-88F4-46F8-8FA9-91C6CE676E92}"/>
                    </a:ext>
                  </a:extLst>
                </p14:cNvPr>
                <p14:cNvContentPartPr/>
                <p14:nvPr/>
              </p14:nvContentPartPr>
              <p14:xfrm>
                <a:off x="9071382" y="2905472"/>
                <a:ext cx="220680" cy="162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244D56D4-88F4-46F8-8FA9-91C6CE676E9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62742" y="2896472"/>
                  <a:ext cx="238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4D3A29F-A79C-4868-A85A-73E6B802E005}"/>
                    </a:ext>
                  </a:extLst>
                </p14:cNvPr>
                <p14:cNvContentPartPr/>
                <p14:nvPr/>
              </p14:nvContentPartPr>
              <p14:xfrm>
                <a:off x="9103062" y="3041192"/>
                <a:ext cx="207720" cy="489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4D3A29F-A79C-4868-A85A-73E6B802E00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94062" y="3032192"/>
                  <a:ext cx="225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60951BA-259B-42DF-B304-15F721692197}"/>
                    </a:ext>
                  </a:extLst>
                </p14:cNvPr>
                <p14:cNvContentPartPr/>
                <p14:nvPr/>
              </p14:nvContentPartPr>
              <p14:xfrm>
                <a:off x="9477822" y="2729072"/>
                <a:ext cx="88560" cy="5846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60951BA-259B-42DF-B304-15F72169219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69182" y="2720072"/>
                  <a:ext cx="1062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5AADB4CA-1EA7-433D-B48C-CE75921F7BC8}"/>
                    </a:ext>
                  </a:extLst>
                </p14:cNvPr>
                <p14:cNvContentPartPr/>
                <p14:nvPr/>
              </p14:nvContentPartPr>
              <p14:xfrm>
                <a:off x="9456222" y="2676872"/>
                <a:ext cx="198000" cy="3139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5AADB4CA-1EA7-433D-B48C-CE75921F7B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47582" y="2667872"/>
                  <a:ext cx="215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751EE56A-020D-4C3F-B9F9-5552A7C8A6F7}"/>
                    </a:ext>
                  </a:extLst>
                </p14:cNvPr>
                <p14:cNvContentPartPr/>
                <p14:nvPr/>
              </p14:nvContentPartPr>
              <p14:xfrm>
                <a:off x="9683382" y="3078632"/>
                <a:ext cx="151200" cy="2012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751EE56A-020D-4C3F-B9F9-5552A7C8A6F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74742" y="3069992"/>
                  <a:ext cx="168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F711323-BDD9-4766-B7E8-ACB4AF4E9E7D}"/>
                    </a:ext>
                  </a:extLst>
                </p14:cNvPr>
                <p14:cNvContentPartPr/>
                <p14:nvPr/>
              </p14:nvContentPartPr>
              <p14:xfrm>
                <a:off x="9705342" y="3195632"/>
                <a:ext cx="150120" cy="248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F711323-BDD9-4766-B7E8-ACB4AF4E9E7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96702" y="3186992"/>
                  <a:ext cx="167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7658C2D-13DC-49FD-B482-E213FD8807B9}"/>
                    </a:ext>
                  </a:extLst>
                </p14:cNvPr>
                <p14:cNvContentPartPr/>
                <p14:nvPr/>
              </p14:nvContentPartPr>
              <p14:xfrm>
                <a:off x="9998022" y="2733032"/>
                <a:ext cx="192600" cy="5716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7658C2D-13DC-49FD-B482-E213FD8807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989022" y="2724032"/>
                  <a:ext cx="21024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DB2766E-D8A1-4DF5-87DB-78AFB37729C0}"/>
                    </a:ext>
                  </a:extLst>
                </p14:cNvPr>
                <p14:cNvContentPartPr/>
                <p14:nvPr/>
              </p14:nvContentPartPr>
              <p14:xfrm>
                <a:off x="10092342" y="2883512"/>
                <a:ext cx="126000" cy="2498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DB2766E-D8A1-4DF5-87DB-78AFB37729C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83702" y="2874872"/>
                  <a:ext cx="143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C6F1A7A6-9F4F-4BF1-8533-2A45E7598A8B}"/>
                    </a:ext>
                  </a:extLst>
                </p14:cNvPr>
                <p14:cNvContentPartPr/>
                <p14:nvPr/>
              </p14:nvContentPartPr>
              <p14:xfrm>
                <a:off x="10244622" y="2846432"/>
                <a:ext cx="138600" cy="2588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C6F1A7A6-9F4F-4BF1-8533-2A45E7598A8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35622" y="2837792"/>
                  <a:ext cx="156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73E92DB9-2F8D-4771-B4F0-7735830C26D9}"/>
                    </a:ext>
                  </a:extLst>
                </p14:cNvPr>
                <p14:cNvContentPartPr/>
                <p14:nvPr/>
              </p14:nvContentPartPr>
              <p14:xfrm>
                <a:off x="10465302" y="2772632"/>
                <a:ext cx="72360" cy="3571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73E92DB9-2F8D-4771-B4F0-7735830C26D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456302" y="2763992"/>
                  <a:ext cx="90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225EE7E1-6DFC-4538-8C19-F361FD3DA603}"/>
                    </a:ext>
                  </a:extLst>
                </p14:cNvPr>
                <p14:cNvContentPartPr/>
                <p14:nvPr/>
              </p14:nvContentPartPr>
              <p14:xfrm>
                <a:off x="10622982" y="2888552"/>
                <a:ext cx="252720" cy="2685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225EE7E1-6DFC-4538-8C19-F361FD3DA60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14342" y="2879552"/>
                  <a:ext cx="270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DF3594C-BA09-4332-8867-D1A040B903B0}"/>
                    </a:ext>
                  </a:extLst>
                </p14:cNvPr>
                <p14:cNvContentPartPr/>
                <p14:nvPr/>
              </p14:nvContentPartPr>
              <p14:xfrm>
                <a:off x="10661862" y="2997272"/>
                <a:ext cx="176760" cy="759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DF3594C-BA09-4332-8867-D1A040B903B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53222" y="2988272"/>
                  <a:ext cx="194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1A55517-E041-4D39-991E-35D0ED698107}"/>
                    </a:ext>
                  </a:extLst>
                </p14:cNvPr>
                <p14:cNvContentPartPr/>
                <p14:nvPr/>
              </p14:nvContentPartPr>
              <p14:xfrm>
                <a:off x="10856622" y="2756792"/>
                <a:ext cx="128160" cy="5079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1A55517-E041-4D39-991E-35D0ED6981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47622" y="2748152"/>
                  <a:ext cx="1458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E06BDF9-71CC-48FB-AED8-2B44D8BEDB46}"/>
                    </a:ext>
                  </a:extLst>
                </p14:cNvPr>
                <p14:cNvContentPartPr/>
                <p14:nvPr/>
              </p14:nvContentPartPr>
              <p14:xfrm>
                <a:off x="6553182" y="1840232"/>
                <a:ext cx="41400" cy="1040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E06BDF9-71CC-48FB-AED8-2B44D8BEDB4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44182" y="1831232"/>
                  <a:ext cx="5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AE2B4ED-B220-4896-BB49-CF05B1D29EE1}"/>
                    </a:ext>
                  </a:extLst>
                </p14:cNvPr>
                <p14:cNvContentPartPr/>
                <p14:nvPr/>
              </p14:nvContentPartPr>
              <p14:xfrm>
                <a:off x="6412782" y="2059832"/>
                <a:ext cx="217080" cy="2343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AE2B4ED-B220-4896-BB49-CF05B1D29EE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04142" y="2050832"/>
                  <a:ext cx="234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E89CEDD-5BBC-4273-9DB1-B080698117FE}"/>
                    </a:ext>
                  </a:extLst>
                </p14:cNvPr>
                <p14:cNvContentPartPr/>
                <p14:nvPr/>
              </p14:nvContentPartPr>
              <p14:xfrm>
                <a:off x="6509262" y="2179352"/>
                <a:ext cx="163080" cy="770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E89CEDD-5BBC-4273-9DB1-B080698117F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00622" y="2170352"/>
                  <a:ext cx="180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AD0A06B-4154-40CF-935D-C641069AAAB0}"/>
                    </a:ext>
                  </a:extLst>
                </p14:cNvPr>
                <p14:cNvContentPartPr/>
                <p14:nvPr/>
              </p14:nvContentPartPr>
              <p14:xfrm>
                <a:off x="6674142" y="2031752"/>
                <a:ext cx="168120" cy="2264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AD0A06B-4154-40CF-935D-C641069AAA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65142" y="2022752"/>
                  <a:ext cx="185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9A82800-BB5C-450A-BBDA-BDFC2062C20E}"/>
                    </a:ext>
                  </a:extLst>
                </p14:cNvPr>
                <p14:cNvContentPartPr/>
                <p14:nvPr/>
              </p14:nvContentPartPr>
              <p14:xfrm>
                <a:off x="6481182" y="2308952"/>
                <a:ext cx="347760" cy="1540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9A82800-BB5C-450A-BBDA-BDFC2062C20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72182" y="2299952"/>
                  <a:ext cx="365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16BC0C9-1B1F-4AB8-ABE0-E566C5867004}"/>
                    </a:ext>
                  </a:extLst>
                </p14:cNvPr>
                <p14:cNvContentPartPr/>
                <p14:nvPr/>
              </p14:nvContentPartPr>
              <p14:xfrm>
                <a:off x="6926862" y="2085392"/>
                <a:ext cx="195840" cy="2289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16BC0C9-1B1F-4AB8-ABE0-E566C586700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18222" y="2076392"/>
                  <a:ext cx="213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8F652CD-FA02-4BC5-93E7-490B2EC181A2}"/>
                    </a:ext>
                  </a:extLst>
                </p14:cNvPr>
                <p14:cNvContentPartPr/>
                <p14:nvPr/>
              </p14:nvContentPartPr>
              <p14:xfrm>
                <a:off x="6846222" y="2193392"/>
                <a:ext cx="417600" cy="2368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8F652CD-FA02-4BC5-93E7-490B2EC181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37222" y="2184392"/>
                  <a:ext cx="435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0E64C7C-4C34-4935-97C5-4F20B9ABE59D}"/>
                    </a:ext>
                  </a:extLst>
                </p14:cNvPr>
                <p14:cNvContentPartPr/>
                <p14:nvPr/>
              </p14:nvContentPartPr>
              <p14:xfrm>
                <a:off x="5993742" y="1968752"/>
                <a:ext cx="299520" cy="5072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0E64C7C-4C34-4935-97C5-4F20B9ABE59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84742" y="1960112"/>
                  <a:ext cx="3171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8B0AC60-8ED8-486F-BF5D-02D326EBB342}"/>
                    </a:ext>
                  </a:extLst>
                </p14:cNvPr>
                <p14:cNvContentPartPr/>
                <p14:nvPr/>
              </p14:nvContentPartPr>
              <p14:xfrm>
                <a:off x="7294422" y="1987832"/>
                <a:ext cx="291600" cy="5191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8B0AC60-8ED8-486F-BF5D-02D326EBB34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85422" y="1978832"/>
                  <a:ext cx="309240" cy="53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217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7975D-CD78-4FDC-B943-C1119A75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Reconstruction Error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0361A4-5ED7-4598-BCE9-A59C4C28F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대안</a:t>
                </a:r>
                <a:r>
                  <a:rPr lang="en-US" altLang="ko-KR" dirty="0"/>
                  <a:t>: monte-</a:t>
                </a:r>
                <a:r>
                  <a:rPr lang="en-US" altLang="ko-KR" dirty="0" err="1"/>
                  <a:t>carlo</a:t>
                </a:r>
                <a:r>
                  <a:rPr lang="en-US" altLang="ko-KR" dirty="0"/>
                  <a:t> technique =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계산할 게 많다는 단점발생</a:t>
                </a:r>
                <a:endParaRPr lang="en-US" altLang="ko-KR" dirty="0"/>
              </a:p>
              <a:p>
                <a:r>
                  <a:rPr lang="en-US" altLang="ko-KR" dirty="0"/>
                  <a:t>-&gt; L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가정하자</a:t>
                </a:r>
                <a:r>
                  <a:rPr lang="en-US" altLang="ko-KR" dirty="0"/>
                  <a:t> (Sampling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random</a:t>
                </a:r>
                <a:r>
                  <a:rPr lang="ko-KR" altLang="en-US" dirty="0"/>
                  <a:t>하게 하나만 하고 그것을 </a:t>
                </a:r>
                <a:r>
                  <a:rPr lang="ko-KR" altLang="en-US" dirty="0" err="1"/>
                  <a:t>대표값으로</a:t>
                </a:r>
                <a:r>
                  <a:rPr lang="ko-KR" altLang="en-US" dirty="0"/>
                  <a:t> 쓰자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=&gt;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--- (a)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0361A4-5ED7-4598-BCE9-A59C4C28F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667B57-6D6D-433F-86A8-CD80A324900B}"/>
                  </a:ext>
                </a:extLst>
              </p:cNvPr>
              <p:cNvSpPr/>
              <p:nvPr/>
            </p:nvSpPr>
            <p:spPr>
              <a:xfrm>
                <a:off x="5334548" y="1690688"/>
                <a:ext cx="3067580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ko-KR" altLang="en-US" sz="24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b>
                                    <m:sSub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667B57-6D6D-433F-86A8-CD80A3249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548" y="1690688"/>
                <a:ext cx="3067580" cy="847604"/>
              </a:xfrm>
              <a:prstGeom prst="rect">
                <a:avLst/>
              </a:prstGeom>
              <a:blipFill>
                <a:blip r:embed="rId4"/>
                <a:stretch>
                  <a:fillRect r="-7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F3D90DFB-F705-4E61-886E-FD6D536BDEE0}"/>
              </a:ext>
            </a:extLst>
          </p:cNvPr>
          <p:cNvGrpSpPr/>
          <p:nvPr/>
        </p:nvGrpSpPr>
        <p:grpSpPr>
          <a:xfrm>
            <a:off x="8295222" y="1813952"/>
            <a:ext cx="2681280" cy="610920"/>
            <a:chOff x="8295222" y="1813952"/>
            <a:chExt cx="268128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7AA86EC-C404-4A20-85EF-949DC57E758E}"/>
                    </a:ext>
                  </a:extLst>
                </p14:cNvPr>
                <p14:cNvContentPartPr/>
                <p14:nvPr/>
              </p14:nvContentPartPr>
              <p14:xfrm>
                <a:off x="8295222" y="1813952"/>
                <a:ext cx="449640" cy="6008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7AA86EC-C404-4A20-85EF-949DC57E75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86582" y="1805312"/>
                  <a:ext cx="4672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2DA22FA-C924-4024-AEB6-965C10E798A8}"/>
                    </a:ext>
                  </a:extLst>
                </p14:cNvPr>
                <p14:cNvContentPartPr/>
                <p14:nvPr/>
              </p14:nvContentPartPr>
              <p14:xfrm>
                <a:off x="8971662" y="1958672"/>
                <a:ext cx="47160" cy="189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2DA22FA-C924-4024-AEB6-965C10E798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62662" y="1950032"/>
                  <a:ext cx="64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B39547C-CC31-4888-82B4-5F4D9245FA85}"/>
                    </a:ext>
                  </a:extLst>
                </p14:cNvPr>
                <p14:cNvContentPartPr/>
                <p14:nvPr/>
              </p14:nvContentPartPr>
              <p14:xfrm>
                <a:off x="8961942" y="1948232"/>
                <a:ext cx="175680" cy="193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B39547C-CC31-4888-82B4-5F4D9245FA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3302" y="1939232"/>
                  <a:ext cx="193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DBCF429-DE92-4B7B-8AB8-E581C889342D}"/>
                    </a:ext>
                  </a:extLst>
                </p14:cNvPr>
                <p14:cNvContentPartPr/>
                <p14:nvPr/>
              </p14:nvContentPartPr>
              <p14:xfrm>
                <a:off x="8866542" y="2132552"/>
                <a:ext cx="311760" cy="2188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DBCF429-DE92-4B7B-8AB8-E581C88934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57542" y="2123552"/>
                  <a:ext cx="329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09D8B0C-5844-449F-9B91-A5BFBB73F3F3}"/>
                    </a:ext>
                  </a:extLst>
                </p14:cNvPr>
                <p14:cNvContentPartPr/>
                <p14:nvPr/>
              </p14:nvContentPartPr>
              <p14:xfrm>
                <a:off x="9215742" y="2001512"/>
                <a:ext cx="175680" cy="132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09D8B0C-5844-449F-9B91-A5BFBB73F3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7102" y="1992872"/>
                  <a:ext cx="19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2E47127-B671-45E9-B199-76B4833F47F3}"/>
                    </a:ext>
                  </a:extLst>
                </p14:cNvPr>
                <p14:cNvContentPartPr/>
                <p14:nvPr/>
              </p14:nvContentPartPr>
              <p14:xfrm>
                <a:off x="9157062" y="2208152"/>
                <a:ext cx="290880" cy="381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2E47127-B671-45E9-B199-76B4833F47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48422" y="2199512"/>
                  <a:ext cx="308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868AE84-CF40-4FBB-BA80-223C6F94B3E2}"/>
                    </a:ext>
                  </a:extLst>
                </p14:cNvPr>
                <p14:cNvContentPartPr/>
                <p14:nvPr/>
              </p14:nvContentPartPr>
              <p14:xfrm>
                <a:off x="9246702" y="2286992"/>
                <a:ext cx="309600" cy="136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868AE84-CF40-4FBB-BA80-223C6F94B3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37702" y="2277992"/>
                  <a:ext cx="327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F230BE8-C4EE-4BF4-AB97-A462E7EB4CA8}"/>
                    </a:ext>
                  </a:extLst>
                </p14:cNvPr>
                <p14:cNvContentPartPr/>
                <p14:nvPr/>
              </p14:nvContentPartPr>
              <p14:xfrm>
                <a:off x="9677622" y="2046872"/>
                <a:ext cx="293760" cy="2667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F230BE8-C4EE-4BF4-AB97-A462E7EB4C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68622" y="2038232"/>
                  <a:ext cx="311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62161EC-6C24-47A4-9A31-9352A61BC10C}"/>
                    </a:ext>
                  </a:extLst>
                </p14:cNvPr>
                <p14:cNvContentPartPr/>
                <p14:nvPr/>
              </p14:nvContentPartPr>
              <p14:xfrm>
                <a:off x="9685542" y="2172152"/>
                <a:ext cx="297720" cy="54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62161EC-6C24-47A4-9A31-9352A61BC1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76542" y="2163512"/>
                  <a:ext cx="315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5F198A6-874C-4AE6-85A7-1BC3DE9CCDC6}"/>
                    </a:ext>
                  </a:extLst>
                </p14:cNvPr>
                <p14:cNvContentPartPr/>
                <p14:nvPr/>
              </p14:nvContentPartPr>
              <p14:xfrm>
                <a:off x="9973182" y="2132192"/>
                <a:ext cx="182880" cy="2448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5F198A6-874C-4AE6-85A7-1BC3DE9CCD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64182" y="2123192"/>
                  <a:ext cx="200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43B685C-1664-4933-B404-E0786BF4CC4A}"/>
                    </a:ext>
                  </a:extLst>
                </p14:cNvPr>
                <p14:cNvContentPartPr/>
                <p14:nvPr/>
              </p14:nvContentPartPr>
              <p14:xfrm>
                <a:off x="10235262" y="2050472"/>
                <a:ext cx="38160" cy="317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43B685C-1664-4933-B404-E0786BF4CC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26262" y="2041832"/>
                  <a:ext cx="55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4E8F9B2-E8EF-4040-83A3-ACEC54D8BAB7}"/>
                    </a:ext>
                  </a:extLst>
                </p14:cNvPr>
                <p14:cNvContentPartPr/>
                <p14:nvPr/>
              </p14:nvContentPartPr>
              <p14:xfrm>
                <a:off x="10348662" y="2158472"/>
                <a:ext cx="141840" cy="1296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4E8F9B2-E8EF-4040-83A3-ACEC54D8BA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40022" y="2149472"/>
                  <a:ext cx="159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A48A595-5D78-43F4-93F2-B58F2707C653}"/>
                    </a:ext>
                  </a:extLst>
                </p14:cNvPr>
                <p14:cNvContentPartPr/>
                <p14:nvPr/>
              </p14:nvContentPartPr>
              <p14:xfrm>
                <a:off x="10567902" y="1982792"/>
                <a:ext cx="127440" cy="4003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A48A595-5D78-43F4-93F2-B58F2707C6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59262" y="1973792"/>
                  <a:ext cx="1450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3FB826F-371E-4894-A390-1609BFD74E4E}"/>
                    </a:ext>
                  </a:extLst>
                </p14:cNvPr>
                <p14:cNvContentPartPr/>
                <p14:nvPr/>
              </p14:nvContentPartPr>
              <p14:xfrm>
                <a:off x="10702902" y="2050472"/>
                <a:ext cx="59040" cy="284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3FB826F-371E-4894-A390-1609BFD74E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93902" y="2041832"/>
                  <a:ext cx="76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AE0AD8C-131D-48F4-8B28-6726B598F38F}"/>
                    </a:ext>
                  </a:extLst>
                </p14:cNvPr>
                <p14:cNvContentPartPr/>
                <p14:nvPr/>
              </p14:nvContentPartPr>
              <p14:xfrm>
                <a:off x="10696062" y="2124272"/>
                <a:ext cx="71280" cy="1630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AE0AD8C-131D-48F4-8B28-6726B598F3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87062" y="2115632"/>
                  <a:ext cx="88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78594C8-42EA-447A-B0E5-E2801C2F0B44}"/>
                    </a:ext>
                  </a:extLst>
                </p14:cNvPr>
                <p14:cNvContentPartPr/>
                <p14:nvPr/>
              </p14:nvContentPartPr>
              <p14:xfrm>
                <a:off x="10786062" y="2031752"/>
                <a:ext cx="79920" cy="190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78594C8-42EA-447A-B0E5-E2801C2F0B4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77062" y="2022752"/>
                  <a:ext cx="97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79D1201-66E2-4210-B931-8AF09F86071B}"/>
                    </a:ext>
                  </a:extLst>
                </p14:cNvPr>
                <p14:cNvContentPartPr/>
                <p14:nvPr/>
              </p14:nvContentPartPr>
              <p14:xfrm>
                <a:off x="10688502" y="2341712"/>
                <a:ext cx="288000" cy="83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79D1201-66E2-4210-B931-8AF09F8607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79502" y="2333072"/>
                  <a:ext cx="3056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4236E9-21C1-4B7F-B173-9E5863ECB480}"/>
              </a:ext>
            </a:extLst>
          </p:cNvPr>
          <p:cNvGrpSpPr/>
          <p:nvPr/>
        </p:nvGrpSpPr>
        <p:grpSpPr>
          <a:xfrm>
            <a:off x="9433902" y="2540072"/>
            <a:ext cx="1345320" cy="489240"/>
            <a:chOff x="9433902" y="2540072"/>
            <a:chExt cx="134532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7B624DB-C3DB-4EEF-897F-DB9F0797FE53}"/>
                    </a:ext>
                  </a:extLst>
                </p14:cNvPr>
                <p14:cNvContentPartPr/>
                <p14:nvPr/>
              </p14:nvContentPartPr>
              <p14:xfrm>
                <a:off x="9433902" y="2608112"/>
                <a:ext cx="173160" cy="1875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7B624DB-C3DB-4EEF-897F-DB9F0797FE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25262" y="2599472"/>
                  <a:ext cx="190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675F633-61B4-408F-9003-5481D9EA24BD}"/>
                    </a:ext>
                  </a:extLst>
                </p14:cNvPr>
                <p14:cNvContentPartPr/>
                <p14:nvPr/>
              </p14:nvContentPartPr>
              <p14:xfrm>
                <a:off x="9614622" y="2658872"/>
                <a:ext cx="111600" cy="141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675F633-61B4-408F-9003-5481D9EA24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05622" y="2650232"/>
                  <a:ext cx="129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0F55FC-C829-40AF-BD76-8AFE34E81E20}"/>
                    </a:ext>
                  </a:extLst>
                </p14:cNvPr>
                <p14:cNvContentPartPr/>
                <p14:nvPr/>
              </p14:nvContentPartPr>
              <p14:xfrm>
                <a:off x="9522462" y="2771192"/>
                <a:ext cx="235080" cy="208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0F55FC-C829-40AF-BD76-8AFE34E81E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13822" y="2762552"/>
                  <a:ext cx="252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CB35C9E-1EFD-4FCE-9FDC-224B5E87543E}"/>
                    </a:ext>
                  </a:extLst>
                </p14:cNvPr>
                <p14:cNvContentPartPr/>
                <p14:nvPr/>
              </p14:nvContentPartPr>
              <p14:xfrm>
                <a:off x="9806142" y="2565992"/>
                <a:ext cx="249840" cy="2210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CB35C9E-1EFD-4FCE-9FDC-224B5E8754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97142" y="2557352"/>
                  <a:ext cx="267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ED17385-282B-407D-94C6-AE5B674DE7D8}"/>
                    </a:ext>
                  </a:extLst>
                </p14:cNvPr>
                <p14:cNvContentPartPr/>
                <p14:nvPr/>
              </p14:nvContentPartPr>
              <p14:xfrm>
                <a:off x="9841062" y="2793152"/>
                <a:ext cx="204840" cy="1504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ED17385-282B-407D-94C6-AE5B674DE7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32062" y="2784152"/>
                  <a:ext cx="222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CE2A85D-6000-4134-A40C-0D4C32D0339A}"/>
                    </a:ext>
                  </a:extLst>
                </p14:cNvPr>
                <p14:cNvContentPartPr/>
                <p14:nvPr/>
              </p14:nvContentPartPr>
              <p14:xfrm>
                <a:off x="9851142" y="2920232"/>
                <a:ext cx="335520" cy="525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CE2A85D-6000-4134-A40C-0D4C32D033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42142" y="2911592"/>
                  <a:ext cx="353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8E965AB-8156-4AC3-BC5C-8CCB11767CE3}"/>
                    </a:ext>
                  </a:extLst>
                </p14:cNvPr>
                <p14:cNvContentPartPr/>
                <p14:nvPr/>
              </p14:nvContentPartPr>
              <p14:xfrm>
                <a:off x="10248942" y="2609912"/>
                <a:ext cx="157320" cy="191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8E965AB-8156-4AC3-BC5C-8CCB11767C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40302" y="2601272"/>
                  <a:ext cx="174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747A752-8383-4ED6-8824-150A7E771642}"/>
                    </a:ext>
                  </a:extLst>
                </p14:cNvPr>
                <p14:cNvContentPartPr/>
                <p14:nvPr/>
              </p14:nvContentPartPr>
              <p14:xfrm>
                <a:off x="10189182" y="2772632"/>
                <a:ext cx="347400" cy="256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747A752-8383-4ED6-8824-150A7E7716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80182" y="2763992"/>
                  <a:ext cx="365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1F4A2AB-3644-468B-BBAA-29A6EC600991}"/>
                    </a:ext>
                  </a:extLst>
                </p14:cNvPr>
                <p14:cNvContentPartPr/>
                <p14:nvPr/>
              </p14:nvContentPartPr>
              <p14:xfrm>
                <a:off x="10525062" y="2723672"/>
                <a:ext cx="83520" cy="222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1F4A2AB-3644-468B-BBAA-29A6EC60099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16422" y="2715032"/>
                  <a:ext cx="101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E5B305C-0C5A-4601-B24F-0662E9A6C12E}"/>
                    </a:ext>
                  </a:extLst>
                </p14:cNvPr>
                <p14:cNvContentPartPr/>
                <p14:nvPr/>
              </p14:nvContentPartPr>
              <p14:xfrm>
                <a:off x="10637382" y="2540072"/>
                <a:ext cx="141840" cy="471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E5B305C-0C5A-4601-B24F-0662E9A6C12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28382" y="2531432"/>
                  <a:ext cx="15948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2B5F022-D826-4FBF-BED2-E4AEA6981D5F}"/>
                  </a:ext>
                </a:extLst>
              </p:cNvPr>
              <p:cNvSpPr/>
              <p:nvPr/>
            </p:nvSpPr>
            <p:spPr>
              <a:xfrm>
                <a:off x="6196125" y="2735188"/>
                <a:ext cx="285188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2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ko-KR" altLang="en-US" sz="2400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2B5F022-D826-4FBF-BED2-E4AEA6981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125" y="2735188"/>
                <a:ext cx="2851884" cy="78380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6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0206-9153-49AB-B6A4-1BD681B0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Reconstruction Error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8D5AB8-EB18-43F5-BF4F-8BF51D915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By(a)</a:t>
                </a:r>
                <a:r>
                  <a:rPr lang="ko-KR" altLang="en-US" dirty="0"/>
                  <a:t> 가정</a:t>
                </a:r>
                <a:r>
                  <a:rPr lang="en-US" altLang="ko-KR" dirty="0"/>
                  <a:t>1: </a:t>
                </a:r>
                <a:r>
                  <a:rPr lang="ko-KR" altLang="en-US" dirty="0" err="1"/>
                  <a:t>디코더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베르누이 확률분포를 따른다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/>
                  <a:t>중간과정 생략</a:t>
                </a:r>
                <a:r>
                  <a:rPr lang="en-US" altLang="ko-KR" dirty="0"/>
                  <a:t> =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: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Cross Entropy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By(a) </a:t>
                </a:r>
                <a:r>
                  <a:rPr lang="ko-KR" altLang="en-US" dirty="0"/>
                  <a:t>가정</a:t>
                </a:r>
                <a:r>
                  <a:rPr lang="en-US" altLang="ko-KR" dirty="0"/>
                  <a:t>2: </a:t>
                </a:r>
                <a:r>
                  <a:rPr lang="ko-KR" altLang="en-US" dirty="0" err="1"/>
                  <a:t>디코더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확률분포를 따른다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/>
                  <a:t>중간과정 생략 </a:t>
                </a:r>
                <a:r>
                  <a:rPr lang="en-US" altLang="ko-KR" dirty="0"/>
                  <a:t>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: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Mean squared Error</a:t>
                </a:r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8D5AB8-EB18-43F5-BF4F-8BF51D915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EAA9CC8-5294-4B8D-B076-55F3713D83B0}"/>
                  </a:ext>
                </a:extLst>
              </p:cNvPr>
              <p:cNvSpPr/>
              <p:nvPr/>
            </p:nvSpPr>
            <p:spPr>
              <a:xfrm>
                <a:off x="6518459" y="2221072"/>
                <a:ext cx="5673541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ko-KR" altLang="en-US" sz="24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EAA9CC8-5294-4B8D-B076-55F3713D8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59" y="2221072"/>
                <a:ext cx="5673541" cy="89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4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AC2CD-3FD8-419F-BCE1-6C6EAB3F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CB61D0-81A4-46CD-AC6A-7EB7EAB34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Assumption1.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Assumption2.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Using KLD =&gt;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CB61D0-81A4-46CD-AC6A-7EB7EAB34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47129F4-72DA-46DD-BAB2-9C1135D29703}"/>
                  </a:ext>
                </a:extLst>
              </p:cNvPr>
              <p:cNvSpPr/>
              <p:nvPr/>
            </p:nvSpPr>
            <p:spPr>
              <a:xfrm>
                <a:off x="3885395" y="3217490"/>
                <a:ext cx="44212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24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  <m:d>
                        <m:d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ⅈ,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ⅈ⋅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ko-KR" altLang="en-US" sz="2400" i="0">
                                          <a:latin typeface="Cambria Math" panose="02040503050406030204" pitchFamily="18" charset="0"/>
                                        </a:rPr>
                                        <m:t>ⅈ⋅</m:t>
                                      </m:r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ko-KR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47129F4-72DA-46DD-BAB2-9C1135D29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95" y="3217490"/>
                <a:ext cx="4421210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00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738F9-166F-41A8-B52A-59C44346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Reparameterization Trick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012F3-48BA-471C-ABB9-CA69FD4A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4277"/>
          </a:xfrm>
        </p:spPr>
        <p:txBody>
          <a:bodyPr/>
          <a:lstStyle/>
          <a:p>
            <a:r>
              <a:rPr lang="en-US" altLang="ko-KR" dirty="0"/>
              <a:t>Sampling process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CA9A3D-A589-4304-A9FD-B3342F38B2D7}"/>
                  </a:ext>
                </a:extLst>
              </p:cNvPr>
              <p:cNvSpPr/>
              <p:nvPr/>
            </p:nvSpPr>
            <p:spPr>
              <a:xfrm>
                <a:off x="1760265" y="2477785"/>
                <a:ext cx="2310376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en-US" altLang="ko-KR" sz="2400" dirty="0"/>
                  <a:t>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CA9A3D-A589-4304-A9FD-B3342F38B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65" y="2477785"/>
                <a:ext cx="2310376" cy="481670"/>
              </a:xfrm>
              <a:prstGeom prst="rect">
                <a:avLst/>
              </a:prstGeom>
              <a:blipFill>
                <a:blip r:embed="rId2"/>
                <a:stretch>
                  <a:fillRect t="-7595" b="-26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847F2C8-BCEB-45B3-9C4A-66E998473090}"/>
                  </a:ext>
                </a:extLst>
              </p:cNvPr>
              <p:cNvSpPr/>
              <p:nvPr/>
            </p:nvSpPr>
            <p:spPr>
              <a:xfrm>
                <a:off x="6984996" y="2477785"/>
                <a:ext cx="2325060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847F2C8-BCEB-45B3-9C4A-66E998473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996" y="2477785"/>
                <a:ext cx="2325060" cy="478080"/>
              </a:xfrm>
              <a:prstGeom prst="rect">
                <a:avLst/>
              </a:prstGeom>
              <a:blipFill>
                <a:blip r:embed="rId3"/>
                <a:stretch>
                  <a:fillRect t="-6329" b="-27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7D49DF1-082A-472F-9AC4-7258751F1556}"/>
                  </a:ext>
                </a:extLst>
              </p:cNvPr>
              <p:cNvSpPr/>
              <p:nvPr/>
            </p:nvSpPr>
            <p:spPr>
              <a:xfrm>
                <a:off x="7458189" y="2983748"/>
                <a:ext cx="1723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7D49DF1-082A-472F-9AC4-7258751F1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89" y="2983748"/>
                <a:ext cx="1723228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824BF0-DE40-4899-85A7-CF3043AFB900}"/>
              </a:ext>
            </a:extLst>
          </p:cNvPr>
          <p:cNvGrpSpPr/>
          <p:nvPr/>
        </p:nvGrpSpPr>
        <p:grpSpPr>
          <a:xfrm>
            <a:off x="5123982" y="2577152"/>
            <a:ext cx="804600" cy="531000"/>
            <a:chOff x="5123982" y="2577152"/>
            <a:chExt cx="80460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B4DB988-565B-44D4-93B3-F894A0461A0E}"/>
                    </a:ext>
                  </a:extLst>
                </p14:cNvPr>
                <p14:cNvContentPartPr/>
                <p14:nvPr/>
              </p14:nvContentPartPr>
              <p14:xfrm>
                <a:off x="5123982" y="2676872"/>
                <a:ext cx="632880" cy="37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B4DB988-565B-44D4-93B3-F894A0461A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14982" y="2668232"/>
                  <a:ext cx="650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789467B-85FA-4F84-B0D1-D4E9F0568C0B}"/>
                    </a:ext>
                  </a:extLst>
                </p14:cNvPr>
                <p14:cNvContentPartPr/>
                <p14:nvPr/>
              </p14:nvContentPartPr>
              <p14:xfrm>
                <a:off x="5152782" y="2865512"/>
                <a:ext cx="568440" cy="27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789467B-85FA-4F84-B0D1-D4E9F0568C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43782" y="2856872"/>
                  <a:ext cx="586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1D57BC8-4080-4B34-90D5-48C5E09737A2}"/>
                    </a:ext>
                  </a:extLst>
                </p14:cNvPr>
                <p14:cNvContentPartPr/>
                <p14:nvPr/>
              </p14:nvContentPartPr>
              <p14:xfrm>
                <a:off x="5579742" y="2577152"/>
                <a:ext cx="348840" cy="531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1D57BC8-4080-4B34-90D5-48C5E09737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70742" y="2568512"/>
                  <a:ext cx="366480" cy="5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78D62C4-C07D-434E-9D0C-005E213DD8B4}"/>
                  </a:ext>
                </a:extLst>
              </p14:cNvPr>
              <p14:cNvContentPartPr/>
              <p14:nvPr/>
            </p14:nvContentPartPr>
            <p14:xfrm>
              <a:off x="1740702" y="3081512"/>
              <a:ext cx="2206440" cy="78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78D62C4-C07D-434E-9D0C-005E213DD8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31702" y="3072512"/>
                <a:ext cx="222408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FD9E53-58D7-4650-BD75-3C0B040DE6EF}"/>
              </a:ext>
            </a:extLst>
          </p:cNvPr>
          <p:cNvGrpSpPr/>
          <p:nvPr/>
        </p:nvGrpSpPr>
        <p:grpSpPr>
          <a:xfrm>
            <a:off x="1942662" y="3275552"/>
            <a:ext cx="1190520" cy="410040"/>
            <a:chOff x="1942662" y="3275552"/>
            <a:chExt cx="119052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C0FC44B-D71E-46C5-B9AE-84BF97C8F9BE}"/>
                    </a:ext>
                  </a:extLst>
                </p14:cNvPr>
                <p14:cNvContentPartPr/>
                <p14:nvPr/>
              </p14:nvContentPartPr>
              <p14:xfrm>
                <a:off x="1942662" y="3388952"/>
                <a:ext cx="60120" cy="153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C0FC44B-D71E-46C5-B9AE-84BF97C8F9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34022" y="3379952"/>
                  <a:ext cx="77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5A8C934-A518-4AB0-822B-F8D3122726A1}"/>
                    </a:ext>
                  </a:extLst>
                </p14:cNvPr>
                <p14:cNvContentPartPr/>
                <p14:nvPr/>
              </p14:nvContentPartPr>
              <p14:xfrm>
                <a:off x="1967502" y="3381752"/>
                <a:ext cx="226080" cy="173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5A8C934-A518-4AB0-822B-F8D3122726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8862" y="3373112"/>
                  <a:ext cx="243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145DC8C-B881-4B2D-969A-1C1A3154218F}"/>
                    </a:ext>
                  </a:extLst>
                </p14:cNvPr>
                <p14:cNvContentPartPr/>
                <p14:nvPr/>
              </p14:nvContentPartPr>
              <p14:xfrm>
                <a:off x="2023662" y="3504872"/>
                <a:ext cx="168120" cy="53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145DC8C-B881-4B2D-969A-1C1A315421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14662" y="3496232"/>
                  <a:ext cx="185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878924A-0A7E-4B0B-9348-E7F9C6EDDEB2}"/>
                    </a:ext>
                  </a:extLst>
                </p14:cNvPr>
                <p14:cNvContentPartPr/>
                <p14:nvPr/>
              </p14:nvContentPartPr>
              <p14:xfrm>
                <a:off x="2256942" y="3275552"/>
                <a:ext cx="15480" cy="3654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878924A-0A7E-4B0B-9348-E7F9C6EDDE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7942" y="3266552"/>
                  <a:ext cx="33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2569507-E932-43E3-9C03-89502490126E}"/>
                    </a:ext>
                  </a:extLst>
                </p14:cNvPr>
                <p14:cNvContentPartPr/>
                <p14:nvPr/>
              </p14:nvContentPartPr>
              <p14:xfrm>
                <a:off x="2386182" y="3275552"/>
                <a:ext cx="182160" cy="194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2569507-E932-43E3-9C03-8950249012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77542" y="3266552"/>
                  <a:ext cx="199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035D4F3-0F79-4632-AF02-F95996293519}"/>
                    </a:ext>
                  </a:extLst>
                </p14:cNvPr>
                <p14:cNvContentPartPr/>
                <p14:nvPr/>
              </p14:nvContentPartPr>
              <p14:xfrm>
                <a:off x="2408862" y="3370232"/>
                <a:ext cx="144360" cy="237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035D4F3-0F79-4632-AF02-F959962935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0222" y="3361592"/>
                  <a:ext cx="162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57A6273-7ACF-474A-88D7-DF9635630EAA}"/>
                    </a:ext>
                  </a:extLst>
                </p14:cNvPr>
                <p14:cNvContentPartPr/>
                <p14:nvPr/>
              </p14:nvContentPartPr>
              <p14:xfrm>
                <a:off x="2357742" y="3467072"/>
                <a:ext cx="210960" cy="1220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57A6273-7ACF-474A-88D7-DF9635630E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48742" y="3458432"/>
                  <a:ext cx="228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CD00208-03F6-4EAA-BD50-D055F2E2D890}"/>
                    </a:ext>
                  </a:extLst>
                </p14:cNvPr>
                <p14:cNvContentPartPr/>
                <p14:nvPr/>
              </p14:nvContentPartPr>
              <p14:xfrm>
                <a:off x="2378982" y="3586592"/>
                <a:ext cx="268560" cy="84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CD00208-03F6-4EAA-BD50-D055F2E2D89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69982" y="3577952"/>
                  <a:ext cx="286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D41D8E9-DA91-4D50-B92C-A4A10B3DB0B9}"/>
                    </a:ext>
                  </a:extLst>
                </p14:cNvPr>
                <p14:cNvContentPartPr/>
                <p14:nvPr/>
              </p14:nvContentPartPr>
              <p14:xfrm>
                <a:off x="2772822" y="3362312"/>
                <a:ext cx="336600" cy="3232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D41D8E9-DA91-4D50-B92C-A4A10B3DB0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63822" y="3353312"/>
                  <a:ext cx="354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6CBC6FF-1123-4753-82B7-E037F9F2206F}"/>
                    </a:ext>
                  </a:extLst>
                </p14:cNvPr>
                <p14:cNvContentPartPr/>
                <p14:nvPr/>
              </p14:nvContentPartPr>
              <p14:xfrm>
                <a:off x="2836902" y="3388232"/>
                <a:ext cx="296280" cy="2667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6CBC6FF-1123-4753-82B7-E037F9F220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27902" y="3379232"/>
                  <a:ext cx="313920" cy="284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608EF61-FC3D-45E4-B60E-03BA2F756669}"/>
              </a:ext>
            </a:extLst>
          </p:cNvPr>
          <p:cNvSpPr txBox="1">
            <a:spLocks/>
          </p:cNvSpPr>
          <p:nvPr/>
        </p:nvSpPr>
        <p:spPr>
          <a:xfrm>
            <a:off x="838200" y="3992672"/>
            <a:ext cx="4013390" cy="127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정규분포 만든 후 샘플링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Z</a:t>
            </a:r>
            <a:r>
              <a:rPr lang="ko-KR" altLang="en-US" sz="2400" dirty="0"/>
              <a:t>에 대한 식 없음 </a:t>
            </a:r>
            <a:r>
              <a:rPr lang="en-US" altLang="ko-KR" sz="2400" dirty="0"/>
              <a:t>-&gt; </a:t>
            </a:r>
            <a:r>
              <a:rPr lang="ko-KR" altLang="en-US" sz="2400" dirty="0"/>
              <a:t>미분 불가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내용 개체 틀 2">
                <a:extLst>
                  <a:ext uri="{FF2B5EF4-FFF2-40B4-BE49-F238E27FC236}">
                    <a16:creationId xmlns:a16="http://schemas.microsoft.com/office/drawing/2014/main" id="{5DEE37E6-59FB-4C61-81CB-2CDA1BFE3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4212" y="3992672"/>
                <a:ext cx="4658369" cy="17525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dirty="0"/>
                  <a:t>정규분포</a:t>
                </a:r>
                <a:r>
                  <a:rPr lang="en-US" altLang="ko-KR" dirty="0"/>
                  <a:t>(0,I)</a:t>
                </a:r>
                <a:r>
                  <a:rPr lang="ko-KR" altLang="en-US" dirty="0"/>
                  <a:t>에서 샘플링 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곱해주고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더해주는 방법 </a:t>
                </a:r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/>
                  <a:t>Z</a:t>
                </a:r>
                <a:r>
                  <a:rPr lang="ko-KR" altLang="en-US" dirty="0"/>
                  <a:t>에 관한 식 생김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미분 가능</a:t>
                </a: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3" name="내용 개체 틀 2">
                <a:extLst>
                  <a:ext uri="{FF2B5EF4-FFF2-40B4-BE49-F238E27FC236}">
                    <a16:creationId xmlns:a16="http://schemas.microsoft.com/office/drawing/2014/main" id="{5DEE37E6-59FB-4C61-81CB-2CDA1BFE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12" y="3992672"/>
                <a:ext cx="4658369" cy="1752519"/>
              </a:xfrm>
              <a:prstGeom prst="rect">
                <a:avLst/>
              </a:prstGeom>
              <a:blipFill>
                <a:blip r:embed="rId33"/>
                <a:stretch>
                  <a:fillRect l="-2094" t="-2439" r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03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ED48B-04ED-49EF-80EE-B639E15B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0A7200-40D7-405B-9014-626C4CE9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66" y="1690688"/>
            <a:ext cx="8853576" cy="44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F671-5869-4073-AD1C-673E9833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7B073-06F1-4425-A72B-BA09B17A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Decoder</a:t>
            </a:r>
            <a:r>
              <a:rPr lang="ko-KR" altLang="en-US" dirty="0"/>
              <a:t>가 최소한 학습 데이터는 생성해 낼 수 있게 된다</a:t>
            </a:r>
            <a:r>
              <a:rPr lang="en-US" altLang="ko-KR" dirty="0"/>
              <a:t>.-&gt; </a:t>
            </a:r>
            <a:r>
              <a:rPr lang="ko-KR" altLang="en-US" dirty="0"/>
              <a:t>생성된 데이터가 학습 데이터와 닮아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Encoder</a:t>
            </a:r>
            <a:r>
              <a:rPr lang="ko-KR" altLang="en-US" dirty="0"/>
              <a:t>가 최소한 학습 데이터는 잘 </a:t>
            </a:r>
            <a:r>
              <a:rPr lang="en-US" altLang="ko-KR" dirty="0"/>
              <a:t>latent vector</a:t>
            </a:r>
            <a:r>
              <a:rPr lang="ko-KR" altLang="en-US" dirty="0"/>
              <a:t>로 표현할 수 있게 된다</a:t>
            </a:r>
            <a:r>
              <a:rPr lang="en-US" altLang="ko-KR" dirty="0"/>
              <a:t>.-&gt; </a:t>
            </a:r>
            <a:r>
              <a:rPr lang="ko-KR" altLang="en-US" dirty="0"/>
              <a:t>데이터의 추상화를 위해 많이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01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806A-DDC2-498A-B950-081766BE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What is the VAE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534352-DB2B-4BED-B01C-A45AAE1A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2220782"/>
            <a:ext cx="8853576" cy="44148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F44D-3891-4D63-AE52-A1597A96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맑은 고딕"/>
              </a:rPr>
              <a:t>VAE(Variational Auto-Encoder)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525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CB8F5-41D2-4BAF-82BC-63816FA9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13B1F-C7B8-4525-BCD3-1CBF6E8F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딥러닝 </a:t>
            </a:r>
            <a:r>
              <a:rPr lang="en-US" altLang="ko-KR" dirty="0">
                <a:hlinkClick r:id="rId2"/>
              </a:rPr>
              <a:t>Ch3.3 VAE – YouTube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[</a:t>
            </a:r>
            <a:r>
              <a:rPr lang="ko-KR" altLang="en-US" dirty="0">
                <a:hlinkClick r:id="rId3"/>
              </a:rPr>
              <a:t>논문</a:t>
            </a:r>
            <a:r>
              <a:rPr lang="en-US" altLang="ko-KR" dirty="0">
                <a:hlinkClick r:id="rId3"/>
              </a:rPr>
              <a:t>] VAE(Auto-Encoding Variational Bayes) </a:t>
            </a:r>
            <a:r>
              <a:rPr lang="ko-KR" altLang="en-US" dirty="0">
                <a:hlinkClick r:id="rId3"/>
              </a:rPr>
              <a:t>직관적 이해 </a:t>
            </a:r>
            <a:r>
              <a:rPr lang="en-US" altLang="ko-KR" dirty="0">
                <a:hlinkClick r:id="rId3"/>
              </a:rPr>
              <a:t>– </a:t>
            </a:r>
            <a:r>
              <a:rPr lang="en-US" altLang="ko-KR" dirty="0" err="1">
                <a:hlinkClick r:id="rId3"/>
              </a:rPr>
              <a:t>Taeu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[</a:t>
            </a:r>
            <a:r>
              <a:rPr lang="ko-KR" altLang="en-US" dirty="0">
                <a:hlinkClick r:id="rId4"/>
              </a:rPr>
              <a:t>정리노트</a:t>
            </a:r>
            <a:r>
              <a:rPr lang="en-US" altLang="ko-KR" dirty="0">
                <a:hlinkClick r:id="rId4"/>
              </a:rPr>
              <a:t>] [</a:t>
            </a:r>
            <a:r>
              <a:rPr lang="en-US" altLang="ko-KR" dirty="0" err="1">
                <a:hlinkClick r:id="rId4"/>
              </a:rPr>
              <a:t>AutoEncoder</a:t>
            </a:r>
            <a:r>
              <a:rPr lang="ko-KR" altLang="en-US" dirty="0">
                <a:hlinkClick r:id="rId4"/>
              </a:rPr>
              <a:t>의 </a:t>
            </a:r>
            <a:r>
              <a:rPr lang="ko-KR" altLang="en-US" dirty="0" err="1">
                <a:hlinkClick r:id="rId4"/>
              </a:rPr>
              <a:t>모든것</a:t>
            </a:r>
            <a:r>
              <a:rPr lang="en-US" altLang="ko-KR" dirty="0">
                <a:hlinkClick r:id="rId4"/>
              </a:rPr>
              <a:t>] Chap4. Variational </a:t>
            </a:r>
            <a:r>
              <a:rPr lang="en-US" altLang="ko-KR" dirty="0" err="1">
                <a:hlinkClick r:id="rId4"/>
              </a:rPr>
              <a:t>AutoEncoder</a:t>
            </a:r>
            <a:r>
              <a:rPr lang="ko-KR" altLang="en-US" dirty="0">
                <a:hlinkClick r:id="rId4"/>
              </a:rPr>
              <a:t>란 무엇인가</a:t>
            </a:r>
            <a:r>
              <a:rPr lang="en-US" altLang="ko-KR" dirty="0">
                <a:hlinkClick r:id="rId4"/>
              </a:rPr>
              <a:t>(feat. </a:t>
            </a:r>
            <a:r>
              <a:rPr lang="ko-KR" altLang="en-US" dirty="0">
                <a:hlinkClick r:id="rId4"/>
              </a:rPr>
              <a:t>자세히 알아보자</a:t>
            </a:r>
            <a:r>
              <a:rPr lang="en-US" altLang="ko-KR" dirty="0">
                <a:hlinkClick r:id="rId4"/>
              </a:rPr>
              <a:t>) 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22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D71F-AA99-49AB-A7AA-A5C7603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8BB2-06DB-4D22-A6FD-AE765151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맑은 고딕"/>
              </a:rPr>
              <a:t>VAE</a:t>
            </a:r>
            <a:r>
              <a:rPr lang="ko-KR" altLang="en-US">
                <a:ea typeface="맑은 고딕"/>
              </a:rPr>
              <a:t>는</a:t>
            </a:r>
            <a:r>
              <a:rPr lang="en-US" altLang="ko-KR">
                <a:ea typeface="맑은 고딕"/>
              </a:rPr>
              <a:t> Generative </a:t>
            </a:r>
            <a:r>
              <a:rPr lang="en-US" altLang="ko-KR" err="1">
                <a:ea typeface="맑은 고딕"/>
              </a:rPr>
              <a:t>model의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일종이다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Generative Model</a:t>
            </a:r>
            <a:r>
              <a:rPr lang="en-US" altLang="ko-KR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새로운</a:t>
            </a:r>
            <a:r>
              <a:rPr lang="en-US">
                <a:ea typeface="+mn-lt"/>
                <a:cs typeface="+mn-lt"/>
              </a:rPr>
              <a:t> data </a:t>
            </a:r>
            <a:r>
              <a:rPr lang="en-US" err="1">
                <a:ea typeface="+mn-lt"/>
                <a:cs typeface="+mn-lt"/>
              </a:rPr>
              <a:t>instance를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>
                <a:latin typeface="Malgun Gothic"/>
                <a:ea typeface="Malgun Gothic"/>
                <a:cs typeface="+mn-lt"/>
              </a:rPr>
              <a:t>Training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 </a:t>
            </a:r>
            <a:r>
              <a:rPr lang="en-US">
                <a:latin typeface="Malgun Gothic"/>
                <a:ea typeface="Malgun Gothic"/>
                <a:cs typeface="+mn-lt"/>
              </a:rPr>
              <a:t>Data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의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latin typeface="Malgun Gothic"/>
                <a:ea typeface="Malgun Gothic"/>
                <a:cs typeface="+mn-lt"/>
              </a:rPr>
              <a:t>distribution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을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근사하는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특성</a:t>
            </a:r>
            <a:r>
              <a:rPr lang="en-US">
                <a:ea typeface="+mn-lt"/>
                <a:cs typeface="+mn-lt"/>
              </a:rPr>
              <a:t>)</a:t>
            </a:r>
            <a:r>
              <a:rPr lang="ko-KR" altLang="en-US">
                <a:ea typeface="+mn-lt"/>
                <a:cs typeface="+mn-lt"/>
              </a:rPr>
              <a:t>해내는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모델</a:t>
            </a:r>
          </a:p>
          <a:p>
            <a:r>
              <a:rPr lang="ko-KR" altLang="en-US" err="1">
                <a:ea typeface="맑은 고딕"/>
              </a:rPr>
              <a:t>VAE와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AE는</a:t>
            </a:r>
            <a:r>
              <a:rPr lang="ko-KR" altLang="en-US">
                <a:ea typeface="맑은 고딕"/>
              </a:rPr>
              <a:t> 태생적인 목적이 반대이다. (</a:t>
            </a:r>
            <a:r>
              <a:rPr lang="ko-KR" altLang="en-US" err="1">
                <a:ea typeface="맑은 고딕"/>
              </a:rPr>
              <a:t>AE는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encoder를</a:t>
            </a:r>
            <a:r>
              <a:rPr lang="ko-KR" altLang="en-US">
                <a:ea typeface="맑은 고딕"/>
              </a:rPr>
              <a:t> 위해 </a:t>
            </a:r>
            <a:r>
              <a:rPr lang="ko-KR" altLang="en-US" err="1">
                <a:ea typeface="맑은 고딕"/>
              </a:rPr>
              <a:t>VAE는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decoder를</a:t>
            </a:r>
            <a:r>
              <a:rPr lang="ko-KR" altLang="en-US">
                <a:ea typeface="맑은 고딕"/>
              </a:rPr>
              <a:t> 위해 개발됨)</a:t>
            </a:r>
          </a:p>
          <a:p>
            <a:endParaRPr lang="ko-KR" altLang="en-US">
              <a:latin typeface="맑은 고딕" panose="020F0502020204030204"/>
              <a:ea typeface="맑은 고딕" panose="020F0502020204030204"/>
            </a:endParaRPr>
          </a:p>
          <a:p>
            <a:r>
              <a:rPr lang="en-US" altLang="ko-KR">
                <a:latin typeface="Malgun Gothic"/>
                <a:ea typeface="Malgun Gothic"/>
              </a:rPr>
              <a:t>Key-words</a:t>
            </a:r>
            <a:r>
              <a:rPr lang="ko-KR">
                <a:latin typeface="Malgun Gothic"/>
                <a:ea typeface="Malgun Gothic"/>
              </a:rPr>
              <a:t>: </a:t>
            </a:r>
            <a:r>
              <a:rPr lang="en-US" altLang="ko-KR">
                <a:latin typeface="Malgun Gothic"/>
                <a:ea typeface="Malgun Gothic"/>
              </a:rPr>
              <a:t>#generative model,</a:t>
            </a:r>
            <a:r>
              <a:rPr lang="ko-KR">
                <a:latin typeface="Malgun Gothic"/>
                <a:ea typeface="Malgun Gothic"/>
              </a:rPr>
              <a:t> #확률분포, #AutoEncoder 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81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62D0-9B6D-437B-AB04-A28E9DB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# Auto Encoder (AE)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606E-556D-4242-AF6F-986B38FA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맑은 고딕"/>
              </a:rPr>
              <a:t>AE</a:t>
            </a:r>
            <a:r>
              <a:rPr lang="ko-KR" altLang="en-US">
                <a:ea typeface="맑은 고딕"/>
              </a:rPr>
              <a:t>와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VAE의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차이</a:t>
            </a:r>
            <a:r>
              <a:rPr lang="en-US" altLang="ko-KR">
                <a:ea typeface="맑은 고딕"/>
              </a:rPr>
              <a:t>?</a:t>
            </a:r>
          </a:p>
          <a:p>
            <a:r>
              <a:rPr lang="en-US" err="1">
                <a:ea typeface="+mn-lt"/>
                <a:cs typeface="+mn-lt"/>
              </a:rPr>
              <a:t>AutoEncoder는</a:t>
            </a:r>
            <a:r>
              <a:rPr lang="en-US">
                <a:ea typeface="+mn-lt"/>
                <a:cs typeface="+mn-lt"/>
              </a:rPr>
              <a:t> '</a:t>
            </a:r>
            <a:r>
              <a:rPr lang="en-US" err="1">
                <a:ea typeface="+mn-lt"/>
                <a:cs typeface="+mn-lt"/>
              </a:rPr>
              <a:t>prior에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대한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조건</a:t>
            </a:r>
            <a:r>
              <a:rPr lang="en-US">
                <a:ea typeface="+mn-lt"/>
                <a:cs typeface="+mn-lt"/>
              </a:rPr>
              <a:t>(Condition)'이 </a:t>
            </a:r>
            <a:r>
              <a:rPr lang="en-US" err="1">
                <a:ea typeface="+mn-lt"/>
                <a:cs typeface="+mn-lt"/>
              </a:rPr>
              <a:t>없기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때문에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의미있는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vector의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space가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계속해서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바뀌게</a:t>
            </a:r>
            <a:r>
              <a:rPr lang="en-US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됨</a:t>
            </a:r>
            <a:r>
              <a:rPr lang="en-US">
                <a:ea typeface="+mn-lt"/>
                <a:cs typeface="+mn-lt"/>
              </a:rPr>
              <a:t>. 즉 </a:t>
            </a:r>
            <a:r>
              <a:rPr lang="en-US" err="1">
                <a:ea typeface="+mn-lt"/>
                <a:cs typeface="+mn-lt"/>
              </a:rPr>
              <a:t>새로운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이미지를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생성할</a:t>
            </a:r>
            <a:r>
              <a:rPr lang="en-US">
                <a:ea typeface="+mn-lt"/>
                <a:cs typeface="+mn-lt"/>
              </a:rPr>
              <a:t> 때 z </a:t>
            </a:r>
            <a:r>
              <a:rPr lang="en-US" err="1">
                <a:ea typeface="+mn-lt"/>
                <a:cs typeface="+mn-lt"/>
              </a:rPr>
              <a:t>값이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계속해서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바뀌게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됨</a:t>
            </a:r>
            <a:r>
              <a:rPr lang="en-US" altLang="ko-KR">
                <a:ea typeface="+mn-lt"/>
                <a:cs typeface="+mn-lt"/>
              </a:rPr>
              <a:t>.</a:t>
            </a:r>
            <a:endParaRPr lang="ko-KR" altLang="en-US">
              <a:ea typeface="맑은 고딕"/>
            </a:endParaRPr>
          </a:p>
          <a:p>
            <a:endParaRPr lang="en-US"/>
          </a:p>
          <a:p>
            <a:r>
              <a:rPr lang="en-US" err="1">
                <a:ea typeface="+mn-lt"/>
                <a:cs typeface="+mn-lt"/>
              </a:rPr>
              <a:t>반면</a:t>
            </a:r>
            <a:r>
              <a:rPr lang="en-US">
                <a:ea typeface="+mn-lt"/>
                <a:cs typeface="+mn-lt"/>
              </a:rPr>
              <a:t> Variational </a:t>
            </a:r>
            <a:r>
              <a:rPr lang="en-US" err="1">
                <a:ea typeface="+mn-lt"/>
                <a:cs typeface="+mn-lt"/>
              </a:rPr>
              <a:t>AutoEncoder의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경우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prior에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대한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Condition을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부여했기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때문에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vector가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prior과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같은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분포를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따른다.</a:t>
            </a: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e.g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prior가</a:t>
            </a:r>
            <a:r>
              <a:rPr lang="en-US">
                <a:ea typeface="+mn-lt"/>
                <a:cs typeface="+mn-lt"/>
              </a:rPr>
              <a:t> Normal </a:t>
            </a:r>
            <a:r>
              <a:rPr lang="en-US" err="1">
                <a:ea typeface="+mn-lt"/>
                <a:cs typeface="+mn-lt"/>
              </a:rPr>
              <a:t>distribution이라면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vector도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같은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분포를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갖는다</a:t>
            </a:r>
            <a:r>
              <a:rPr lang="en-US">
                <a:ea typeface="+mn-lt"/>
                <a:cs typeface="+mn-lt"/>
              </a:rPr>
              <a:t>.</a:t>
            </a:r>
            <a:endParaRPr lang="ko-KR" altLang="en-US">
              <a:ea typeface="맑은 고딕"/>
            </a:endParaRPr>
          </a:p>
          <a:p>
            <a:r>
              <a:rPr lang="en-US" err="1">
                <a:ea typeface="+mn-lt"/>
                <a:cs typeface="+mn-lt"/>
              </a:rPr>
              <a:t>따라서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prior에서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sampling을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하면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된다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CBA5-3845-4E49-BC22-00358D10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# Auto Encoder (</a:t>
            </a:r>
            <a:r>
              <a:rPr lang="en-US" altLang="ko-KR">
                <a:ea typeface="맑은 고딕"/>
              </a:rPr>
              <a:t>AE)</a:t>
            </a:r>
            <a:endParaRPr lang="ko-KR" altLang="en-US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7FF1A4-8AE5-4008-8265-E3D3BAFA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62" y="1934369"/>
            <a:ext cx="8677275" cy="4133850"/>
          </a:xfrm>
        </p:spPr>
      </p:pic>
    </p:spTree>
    <p:extLst>
      <p:ext uri="{BB962C8B-B14F-4D97-AF65-F5344CB8AC3E}">
        <p14:creationId xmlns:p14="http://schemas.microsoft.com/office/powerpoint/2010/main" val="156251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A047-19AB-4408-B5C7-725D963E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# VAE – how to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810E-01C7-4AE6-A85A-AA2F66D0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맑은 고딕"/>
              </a:rPr>
              <a:t>VAE</a:t>
            </a:r>
            <a:r>
              <a:rPr lang="ko-KR" altLang="en-US">
                <a:ea typeface="맑은 고딕"/>
              </a:rPr>
              <a:t>는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인코더를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통해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두가지</a:t>
            </a:r>
            <a:r>
              <a:rPr lang="en-US" altLang="ko-KR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벡터를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낸다</a:t>
            </a:r>
            <a:r>
              <a:rPr lang="en-US" altLang="ko-KR">
                <a:ea typeface="맑은 고딕"/>
              </a:rPr>
              <a:t> (</a:t>
            </a:r>
            <a:r>
              <a:rPr lang="en-US" altLang="ko-KR" err="1">
                <a:ea typeface="맑은 고딕"/>
              </a:rPr>
              <a:t>평균</a:t>
            </a:r>
            <a:r>
              <a:rPr lang="en-US" altLang="ko-KR">
                <a:ea typeface="맑은 고딕"/>
              </a:rPr>
              <a:t> &amp; </a:t>
            </a:r>
            <a:r>
              <a:rPr lang="en-US" altLang="ko-KR" err="1">
                <a:ea typeface="맑은 고딕"/>
              </a:rPr>
              <a:t>표준편차</a:t>
            </a:r>
            <a:r>
              <a:rPr lang="en-US" altLang="ko-KR">
                <a:ea typeface="맑은 고딕"/>
              </a:rPr>
              <a:t>)</a:t>
            </a:r>
          </a:p>
          <a:p>
            <a:r>
              <a:rPr lang="en-US" altLang="ko-KR" err="1">
                <a:ea typeface="맑은 고딕"/>
              </a:rPr>
              <a:t>평균과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표준편차로</a:t>
            </a:r>
            <a:r>
              <a:rPr lang="en-US" altLang="ko-KR">
                <a:ea typeface="맑은 고딕"/>
              </a:rPr>
              <a:t> "normal distribution(</a:t>
            </a:r>
            <a:r>
              <a:rPr lang="en-US" altLang="ko-KR" err="1">
                <a:ea typeface="맑은 고딕"/>
              </a:rPr>
              <a:t>정규분포</a:t>
            </a:r>
            <a:r>
              <a:rPr lang="en-US" altLang="ko-KR">
                <a:ea typeface="맑은 고딕"/>
              </a:rPr>
              <a:t>)"을 </a:t>
            </a:r>
            <a:r>
              <a:rPr lang="en-US" altLang="ko-KR" err="1">
                <a:ea typeface="맑은 고딕"/>
              </a:rPr>
              <a:t>만들어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낸다</a:t>
            </a:r>
            <a:r>
              <a:rPr lang="en-US" altLang="ko-KR">
                <a:ea typeface="맑은 고딕"/>
              </a:rPr>
              <a:t>. </a:t>
            </a:r>
            <a:r>
              <a:rPr lang="en-US" altLang="ko-KR" err="1">
                <a:ea typeface="맑은 고딕"/>
              </a:rPr>
              <a:t>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가지고</a:t>
            </a:r>
            <a:r>
              <a:rPr lang="en-US" altLang="ko-KR">
                <a:ea typeface="맑은 고딕"/>
              </a:rPr>
              <a:t> data </a:t>
            </a:r>
            <a:r>
              <a:rPr lang="en-US" altLang="ko-KR" err="1">
                <a:ea typeface="맑은 고딕"/>
              </a:rPr>
              <a:t>하나를</a:t>
            </a:r>
            <a:r>
              <a:rPr lang="en-US" altLang="ko-KR">
                <a:ea typeface="맑은 고딕"/>
              </a:rPr>
              <a:t> "</a:t>
            </a:r>
            <a:r>
              <a:rPr lang="en-US" altLang="ko-KR" err="1">
                <a:ea typeface="맑은 고딕"/>
              </a:rPr>
              <a:t>sampling"해서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z를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만들어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낸다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en-US" altLang="ko-KR" err="1">
                <a:ea typeface="맑은 고딕"/>
              </a:rPr>
              <a:t>생성된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z를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디코더를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통과시키면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input과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동일하게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생긴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output을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생성하게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된다</a:t>
            </a:r>
            <a:r>
              <a:rPr lang="en-US" altLang="ko-KR">
                <a:ea typeface="맑은 고딕"/>
              </a:rPr>
              <a:t>. (</a:t>
            </a:r>
            <a:r>
              <a:rPr lang="en-US" altLang="ko-KR" err="1">
                <a:ea typeface="맑은 고딕"/>
              </a:rPr>
              <a:t>이미지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복원</a:t>
            </a:r>
            <a:r>
              <a:rPr lang="en-US" altLang="ko-KR">
                <a:ea typeface="맑은 고딕"/>
              </a:rPr>
              <a:t>)</a:t>
            </a:r>
          </a:p>
          <a:p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14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4E4-25A1-4E6C-8377-E5F72AD7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# VAE - Loss function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C66B72-B104-4132-B7E3-4849E8665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775" y="2043906"/>
            <a:ext cx="8172450" cy="3914775"/>
          </a:xfrm>
        </p:spPr>
      </p:pic>
    </p:spTree>
    <p:extLst>
      <p:ext uri="{BB962C8B-B14F-4D97-AF65-F5344CB8AC3E}">
        <p14:creationId xmlns:p14="http://schemas.microsoft.com/office/powerpoint/2010/main" val="336798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99C5-4D67-42E9-B282-0702F911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# VAE – loss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D182-C99C-491A-A690-E873AC7E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8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맑은 고딕"/>
              </a:rPr>
              <a:t>VAE </a:t>
            </a:r>
            <a:r>
              <a:rPr lang="en-US" err="1">
                <a:ea typeface="맑은 고딕"/>
              </a:rPr>
              <a:t>lossfunction</a:t>
            </a:r>
            <a:r>
              <a:rPr lang="ko-KR" altLang="en-US">
                <a:ea typeface="맑은 고딕"/>
              </a:rPr>
              <a:t>은</a:t>
            </a:r>
            <a:r>
              <a:rPr lang="en-US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두가지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함수의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합으로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표현된다</a:t>
            </a:r>
            <a:r>
              <a:rPr lang="en-US" altLang="ko-KR">
                <a:ea typeface="맑은 고딕"/>
              </a:rPr>
              <a:t>.</a:t>
            </a:r>
          </a:p>
          <a:p>
            <a:endParaRPr lang="en-US" altLang="ko-KR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823434-86A7-4FB0-BC71-F91CBAFB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0" y="2787747"/>
            <a:ext cx="9313654" cy="73616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5D17A65-9B27-41A8-A6E4-87337789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4006997"/>
            <a:ext cx="10276935" cy="12162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35AD51-A729-4954-ADA2-8F50E97C1296}"/>
              </a:ext>
            </a:extLst>
          </p:cNvPr>
          <p:cNvSpPr txBox="1">
            <a:spLocks/>
          </p:cNvSpPr>
          <p:nvPr/>
        </p:nvSpPr>
        <p:spPr>
          <a:xfrm>
            <a:off x="846826" y="5486100"/>
            <a:ext cx="10515600" cy="1216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ea typeface="맑은 고딕"/>
              </a:rPr>
              <a:t>Reconstruction Error: input</a:t>
            </a:r>
            <a:r>
              <a:rPr lang="ko-KR" altLang="en-US" dirty="0">
                <a:ea typeface="맑은 고딕"/>
              </a:rPr>
              <a:t>이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그대로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보존되게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함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맑은 고딕"/>
              </a:rPr>
              <a:t>Regularization: KL divergence,</a:t>
            </a:r>
            <a:r>
              <a:rPr lang="ko-KR" altLang="en-US" dirty="0">
                <a:ea typeface="맑은 고딕"/>
              </a:rPr>
              <a:t> 인코더를 통과한 확률이 우리가 가정한 정규분포에 가까워 질 수 있게 함</a:t>
            </a:r>
            <a:endParaRPr lang="en-US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955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6E33-35D0-4F56-97CF-CBB0543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VAE – loss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8B90E-7391-4EE1-928E-135A7B5C7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x-IV_mathan" altLang="ko-KR" dirty="0"/>
                  <a:t>Data likelihood: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/>
                        </m:ctrlPr>
                      </m:sSubPr>
                      <m:e>
                        <m:r>
                          <a:rPr lang="x-IV_mathan" altLang="ko-KR"/>
                          <m:t>𝑝</m:t>
                        </m:r>
                      </m:e>
                      <m:sub>
                        <m:r>
                          <a:rPr lang="x-IV_mathan" altLang="ko-KR"/>
                          <m:t>𝜃</m:t>
                        </m:r>
                      </m:sub>
                    </m:sSub>
                    <m:d>
                      <m:dPr>
                        <m:ctrlPr>
                          <a:rPr lang="x-IV_mathan" altLang="ko-KR" i="1"/>
                        </m:ctrlPr>
                      </m:dPr>
                      <m:e>
                        <m:r>
                          <a:rPr lang="x-IV_mathan" altLang="ko-KR"/>
                          <m:t>𝑥</m:t>
                        </m:r>
                      </m:e>
                    </m:d>
                    <m:r>
                      <a:rPr lang="x-IV_mathan" altLang="ko-KR"/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x-IV_mathan" altLang="ko-KR" i="1" smtClean="0"/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x-IV_mathan" altLang="ko-KR" i="1"/>
                            </m:ctrlPr>
                          </m:sSubPr>
                          <m:e>
                            <m:r>
                              <a:rPr lang="x-IV_mathan" altLang="ko-KR"/>
                              <m:t>𝑝</m:t>
                            </m:r>
                          </m:e>
                          <m:sub>
                            <m:r>
                              <a:rPr lang="x-IV_mathan" altLang="ko-KR"/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x-IV_mathan" altLang="ko-KR" i="1"/>
                            </m:ctrlPr>
                          </m:dPr>
                          <m:e>
                            <m:r>
                              <a:rPr lang="x-IV_mathan" altLang="ko-KR"/>
                              <m:t>𝑧</m:t>
                            </m:r>
                          </m:e>
                        </m:d>
                        <m:sSub>
                          <m:sSubPr>
                            <m:ctrlPr>
                              <a:rPr lang="x-IV_mathan" altLang="ko-KR" i="1"/>
                            </m:ctrlPr>
                          </m:sSubPr>
                          <m:e>
                            <m:r>
                              <a:rPr lang="x-IV_mathan" altLang="ko-KR"/>
                              <m:t>𝑝</m:t>
                            </m:r>
                          </m:e>
                          <m:sub>
                            <m:r>
                              <a:rPr lang="x-IV_mathan" altLang="ko-KR"/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x-IV_mathan" altLang="ko-KR" i="1"/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x-IV_mathan" altLang="ko-KR" i="1"/>
                                </m:ctrlPr>
                              </m:dPr>
                              <m:e>
                                <m:r>
                                  <a:rPr lang="x-IV_mathan" altLang="ko-KR"/>
                                  <m:t>𝑥</m:t>
                                </m:r>
                              </m:e>
                            </m:d>
                            <m:r>
                              <a:rPr lang="x-IV_mathan" altLang="ko-KR"/>
                              <m:t>𝑧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x-IV_mathan" altLang="ko-KR"/>
                          <m:t>𝑧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x-IV_mathan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모든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에 대한 적분 어려움</a:t>
                </a:r>
                <a:endParaRPr lang="en-US" altLang="ko-KR" dirty="0"/>
              </a:p>
              <a:p>
                <a:r>
                  <a:rPr lang="en-US" dirty="0"/>
                  <a:t>-&gt; Posterior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density also interactive: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x-IV_mathan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IV_matha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x-IV_matha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IV_mathan" altLang="ko-KR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x-IV_mathan" altLang="ko-KR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x-IV_mathan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x-IV_matha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x-IV_matha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x-IV_mathan" altLang="ko-KR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x-IV_mathan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: intractable data</a:t>
                </a:r>
              </a:p>
              <a:p>
                <a:r>
                  <a:rPr lang="en-US" dirty="0"/>
                  <a:t>-&gt; “Encoder</a:t>
                </a:r>
                <a:r>
                  <a:rPr lang="ko-KR" altLang="en-US" dirty="0"/>
                  <a:t>를 이용해보자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가장 근사화 하는 네트워크인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x-IV_mathan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x-IV_mathan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altLang="ko-KR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구하자</a:t>
                </a:r>
                <a:endParaRPr lang="en-US" dirty="0"/>
              </a:p>
              <a:p>
                <a:r>
                  <a:rPr lang="en-US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x-IV_mathan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x-IV_mathan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이용해서 </a:t>
                </a:r>
                <a:r>
                  <a:rPr lang="ko-KR" altLang="en-US" dirty="0" err="1"/>
                  <a:t>뉴럴네크워크로</a:t>
                </a:r>
                <a:r>
                  <a:rPr lang="ko-KR" altLang="en-US" dirty="0"/>
                  <a:t> 대신 근사화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8B90E-7391-4EE1-928E-135A7B5C7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65A122-4932-4006-9913-D4F461784936}"/>
              </a:ext>
            </a:extLst>
          </p:cNvPr>
          <p:cNvGrpSpPr/>
          <p:nvPr/>
        </p:nvGrpSpPr>
        <p:grpSpPr>
          <a:xfrm>
            <a:off x="8342400" y="812977"/>
            <a:ext cx="3011400" cy="1890360"/>
            <a:chOff x="8212422" y="623072"/>
            <a:chExt cx="3011400" cy="18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FC5BA57-C282-49AC-912A-7EC8414BB085}"/>
                    </a:ext>
                  </a:extLst>
                </p14:cNvPr>
                <p14:cNvContentPartPr/>
                <p14:nvPr/>
              </p14:nvContentPartPr>
              <p14:xfrm>
                <a:off x="8305662" y="623072"/>
                <a:ext cx="668160" cy="8650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FC5BA57-C282-49AC-912A-7EC8414BB0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97022" y="614432"/>
                  <a:ext cx="68580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DBAB752-2CC5-43DE-B221-41106DC3788D}"/>
                    </a:ext>
                  </a:extLst>
                </p14:cNvPr>
                <p14:cNvContentPartPr/>
                <p14:nvPr/>
              </p14:nvContentPartPr>
              <p14:xfrm>
                <a:off x="8212422" y="1527032"/>
                <a:ext cx="780120" cy="8244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DBAB752-2CC5-43DE-B221-41106DC378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03782" y="1518032"/>
                  <a:ext cx="79776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654D8FB-4ADA-4B99-89AE-690D9DFEA9A8}"/>
                    </a:ext>
                  </a:extLst>
                </p14:cNvPr>
                <p14:cNvContentPartPr/>
                <p14:nvPr/>
              </p14:nvContentPartPr>
              <p14:xfrm>
                <a:off x="8226102" y="2384912"/>
                <a:ext cx="1833120" cy="1285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654D8FB-4ADA-4B99-89AE-690D9DFEA9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17102" y="2375912"/>
                  <a:ext cx="185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3B5C6C5-FDF0-43D7-834B-CB606326ACB3}"/>
                    </a:ext>
                  </a:extLst>
                </p14:cNvPr>
                <p14:cNvContentPartPr/>
                <p14:nvPr/>
              </p14:nvContentPartPr>
              <p14:xfrm>
                <a:off x="9793182" y="1595792"/>
                <a:ext cx="350280" cy="914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3B5C6C5-FDF0-43D7-834B-CB606326AC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84182" y="1586792"/>
                  <a:ext cx="36792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A8A46E0-BB1F-4B9F-93C9-EF49130DBFCC}"/>
                    </a:ext>
                  </a:extLst>
                </p14:cNvPr>
                <p14:cNvContentPartPr/>
                <p14:nvPr/>
              </p14:nvContentPartPr>
              <p14:xfrm>
                <a:off x="9812982" y="808832"/>
                <a:ext cx="616680" cy="806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A8A46E0-BB1F-4B9F-93C9-EF49130DBF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04342" y="799832"/>
                  <a:ext cx="63432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83D8E7C-065E-43FA-B4AF-B05F7DCA33BA}"/>
                    </a:ext>
                  </a:extLst>
                </p14:cNvPr>
                <p14:cNvContentPartPr/>
                <p14:nvPr/>
              </p14:nvContentPartPr>
              <p14:xfrm>
                <a:off x="8335902" y="638552"/>
                <a:ext cx="2087640" cy="265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83D8E7C-065E-43FA-B4AF-B05F7DCA33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26902" y="629552"/>
                  <a:ext cx="2105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D4E030F-0A09-43A8-B09E-D1C1E68B3561}"/>
                    </a:ext>
                  </a:extLst>
                </p14:cNvPr>
                <p14:cNvContentPartPr/>
                <p14:nvPr/>
              </p14:nvContentPartPr>
              <p14:xfrm>
                <a:off x="9224382" y="1497152"/>
                <a:ext cx="247680" cy="254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D4E030F-0A09-43A8-B09E-D1C1E68B35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15382" y="1488152"/>
                  <a:ext cx="265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8F6AC7C-E4A9-4BBE-AC0F-18377BC85595}"/>
                    </a:ext>
                  </a:extLst>
                </p14:cNvPr>
                <p14:cNvContentPartPr/>
                <p14:nvPr/>
              </p14:nvContentPartPr>
              <p14:xfrm>
                <a:off x="9213942" y="1613432"/>
                <a:ext cx="191520" cy="28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8F6AC7C-E4A9-4BBE-AC0F-18377BC855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04942" y="1604432"/>
                  <a:ext cx="20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6BE589D-1464-4D9D-B66E-652F8A70C98D}"/>
                    </a:ext>
                  </a:extLst>
                </p14:cNvPr>
                <p14:cNvContentPartPr/>
                <p14:nvPr/>
              </p14:nvContentPartPr>
              <p14:xfrm>
                <a:off x="8974542" y="1452872"/>
                <a:ext cx="18360" cy="3067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6BE589D-1464-4D9D-B66E-652F8A70C9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65902" y="1444232"/>
                  <a:ext cx="36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A3DB184-B998-4B38-9EEF-66077ED9155A}"/>
                    </a:ext>
                  </a:extLst>
                </p14:cNvPr>
                <p14:cNvContentPartPr/>
                <p14:nvPr/>
              </p14:nvContentPartPr>
              <p14:xfrm>
                <a:off x="8908302" y="1401752"/>
                <a:ext cx="882360" cy="4748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A3DB184-B998-4B38-9EEF-66077ED915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99662" y="1393112"/>
                  <a:ext cx="9000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4E19D64-841C-494D-A1A7-D002F26C7C48}"/>
                    </a:ext>
                  </a:extLst>
                </p14:cNvPr>
                <p14:cNvContentPartPr/>
                <p14:nvPr/>
              </p14:nvContentPartPr>
              <p14:xfrm>
                <a:off x="8772942" y="1901792"/>
                <a:ext cx="209880" cy="339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4E19D64-841C-494D-A1A7-D002F26C7C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63942" y="1893152"/>
                  <a:ext cx="227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FD007E9-47E1-49E8-A3FB-2D9BEC1DEE14}"/>
                    </a:ext>
                  </a:extLst>
                </p14:cNvPr>
                <p14:cNvContentPartPr/>
                <p14:nvPr/>
              </p14:nvContentPartPr>
              <p14:xfrm>
                <a:off x="8997942" y="2071712"/>
                <a:ext cx="134280" cy="1332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FD007E9-47E1-49E8-A3FB-2D9BEC1DEE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88942" y="2062712"/>
                  <a:ext cx="151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980DCAD-9996-406A-8492-AF796BC55888}"/>
                    </a:ext>
                  </a:extLst>
                </p14:cNvPr>
                <p14:cNvContentPartPr/>
                <p14:nvPr/>
              </p14:nvContentPartPr>
              <p14:xfrm>
                <a:off x="9011622" y="2019512"/>
                <a:ext cx="97560" cy="2854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980DCAD-9996-406A-8492-AF796BC558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02982" y="2010872"/>
                  <a:ext cx="115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13BBBAA-81F0-46CB-9DEE-BF6C81315B35}"/>
                    </a:ext>
                  </a:extLst>
                </p14:cNvPr>
                <p14:cNvContentPartPr/>
                <p14:nvPr/>
              </p14:nvContentPartPr>
              <p14:xfrm>
                <a:off x="9237702" y="1933112"/>
                <a:ext cx="168840" cy="306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13BBBAA-81F0-46CB-9DEE-BF6C81315B3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28702" y="1924112"/>
                  <a:ext cx="186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D26E4C8-6D37-4730-89AA-82DE132A04D5}"/>
                    </a:ext>
                  </a:extLst>
                </p14:cNvPr>
                <p14:cNvContentPartPr/>
                <p14:nvPr/>
              </p14:nvContentPartPr>
              <p14:xfrm>
                <a:off x="9357582" y="2001872"/>
                <a:ext cx="189720" cy="194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D26E4C8-6D37-4730-89AA-82DE132A04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48582" y="1992872"/>
                  <a:ext cx="207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290C51C-B699-41C4-9440-7018140296D6}"/>
                    </a:ext>
                  </a:extLst>
                </p14:cNvPr>
                <p14:cNvContentPartPr/>
                <p14:nvPr/>
              </p14:nvContentPartPr>
              <p14:xfrm>
                <a:off x="9368022" y="2073512"/>
                <a:ext cx="155160" cy="20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290C51C-B699-41C4-9440-7018140296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9382" y="2064872"/>
                  <a:ext cx="172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8B83099-A66A-4911-980B-D9D7CA06204C}"/>
                    </a:ext>
                  </a:extLst>
                </p14:cNvPr>
                <p14:cNvContentPartPr/>
                <p14:nvPr/>
              </p14:nvContentPartPr>
              <p14:xfrm>
                <a:off x="9560262" y="1959752"/>
                <a:ext cx="18720" cy="3013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8B83099-A66A-4911-980B-D9D7CA0620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51262" y="1951112"/>
                  <a:ext cx="36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AE68E52-94AD-442A-9D61-B876841E8D85}"/>
                    </a:ext>
                  </a:extLst>
                </p14:cNvPr>
                <p14:cNvContentPartPr/>
                <p14:nvPr/>
              </p14:nvContentPartPr>
              <p14:xfrm>
                <a:off x="9607782" y="2027792"/>
                <a:ext cx="74160" cy="146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AE68E52-94AD-442A-9D61-B876841E8D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98782" y="2019152"/>
                  <a:ext cx="91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D3BB6EF-838F-4EE2-B93E-12B25C11EE85}"/>
                    </a:ext>
                  </a:extLst>
                </p14:cNvPr>
                <p14:cNvContentPartPr/>
                <p14:nvPr/>
              </p14:nvContentPartPr>
              <p14:xfrm>
                <a:off x="9704262" y="2012672"/>
                <a:ext cx="102240" cy="160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D3BB6EF-838F-4EE2-B93E-12B25C11EE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95622" y="2004032"/>
                  <a:ext cx="11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6CC6E2B-C490-4008-A5CF-A69DD4CF8F08}"/>
                    </a:ext>
                  </a:extLst>
                </p14:cNvPr>
                <p14:cNvContentPartPr/>
                <p14:nvPr/>
              </p14:nvContentPartPr>
              <p14:xfrm>
                <a:off x="9774102" y="1980632"/>
                <a:ext cx="80280" cy="3326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6CC6E2B-C490-4008-A5CF-A69DD4CF8F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5462" y="1971992"/>
                  <a:ext cx="97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7005A13-BDA0-4391-8D06-73EDFE50663C}"/>
                    </a:ext>
                  </a:extLst>
                </p14:cNvPr>
                <p14:cNvContentPartPr/>
                <p14:nvPr/>
              </p14:nvContentPartPr>
              <p14:xfrm>
                <a:off x="8844582" y="876152"/>
                <a:ext cx="43920" cy="424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7005A13-BDA0-4391-8D06-73EDFE5066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35582" y="867512"/>
                  <a:ext cx="615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2170DFA-3431-4A51-818D-0F59DC739D4A}"/>
                    </a:ext>
                  </a:extLst>
                </p14:cNvPr>
                <p14:cNvContentPartPr/>
                <p14:nvPr/>
              </p14:nvContentPartPr>
              <p14:xfrm>
                <a:off x="8850702" y="894872"/>
                <a:ext cx="142200" cy="1861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2170DFA-3431-4A51-818D-0F59DC739D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42062" y="885872"/>
                  <a:ext cx="159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C828AF9-CD3E-4F64-A7CB-A040A33677C9}"/>
                    </a:ext>
                  </a:extLst>
                </p14:cNvPr>
                <p14:cNvContentPartPr/>
                <p14:nvPr/>
              </p14:nvContentPartPr>
              <p14:xfrm>
                <a:off x="8986062" y="1178552"/>
                <a:ext cx="215280" cy="1864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C828AF9-CD3E-4F64-A7CB-A040A33677C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77422" y="1169552"/>
                  <a:ext cx="232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8E0BBD2-A296-4FE2-80FD-4E332EA256B9}"/>
                    </a:ext>
                  </a:extLst>
                </p14:cNvPr>
                <p14:cNvContentPartPr/>
                <p14:nvPr/>
              </p14:nvContentPartPr>
              <p14:xfrm>
                <a:off x="9028902" y="1287632"/>
                <a:ext cx="124200" cy="104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8E0BBD2-A296-4FE2-80FD-4E332EA25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20262" y="1278632"/>
                  <a:ext cx="141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C06AFDD-D65D-49EA-B644-1A23A549B5BD}"/>
                    </a:ext>
                  </a:extLst>
                </p14:cNvPr>
                <p14:cNvContentPartPr/>
                <p14:nvPr/>
              </p14:nvContentPartPr>
              <p14:xfrm>
                <a:off x="9272262" y="941312"/>
                <a:ext cx="151200" cy="3974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C06AFDD-D65D-49EA-B644-1A23A549B5B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63622" y="932672"/>
                  <a:ext cx="168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F3138C5-F7E5-439C-8ED9-ABD0E2B8CE0E}"/>
                    </a:ext>
                  </a:extLst>
                </p14:cNvPr>
                <p14:cNvContentPartPr/>
                <p14:nvPr/>
              </p14:nvContentPartPr>
              <p14:xfrm>
                <a:off x="9345342" y="1044632"/>
                <a:ext cx="110160" cy="2062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F3138C5-F7E5-439C-8ED9-ABD0E2B8CE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36342" y="1035632"/>
                  <a:ext cx="127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1A3980D-14C4-4847-BDF0-EA1848A33546}"/>
                    </a:ext>
                  </a:extLst>
                </p14:cNvPr>
                <p14:cNvContentPartPr/>
                <p14:nvPr/>
              </p14:nvContentPartPr>
              <p14:xfrm>
                <a:off x="9428502" y="1071992"/>
                <a:ext cx="130680" cy="1929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1A3980D-14C4-4847-BDF0-EA1848A3354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19502" y="1063352"/>
                  <a:ext cx="148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0350950-65C6-45D8-A244-64A1DD7402E8}"/>
                    </a:ext>
                  </a:extLst>
                </p14:cNvPr>
                <p14:cNvContentPartPr/>
                <p14:nvPr/>
              </p14:nvContentPartPr>
              <p14:xfrm>
                <a:off x="9603822" y="1044272"/>
                <a:ext cx="32040" cy="313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0350950-65C6-45D8-A244-64A1DD7402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94822" y="1035272"/>
                  <a:ext cx="49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EC7345D-09C2-48E7-90A2-9CB0461D5941}"/>
                    </a:ext>
                  </a:extLst>
                </p14:cNvPr>
                <p14:cNvContentPartPr/>
                <p14:nvPr/>
              </p14:nvContentPartPr>
              <p14:xfrm>
                <a:off x="9671502" y="1125632"/>
                <a:ext cx="168840" cy="214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EC7345D-09C2-48E7-90A2-9CB0461D594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62502" y="1116992"/>
                  <a:ext cx="186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14ACEF2-86CE-4A02-8AB6-1E4982586D62}"/>
                    </a:ext>
                  </a:extLst>
                </p14:cNvPr>
                <p14:cNvContentPartPr/>
                <p14:nvPr/>
              </p14:nvContentPartPr>
              <p14:xfrm>
                <a:off x="9711462" y="1208792"/>
                <a:ext cx="109080" cy="435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14ACEF2-86CE-4A02-8AB6-1E4982586D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02462" y="1199792"/>
                  <a:ext cx="126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001A5BA-3D3C-4491-A51A-0F13C999AB14}"/>
                    </a:ext>
                  </a:extLst>
                </p14:cNvPr>
                <p14:cNvContentPartPr/>
                <p14:nvPr/>
              </p14:nvContentPartPr>
              <p14:xfrm>
                <a:off x="9810102" y="1088912"/>
                <a:ext cx="113760" cy="3384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001A5BA-3D3C-4491-A51A-0F13C999AB1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01462" y="1080272"/>
                  <a:ext cx="131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B333D04-1BE4-4C38-AD20-029B2807FE60}"/>
                    </a:ext>
                  </a:extLst>
                </p14:cNvPr>
                <p14:cNvContentPartPr/>
                <p14:nvPr/>
              </p14:nvContentPartPr>
              <p14:xfrm>
                <a:off x="10244982" y="1157672"/>
                <a:ext cx="35280" cy="2527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B333D04-1BE4-4C38-AD20-029B2807FE6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36342" y="1149032"/>
                  <a:ext cx="52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5FCE503-5392-4AF1-BE71-8B7975A94FD0}"/>
                    </a:ext>
                  </a:extLst>
                </p14:cNvPr>
                <p14:cNvContentPartPr/>
                <p14:nvPr/>
              </p14:nvContentPartPr>
              <p14:xfrm>
                <a:off x="10250022" y="1123832"/>
                <a:ext cx="113400" cy="2318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5FCE503-5392-4AF1-BE71-8B7975A94F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41382" y="1115192"/>
                  <a:ext cx="131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CDDA992-34AB-46C3-A0C8-7517A051705E}"/>
                    </a:ext>
                  </a:extLst>
                </p14:cNvPr>
                <p14:cNvContentPartPr/>
                <p14:nvPr/>
              </p14:nvContentPartPr>
              <p14:xfrm>
                <a:off x="10390782" y="1217792"/>
                <a:ext cx="136800" cy="1490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CDDA992-34AB-46C3-A0C8-7517A051705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82142" y="1209152"/>
                  <a:ext cx="154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C644450-3383-4084-911E-7527AFD39EAF}"/>
                    </a:ext>
                  </a:extLst>
                </p14:cNvPr>
                <p14:cNvContentPartPr/>
                <p14:nvPr/>
              </p14:nvContentPartPr>
              <p14:xfrm>
                <a:off x="10555302" y="1220672"/>
                <a:ext cx="214920" cy="1753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C644450-3383-4084-911E-7527AFD39E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46302" y="1211672"/>
                  <a:ext cx="232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0BAA0E5-1D81-452F-A204-0583DD695FE5}"/>
                    </a:ext>
                  </a:extLst>
                </p14:cNvPr>
                <p14:cNvContentPartPr/>
                <p14:nvPr/>
              </p14:nvContentPartPr>
              <p14:xfrm>
                <a:off x="10734582" y="1179632"/>
                <a:ext cx="126360" cy="1872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0BAA0E5-1D81-452F-A204-0583DD695F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25582" y="1170992"/>
                  <a:ext cx="144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38C956B-54D3-430A-A975-987A98E0C7DB}"/>
                    </a:ext>
                  </a:extLst>
                </p14:cNvPr>
                <p14:cNvContentPartPr/>
                <p14:nvPr/>
              </p14:nvContentPartPr>
              <p14:xfrm>
                <a:off x="10853382" y="1288352"/>
                <a:ext cx="177120" cy="1303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38C956B-54D3-430A-A975-987A98E0C7D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44742" y="1279712"/>
                  <a:ext cx="194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3CE520D-27F7-4624-9BDD-1483AE105BA1}"/>
                    </a:ext>
                  </a:extLst>
                </p14:cNvPr>
                <p14:cNvContentPartPr/>
                <p14:nvPr/>
              </p14:nvContentPartPr>
              <p14:xfrm>
                <a:off x="11053182" y="1241552"/>
                <a:ext cx="147960" cy="2257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3CE520D-27F7-4624-9BDD-1483AE105B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044182" y="1232912"/>
                  <a:ext cx="165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C43D215-AF38-4336-BA43-394FAA65DCDA}"/>
                    </a:ext>
                  </a:extLst>
                </p14:cNvPr>
                <p14:cNvContentPartPr/>
                <p14:nvPr/>
              </p14:nvContentPartPr>
              <p14:xfrm>
                <a:off x="10117542" y="1980272"/>
                <a:ext cx="198000" cy="2476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C43D215-AF38-4336-BA43-394FAA65DC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08902" y="1971272"/>
                  <a:ext cx="215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B1E0EC0-8BE7-4623-804F-6803A701B67F}"/>
                    </a:ext>
                  </a:extLst>
                </p14:cNvPr>
                <p14:cNvContentPartPr/>
                <p14:nvPr/>
              </p14:nvContentPartPr>
              <p14:xfrm>
                <a:off x="10343622" y="2047592"/>
                <a:ext cx="123120" cy="1998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B1E0EC0-8BE7-4623-804F-6803A701B67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34622" y="2038592"/>
                  <a:ext cx="140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A302831-C637-4426-9B56-66279D708328}"/>
                    </a:ext>
                  </a:extLst>
                </p14:cNvPr>
                <p14:cNvContentPartPr/>
                <p14:nvPr/>
              </p14:nvContentPartPr>
              <p14:xfrm>
                <a:off x="10486542" y="2028512"/>
                <a:ext cx="201600" cy="191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A302831-C637-4426-9B56-66279D7083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77902" y="2019872"/>
                  <a:ext cx="219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22BA09E-C442-4311-B2DE-89B2CAD40C77}"/>
                    </a:ext>
                  </a:extLst>
                </p14:cNvPr>
                <p14:cNvContentPartPr/>
                <p14:nvPr/>
              </p14:nvContentPartPr>
              <p14:xfrm>
                <a:off x="10667982" y="1973792"/>
                <a:ext cx="138960" cy="2289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22BA09E-C442-4311-B2DE-89B2CAD40C7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59342" y="1964792"/>
                  <a:ext cx="156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CE88765-9C08-40B1-81ED-3C7F6A883213}"/>
                    </a:ext>
                  </a:extLst>
                </p14:cNvPr>
                <p14:cNvContentPartPr/>
                <p14:nvPr/>
              </p14:nvContentPartPr>
              <p14:xfrm>
                <a:off x="10790382" y="2078192"/>
                <a:ext cx="185040" cy="1864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CE88765-9C08-40B1-81ED-3C7F6A88321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81742" y="2069552"/>
                  <a:ext cx="202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F1F1BE3-4701-4273-B093-3EA8E04E5504}"/>
                    </a:ext>
                  </a:extLst>
                </p14:cNvPr>
                <p14:cNvContentPartPr/>
                <p14:nvPr/>
              </p14:nvContentPartPr>
              <p14:xfrm>
                <a:off x="11012142" y="2112752"/>
                <a:ext cx="211680" cy="1864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F1F1BE3-4701-4273-B093-3EA8E04E550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03142" y="2104112"/>
                  <a:ext cx="22932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165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757</Words>
  <Application>Microsoft Office PowerPoint</Application>
  <PresentationFormat>와이드스크린</PresentationFormat>
  <Paragraphs>110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맑은 고딕</vt:lpstr>
      <vt:lpstr>Arial</vt:lpstr>
      <vt:lpstr>Cambria Math</vt:lpstr>
      <vt:lpstr>Office 테마</vt:lpstr>
      <vt:lpstr>VAE</vt:lpstr>
      <vt:lpstr>What is the VAE</vt:lpstr>
      <vt:lpstr>VAE</vt:lpstr>
      <vt:lpstr># Auto Encoder (AE)</vt:lpstr>
      <vt:lpstr># Auto Encoder (AE)</vt:lpstr>
      <vt:lpstr># VAE – how to work</vt:lpstr>
      <vt:lpstr># VAE - Loss function</vt:lpstr>
      <vt:lpstr># VAE – loss function</vt:lpstr>
      <vt:lpstr>VAE – loss function</vt:lpstr>
      <vt:lpstr>VAE – loss function</vt:lpstr>
      <vt:lpstr>VAE – loss function</vt:lpstr>
      <vt:lpstr>PowerPoint 프레젠테이션</vt:lpstr>
      <vt:lpstr>VAE –loss function</vt:lpstr>
      <vt:lpstr>Reconstruction Error</vt:lpstr>
      <vt:lpstr>Reconstruction Error</vt:lpstr>
      <vt:lpstr>Regularization</vt:lpstr>
      <vt:lpstr>Reparameterization Trick</vt:lpstr>
      <vt:lpstr>정리</vt:lpstr>
      <vt:lpstr>정리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이 경준</cp:lastModifiedBy>
  <cp:revision>17</cp:revision>
  <dcterms:created xsi:type="dcterms:W3CDTF">2021-01-11T06:54:42Z</dcterms:created>
  <dcterms:modified xsi:type="dcterms:W3CDTF">2021-01-18T10:42:41Z</dcterms:modified>
</cp:coreProperties>
</file>