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63" r:id="rId6"/>
    <p:sldId id="264" r:id="rId7"/>
    <p:sldId id="258" r:id="rId8"/>
    <p:sldId id="260" r:id="rId9"/>
    <p:sldId id="259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5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9763A-6CE9-4CBA-ADA0-94603FD0A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3844A9-E6C8-4F0C-9256-3A5F19E5F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9873F-E4D4-489C-8283-E78F9D01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39CF-29B8-4311-A3F9-E9318D35B5E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293D6-B670-486B-B0EE-8B63B25B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779C1-C566-40F2-9ADE-8AB56978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C107-ED82-4E3A-86CE-9319878A3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3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85FE9-E010-446B-B579-EFEA624F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E420A0-9A8A-4705-B1E6-2F9CFBE1C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FBC78-6859-4DEB-BF90-CD3DC363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39CF-29B8-4311-A3F9-E9318D35B5E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166C1-5319-40EB-AC87-1EF6E2D7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BFFD7-1AE1-4FE6-ACCD-7916693D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C107-ED82-4E3A-86CE-9319878A3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CC188C-EB36-40DD-8230-2DC31FF32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D886E1-7692-415D-9EF3-82C76ECA2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7A706-0B9E-49FF-8CBB-4C24FF82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39CF-29B8-4311-A3F9-E9318D35B5E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E5E90-C836-4CC1-A9B5-295774B6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357CF-71E8-4C1B-85B9-CF376E45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C107-ED82-4E3A-86CE-9319878A3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1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2DC3A-4CD1-4420-9332-DA418F35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4EB4F-D5E4-4797-8A2E-6AA074BF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2F554-2A9D-470C-ADBD-F6DF0BF5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39CF-29B8-4311-A3F9-E9318D35B5E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0E36E-FDC4-4E63-9D6E-99636A3C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842A6-57A2-4C29-A175-40F79DB3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C107-ED82-4E3A-86CE-9319878A3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0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F3E2E-2059-4660-A0F5-412F1A32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C912A-FF21-4B83-9DB9-58B15FCC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2A081-3941-4E1E-AC53-64F384C0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39CF-29B8-4311-A3F9-E9318D35B5E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85BD7-C21B-4680-A9BD-4451276F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9590B-89E3-4105-B273-348BF605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C107-ED82-4E3A-86CE-9319878A3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52773-3344-40CC-8B76-4EE6E6F4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1CDF2-2AB7-414D-9696-ADF6C757A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4DAE16-7074-4E5A-B1A4-6D4332A1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FF84C-C881-4A85-9E28-8B91AE66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39CF-29B8-4311-A3F9-E9318D35B5E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83AA54-FCC1-4307-879B-8314E3BC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0F3AE1-520A-4FA2-AFF4-032D0ED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C107-ED82-4E3A-86CE-9319878A3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7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3283D-3CBB-4F29-93DF-1F7D3010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2C6CB-A236-4612-BD85-EC96C5D47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5AD202-0EF3-46BF-AC47-CC9D3A416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5A9D0-B525-4686-81B5-3FF541FBB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E73124-A6D1-4119-931B-E03B2D99B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F069A-40D6-4B10-9305-89FFAA70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39CF-29B8-4311-A3F9-E9318D35B5E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26C195-96B7-4026-8995-4E293195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42E-28B1-45B8-8CEA-BFCCCF8B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C107-ED82-4E3A-86CE-9319878A3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2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C2674-F424-4EEC-AC78-1E372338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4154A9-5604-4D03-B834-1620B068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39CF-29B8-4311-A3F9-E9318D35B5E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D0C163-61C4-436C-AE1E-4AB89B56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11507-9F0E-4786-9C86-18201D29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C107-ED82-4E3A-86CE-9319878A3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1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61B51E-11F3-449E-ADC5-73F14D0E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39CF-29B8-4311-A3F9-E9318D35B5E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6E36E4-36B2-44DF-AEAF-54E85B68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9B337B-ABC3-4563-89F4-6A9BFB60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C107-ED82-4E3A-86CE-9319878A3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2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7659D-E26C-4731-80D1-2447739A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8B101-1AB3-4CEB-8D5B-6B12E220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680229-1529-41AD-9FAE-7B29F0F1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5B4CE-0E9E-458E-8E4E-F432A884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39CF-29B8-4311-A3F9-E9318D35B5E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CBBE9-7443-47F3-8E73-2D89E3C6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2E97-7A84-45B0-BCED-090168E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C107-ED82-4E3A-86CE-9319878A3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9032-D241-46B1-8CE2-C7EBCA0F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F61F2D-4C1A-48EB-8EC7-6E8592233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1CBF-5216-4809-8FF5-C57321F6D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38515-55BF-4A19-8B00-84446552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39CF-29B8-4311-A3F9-E9318D35B5E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92724-BF28-4CE3-B5D3-7204DDDF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5D25A-C85A-46F3-9A61-54547946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C107-ED82-4E3A-86CE-9319878A3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3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852B4B-A76A-42B2-94BD-3A4A6150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6433F-5DD0-4E96-B354-A3494ACD3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0CF63-C132-45B4-99A0-F62C6BF7F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39CF-29B8-4311-A3F9-E9318D35B5E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E0A04-D633-40AE-BA38-CAC245411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216E4-1492-4114-9999-5E2B2C78C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1C107-ED82-4E3A-86CE-9319878A3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3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entaOono/vaetype-deep-generative-models" TargetMode="External"/><Relationship Id="rId2" Type="http://schemas.openxmlformats.org/officeDocument/2006/relationships/hyperlink" Target="https://arxiv.org/abs/1412.658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awesome.com/variational-recurrent-autoencoder-for-timeseries-clustering-in-pytor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0D55F-8DB3-473E-8174-0D21F0A87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VARE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AE1745-7A33-4FCA-B5F3-6FC5B0552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Kyungjun</a:t>
            </a:r>
            <a:r>
              <a:rPr lang="en-US" altLang="ko-KR" dirty="0"/>
              <a:t>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12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25E8C-18DB-45EE-9D54-C7C82BB2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A3533-5181-4A5D-BC9D-7BEAD049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Variational Recurrent Auto-Encoders, </a:t>
            </a:r>
            <a:r>
              <a:rPr lang="fr-FR" altLang="ko-KR" dirty="0">
                <a:hlinkClick r:id="rId2"/>
              </a:rPr>
              <a:t>[1412.6581] Variational Recurrent Auto-Encoders (arxiv.org)</a:t>
            </a:r>
            <a:endParaRPr lang="en-US" altLang="ko-KR" dirty="0"/>
          </a:p>
          <a:p>
            <a:r>
              <a:rPr lang="en-US" altLang="ko-KR" dirty="0"/>
              <a:t>VAE-type Deep Generative Models, </a:t>
            </a:r>
            <a:r>
              <a:rPr lang="da-DK" altLang="ko-KR" dirty="0">
                <a:hlinkClick r:id="rId3"/>
              </a:rPr>
              <a:t>VAE-type Deep Generative Models (slideshare.net)</a:t>
            </a:r>
            <a:endParaRPr lang="da-DK" altLang="ko-KR" dirty="0"/>
          </a:p>
          <a:p>
            <a:r>
              <a:rPr lang="da-DK" altLang="ko-KR" dirty="0"/>
              <a:t>Variational Recurrent Autoencoder for timeseries clustering in pytorch, </a:t>
            </a:r>
            <a:r>
              <a:rPr lang="en-US" altLang="ko-KR" dirty="0">
                <a:hlinkClick r:id="rId4"/>
              </a:rPr>
              <a:t>Variational Recurrent Autoencoder for timeseries clustering in </a:t>
            </a:r>
            <a:r>
              <a:rPr lang="en-US" altLang="ko-KR" dirty="0" err="1">
                <a:hlinkClick r:id="rId4"/>
              </a:rPr>
              <a:t>pytorch</a:t>
            </a:r>
            <a:r>
              <a:rPr lang="en-US" altLang="ko-KR" dirty="0">
                <a:hlinkClick r:id="rId4"/>
              </a:rPr>
              <a:t> (pythonawesome.com)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15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85D50-78E1-446C-AB89-E670B985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VARE(Variational Recurrent Autoencoder)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6B7B8-1D31-4419-B83A-818D6381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4834" y="6220553"/>
            <a:ext cx="2359677" cy="496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[Architecture]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98DB74-F6AD-44BA-A1F2-BA359CC0C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01" y="1444596"/>
            <a:ext cx="7612997" cy="50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9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7A953-74F0-467A-BD3A-545AB8A3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VRAE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22A2CC-3493-4661-B312-52627F99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28" y="1690688"/>
            <a:ext cx="9674544" cy="42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1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E172A-E702-4D4C-801C-28984F36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VRAE LSTM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A7D3A7-09DD-46A8-BC79-1477F041C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8" y="2056452"/>
            <a:ext cx="11545824" cy="44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6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33D839F-554C-44B3-BC07-05E40043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351" y="29118"/>
            <a:ext cx="5783257" cy="25644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B1E759-9B9C-42B1-A326-D5EECAC0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(encoder)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C64EBC-2141-447B-8769-662627BF9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180566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2400" dirty="0"/>
                  <a:t>인코더는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sz="2400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ko-KR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상태가 </a:t>
                </a:r>
                <a:r>
                  <a:rPr lang="en-US" altLang="ko-KR" sz="2400" dirty="0"/>
                  <a:t>`</a:t>
                </a:r>
                <a:r>
                  <a:rPr lang="ko-KR" altLang="en-US" sz="2400" dirty="0"/>
                  <a:t>이전 상태</a:t>
                </a:r>
                <a:r>
                  <a:rPr lang="en-US" altLang="ko-KR" sz="2400" dirty="0"/>
                  <a:t>`</a:t>
                </a:r>
                <a:r>
                  <a:rPr lang="ko-KR" altLang="en-US" sz="2400" dirty="0"/>
                  <a:t>와 시간 데이터 </a:t>
                </a:r>
                <a:r>
                  <a:rPr lang="en-US" altLang="ko-KR" sz="2400" dirty="0"/>
                  <a:t>`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sz="2400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ko-KR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`</a:t>
                </a:r>
                <a:r>
                  <a:rPr lang="ko-KR" altLang="en-US" sz="2400" dirty="0"/>
                  <a:t>에 기초하여 계산됩니다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C64EBC-2141-447B-8769-662627BF9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1805663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DA196E6-56F2-4D23-818D-9CBCACC72363}"/>
                  </a:ext>
                </a:extLst>
              </p:cNvPr>
              <p:cNvSpPr/>
              <p:nvPr/>
            </p:nvSpPr>
            <p:spPr>
              <a:xfrm>
                <a:off x="3384424" y="3241762"/>
                <a:ext cx="542315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400" i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𝑛𝑐</m:t>
                                  </m:r>
                                </m:sub>
                                <m:sup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𝑒𝑛𝑐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DA196E6-56F2-4D23-818D-9CBCACC72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424" y="3241762"/>
                <a:ext cx="5423151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B04EAA7-F191-4ADA-918B-387C6CA9F238}"/>
                  </a:ext>
                </a:extLst>
              </p:cNvPr>
              <p:cNvSpPr/>
              <p:nvPr/>
            </p:nvSpPr>
            <p:spPr>
              <a:xfrm>
                <a:off x="6904983" y="4917788"/>
                <a:ext cx="2681311" cy="499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𝑒𝑛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B04EAA7-F191-4ADA-918B-387C6CA9F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983" y="4917788"/>
                <a:ext cx="2681311" cy="499047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18C516F-5170-457E-BBFB-01D798D8084D}"/>
                  </a:ext>
                </a:extLst>
              </p:cNvPr>
              <p:cNvSpPr/>
              <p:nvPr/>
            </p:nvSpPr>
            <p:spPr>
              <a:xfrm>
                <a:off x="6587397" y="5742780"/>
                <a:ext cx="33164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240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𝑒𝑛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18C516F-5170-457E-BBFB-01D798D80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397" y="5742780"/>
                <a:ext cx="3316485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10A4CF-C93F-4B1D-8B3F-47FBDD6631DD}"/>
                  </a:ext>
                </a:extLst>
              </p:cNvPr>
              <p:cNvSpPr/>
              <p:nvPr/>
            </p:nvSpPr>
            <p:spPr>
              <a:xfrm>
                <a:off x="838200" y="4809914"/>
                <a:ext cx="5423151" cy="1128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Z</a:t>
                </a:r>
                <a:r>
                  <a:rPr lang="ko-KR" altLang="en-US" sz="2400" dirty="0"/>
                  <a:t>에 대한 분포는 다음과 같이 </a:t>
                </a:r>
                <a:r>
                  <a:rPr lang="en-US" altLang="ko-KR" sz="2400" dirty="0"/>
                  <a:t>RNN</a:t>
                </a:r>
                <a:r>
                  <a:rPr lang="ko-KR" altLang="en-US" sz="2400" dirty="0"/>
                  <a:t>의 마지막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sz="2400" dirty="0"/>
                  <a:t>에서 구합니다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10A4CF-C93F-4B1D-8B3F-47FBDD663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09914"/>
                <a:ext cx="5423151" cy="1128963"/>
              </a:xfrm>
              <a:prstGeom prst="rect">
                <a:avLst/>
              </a:prstGeom>
              <a:blipFill>
                <a:blip r:embed="rId7"/>
                <a:stretch>
                  <a:fillRect l="-1800" b="-11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84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0F685-0C30-46F7-8B58-F16B6282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(decoder)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D41303-2301-42C4-BBE6-47D68DEF61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727"/>
                <a:ext cx="10515600" cy="221542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sz="2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 sz="2600" dirty="0"/>
                  <a:t> 는 </a:t>
                </a:r>
                <a:r>
                  <a:rPr lang="en-US" altLang="ko-KR" sz="2600" dirty="0"/>
                  <a:t>0</a:t>
                </a:r>
                <a:r>
                  <a:rPr lang="ko-KR" altLang="en-US" sz="2600" dirty="0"/>
                  <a:t>벡터로 초기화 됩니다</a:t>
                </a:r>
                <a:r>
                  <a:rPr lang="en-US" altLang="ko-KR" sz="2600" dirty="0"/>
                  <a:t>.</a:t>
                </a:r>
                <a:endParaRPr lang="ko-KR" altLang="en-US" sz="2600" dirty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ko-KR" sz="2600" dirty="0" err="1"/>
                  <a:t>Reparametrization</a:t>
                </a:r>
                <a:r>
                  <a:rPr lang="en-US" altLang="ko-KR" sz="2600" dirty="0"/>
                  <a:t> trick</a:t>
                </a:r>
                <a:r>
                  <a:rPr lang="ko-KR" altLang="en-US" sz="2600" dirty="0"/>
                  <a:t>을 사용해서 </a:t>
                </a:r>
                <a:r>
                  <a:rPr lang="en-US" altLang="ko-KR" sz="2600" dirty="0"/>
                  <a:t>z</a:t>
                </a:r>
                <a:r>
                  <a:rPr lang="ko-KR" altLang="en-US" sz="2600" dirty="0"/>
                  <a:t>는 인코딩에서 샘플링 되고</a:t>
                </a:r>
                <a:r>
                  <a:rPr lang="en-US" altLang="ko-KR" sz="2600" dirty="0"/>
                  <a:t>, </a:t>
                </a:r>
                <a:r>
                  <a:rPr lang="ko-KR" altLang="en-US" sz="2600" dirty="0"/>
                  <a:t>디코딩 </a:t>
                </a:r>
                <a:r>
                  <a:rPr lang="en-US" altLang="ko-KR" sz="2600" dirty="0"/>
                  <a:t>RNN</a:t>
                </a:r>
                <a:r>
                  <a:rPr lang="ko-KR" altLang="en-US" sz="2600" dirty="0"/>
                  <a:t>의 초기 상태를 하나의 가중치 집합으로 계산합니다</a:t>
                </a:r>
                <a:r>
                  <a:rPr lang="en-US" altLang="ko-KR" sz="2600" dirty="0"/>
                  <a:t>. </a:t>
                </a:r>
                <a:r>
                  <a:rPr lang="ko-KR" altLang="en-US" sz="2600" dirty="0"/>
                  <a:t>이후 상태가 다시 기존 </a:t>
                </a:r>
                <a:r>
                  <a:rPr lang="en-US" altLang="ko-KR" sz="2600" dirty="0"/>
                  <a:t>RNN</a:t>
                </a:r>
                <a:r>
                  <a:rPr lang="ko-KR" altLang="en-US" sz="2600" dirty="0"/>
                  <a:t>으로 업데이트됩니다</a:t>
                </a:r>
                <a:r>
                  <a:rPr lang="en-US" altLang="ko-KR" sz="2600" dirty="0"/>
                  <a:t>.</a:t>
                </a:r>
                <a:endParaRPr lang="ko-KR" altLang="en-US" sz="26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D41303-2301-42C4-BBE6-47D68DEF6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727"/>
                <a:ext cx="10515600" cy="2215423"/>
              </a:xfrm>
              <a:blipFill>
                <a:blip r:embed="rId2"/>
                <a:stretch>
                  <a:fillRect l="-638" r="-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E022E0F-4832-4EBD-B2AD-5837A7FBA928}"/>
                  </a:ext>
                </a:extLst>
              </p:cNvPr>
              <p:cNvSpPr/>
              <p:nvPr/>
            </p:nvSpPr>
            <p:spPr>
              <a:xfrm>
                <a:off x="4426376" y="5700091"/>
                <a:ext cx="3755515" cy="464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𝑠𝑖𝑔𝑚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E022E0F-4832-4EBD-B2AD-5837A7FBA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376" y="5700091"/>
                <a:ext cx="3755515" cy="464358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D6131E-847B-4AEB-ABBA-199ADAB06D73}"/>
                  </a:ext>
                </a:extLst>
              </p:cNvPr>
              <p:cNvSpPr/>
              <p:nvPr/>
            </p:nvSpPr>
            <p:spPr>
              <a:xfrm>
                <a:off x="3558093" y="4846405"/>
                <a:ext cx="507581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400" i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dec</m:t>
                                  </m:r>
                                </m:sub>
                                <m:sup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  <m:sup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𝑑𝑒𝑐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D6131E-847B-4AEB-ABBA-199ADAB06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093" y="4846405"/>
                <a:ext cx="5075813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A186709-5AEF-4DF7-9B73-844CD8405FC0}"/>
                  </a:ext>
                </a:extLst>
              </p:cNvPr>
              <p:cNvSpPr/>
              <p:nvPr/>
            </p:nvSpPr>
            <p:spPr>
              <a:xfrm>
                <a:off x="4528295" y="4040232"/>
                <a:ext cx="31354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  <m:sup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ko-KR" alt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A186709-5AEF-4DF7-9B73-844CD8405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5" y="4040232"/>
                <a:ext cx="313541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ACC36BB0-DF22-4589-AECD-22B19F810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351" y="29118"/>
            <a:ext cx="5783257" cy="25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1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39C0B-EC26-4942-93D8-8F241616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(encoder)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A6593-7DFE-4EB3-B168-6603F788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22152" cy="488607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Encoder: </a:t>
            </a:r>
            <a:r>
              <a:rPr lang="ko-KR" altLang="en-US" sz="2400" dirty="0"/>
              <a:t>입력 벡터의 시퀀스는 </a:t>
            </a:r>
            <a:r>
              <a:rPr lang="en-US" altLang="ko-KR" sz="2400" dirty="0"/>
              <a:t>RNN</a:t>
            </a:r>
            <a:r>
              <a:rPr lang="ko-KR" altLang="en-US" sz="2400" dirty="0"/>
              <a:t>에 공급되고 마지막 </a:t>
            </a:r>
            <a:r>
              <a:rPr lang="en-US" altLang="ko-KR" sz="2400" dirty="0"/>
              <a:t>hidden </a:t>
            </a:r>
            <a:r>
              <a:rPr lang="ko-KR" altLang="en-US" sz="2400" dirty="0"/>
              <a:t>레이어는 </a:t>
            </a:r>
            <a:r>
              <a:rPr lang="en-US" altLang="ko-KR" sz="2400" dirty="0"/>
              <a:t>RNN</a:t>
            </a:r>
            <a:r>
              <a:rPr lang="ko-KR" altLang="en-US" sz="2400" dirty="0"/>
              <a:t>에서 뽑아 다음 층으로 전달됩니다</a:t>
            </a:r>
            <a:r>
              <a:rPr lang="en-US" altLang="ko-KR" sz="2400" dirty="0"/>
              <a:t>. (</a:t>
            </a:r>
            <a:r>
              <a:rPr lang="en-US" altLang="ko-KR" sz="2400" dirty="0" err="1"/>
              <a:t>h_end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Encoder-to-latent layer: </a:t>
            </a:r>
            <a:r>
              <a:rPr lang="ko-KR" altLang="en-US" sz="2400" dirty="0"/>
              <a:t>선형 레이어를 사용하여 평균 및 표준 편차에 </a:t>
            </a:r>
            <a:r>
              <a:rPr lang="en-US" altLang="ko-KR" sz="2400" dirty="0"/>
              <a:t>mapping</a:t>
            </a:r>
            <a:r>
              <a:rPr lang="ko-KR" altLang="en-US" sz="2400" dirty="0"/>
              <a:t>됩니다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6B0829-AAA3-4DF0-A0DD-726DFF617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3595992"/>
            <a:ext cx="4720898" cy="31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1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6506B-68F9-42F7-A362-B238CAFC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(decoder)</a:t>
            </a:r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435A4B-FEE5-4E40-9DC7-F71F6CDB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3742297"/>
            <a:ext cx="4720898" cy="31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9C4B3-D7E1-4B1E-A0F8-6E4A7ABFF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Latent-to-decoder layer: </a:t>
            </a:r>
            <a:r>
              <a:rPr lang="ko-KR" altLang="en-US" sz="2400" dirty="0" err="1"/>
              <a:t>샘플링된</a:t>
            </a:r>
            <a:r>
              <a:rPr lang="ko-KR" altLang="en-US" sz="2400" dirty="0"/>
              <a:t> </a:t>
            </a:r>
            <a:r>
              <a:rPr lang="en-US" altLang="ko-KR" sz="2400" dirty="0"/>
              <a:t>latent</a:t>
            </a:r>
            <a:r>
              <a:rPr lang="ko-KR" altLang="en-US" sz="2400" dirty="0"/>
              <a:t>벡터는 선형 층을 통과하여 </a:t>
            </a:r>
            <a:r>
              <a:rPr lang="ko-KR" altLang="en-US" sz="2400" dirty="0" err="1"/>
              <a:t>디코더</a:t>
            </a:r>
            <a:r>
              <a:rPr lang="en-US" altLang="ko-KR" sz="2400" dirty="0"/>
              <a:t> RNN</a:t>
            </a:r>
            <a:r>
              <a:rPr lang="ko-KR" altLang="en-US" sz="2400" dirty="0"/>
              <a:t>에 대한 초기 상태를 얻습니다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Decoder: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디코더의</a:t>
            </a:r>
            <a:r>
              <a:rPr lang="ko-KR" altLang="en-US" sz="2400" dirty="0"/>
              <a:t> 초기 상태를 감안할 때 </a:t>
            </a:r>
            <a:r>
              <a:rPr lang="ko-KR" altLang="en-US" sz="2400" dirty="0" err="1"/>
              <a:t>디코더의</a:t>
            </a:r>
            <a:r>
              <a:rPr lang="en-US" altLang="ko-KR" sz="2400" dirty="0"/>
              <a:t> </a:t>
            </a:r>
            <a:r>
              <a:rPr lang="ko-KR" altLang="en-US" sz="2400" dirty="0"/>
              <a:t>입력이 </a:t>
            </a:r>
            <a:r>
              <a:rPr lang="en-US" altLang="ko-KR" sz="2400" dirty="0"/>
              <a:t>0</a:t>
            </a:r>
            <a:r>
              <a:rPr lang="ko-KR" altLang="en-US" sz="2400" dirty="0"/>
              <a:t>으로 초기화되고 </a:t>
            </a:r>
            <a:r>
              <a:rPr lang="en-US" altLang="ko-KR" sz="2400" dirty="0"/>
              <a:t>backpropagation</a:t>
            </a:r>
            <a:r>
              <a:rPr lang="ko-KR" altLang="en-US" sz="2400" dirty="0"/>
              <a:t>을 사용하여 업데이트 됩니다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디코더의</a:t>
            </a:r>
            <a:r>
              <a:rPr lang="ko-KR" altLang="en-US" sz="2400" dirty="0"/>
              <a:t> 출력은 출력 레이어로 전달합니다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Output layer: </a:t>
            </a:r>
            <a:r>
              <a:rPr lang="ko-KR" altLang="en-US" sz="2400" dirty="0"/>
              <a:t>이 선형 레이어는 </a:t>
            </a:r>
            <a:r>
              <a:rPr lang="ko-KR" altLang="en-US" sz="2400" dirty="0" err="1"/>
              <a:t>디코더</a:t>
            </a:r>
            <a:r>
              <a:rPr lang="en-US" altLang="ko-KR" sz="2400" dirty="0"/>
              <a:t> RNN</a:t>
            </a:r>
            <a:r>
              <a:rPr lang="ko-KR" altLang="en-US" sz="2400" dirty="0"/>
              <a:t>의 출력 시퀀스 길이로 </a:t>
            </a:r>
            <a:r>
              <a:rPr lang="en-US" altLang="ko-KR" sz="2400" dirty="0"/>
              <a:t>mapping</a:t>
            </a:r>
            <a:r>
              <a:rPr lang="ko-KR" altLang="en-US" sz="2400" dirty="0"/>
              <a:t>하여 얻을 수 있습니다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774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FE42A-7D6B-4DDD-BBF3-21AC62F3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9640C-13EA-473C-95BC-1EFC73D12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Regularization (KL-divergence)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Reconstruction Loss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F62D3E-0D8C-4290-B96E-E59DE894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40" y="2951607"/>
            <a:ext cx="8677320" cy="9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51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280</Words>
  <Application>Microsoft Office PowerPoint</Application>
  <PresentationFormat>와이드스크린</PresentationFormat>
  <Paragraphs>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VARE</vt:lpstr>
      <vt:lpstr>VARE(Variational Recurrent Autoencoder)</vt:lpstr>
      <vt:lpstr>VRAE</vt:lpstr>
      <vt:lpstr>VRAE LSTM</vt:lpstr>
      <vt:lpstr>Model (encoder)</vt:lpstr>
      <vt:lpstr>Model (decoder)</vt:lpstr>
      <vt:lpstr>Network (encoder)</vt:lpstr>
      <vt:lpstr>Network (decoder)</vt:lpstr>
      <vt:lpstr>Loss function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경준</dc:creator>
  <cp:lastModifiedBy>이 경준</cp:lastModifiedBy>
  <cp:revision>9</cp:revision>
  <dcterms:created xsi:type="dcterms:W3CDTF">2021-01-20T14:34:13Z</dcterms:created>
  <dcterms:modified xsi:type="dcterms:W3CDTF">2021-01-20T15:37:36Z</dcterms:modified>
</cp:coreProperties>
</file>