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af32612cb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af32612cb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af32612cb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af32612cb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af32612cb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af32612cb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af32612cb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af32612cb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af32612cb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af32612cb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af32612cb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af32612c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ospodinove/calend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Emanuil Gospodinov</a:t>
            </a:r>
            <a:endParaRPr b="1" sz="2400"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4303575"/>
            <a:ext cx="45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https://github.com/gospodinove/calender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7000"/>
              <a:t>Инсталация</a:t>
            </a:r>
            <a:endParaRPr sz="7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6300"/>
              <a:t>Използвани технологии</a:t>
            </a:r>
            <a:endParaRPr sz="6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Material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Router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Fullcalendar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express-session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Още в документацията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екрани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Day/:date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Week/:startDate/:endDate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Shared/:sharedConfigId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Modals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Login и register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Създаване и редактиране на събития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Потребителски настройки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536875"/>
            <a:ext cx="3999900" cy="4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POST - api/auth/login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POST - api/auth/register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GET - api/auth/session-user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GET - api/auth/logout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PUT - api/users/preferences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4832400" y="536975"/>
            <a:ext cx="3999900" cy="4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POST - api/events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GET - api/events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DELETE - api/events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PUT - api/event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POST - api/sharedConfig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GET - api/sharedConfig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2" name="Google Shape;132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2855550" y="21904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Demo</a:t>
            </a:r>
            <a:r>
              <a:rPr b="1" lang="en" sz="5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b="1" sz="5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