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f32612c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f32612c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af32612c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af32612c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f32612c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f32612c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f32612c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f32612c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f32612c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f32612c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f32612c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f32612c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Emanuil Gospodinov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7000"/>
              <a:t>Инсталация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6300"/>
              <a:t>Използвани технологии</a:t>
            </a:r>
            <a:endParaRPr sz="6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Fullcalendar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Още в документацията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екрани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Day/:date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Week/:startDate/:endDate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Shared/:sharedConfigId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Modals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Login и register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Създаване и редактиране на събития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Потребителски настройки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536875"/>
            <a:ext cx="3999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api/auth/login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api/auth/register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api/auth/session-user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api/auth/logout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PUT - api/users/preferences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832400" y="536975"/>
            <a:ext cx="3999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DELETE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PUT - api/event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api/sharedConfig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api/sharedConfig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1" name="Google Shape;131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5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