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13762-B843-4065-9A45-ED3ED2E33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C11A3B-7E41-4C69-9B5B-7D3C7A083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EA68D1-0754-405C-8969-0A91F33A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B12A-F8EE-4784-9613-73C936BFF16F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0F75F-2F9B-44AA-93FB-643F3BD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05873-F178-4ED1-AAB3-8692C909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C76-DBBA-4782-A8AF-005E95B49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60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0375F-D1FE-4CED-8C87-3031DF15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BEE347-8799-4E6A-9459-68DE6551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C7BED1-0B59-430E-B5C1-E4ABB204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B12A-F8EE-4784-9613-73C936BFF16F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6DCC44-56F4-4ED7-A785-181A94E2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1B8AF-298A-424F-8C1D-D5A3189C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C76-DBBA-4782-A8AF-005E95B49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3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C817B0-0CCE-4900-803B-042C5C364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B4D95E-4458-409C-A61C-1AF7E6633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9FB938-BC78-4C5A-8A75-2FCDB7BE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B12A-F8EE-4784-9613-73C936BFF16F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DE84E1-64D3-4263-9709-91CDCEDC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7E5692-9743-4A22-9852-5CC73B3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C76-DBBA-4782-A8AF-005E95B49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8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CE552-4BA9-4EA8-B32F-88F63258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1D6F8-EAED-44C7-9290-F80CCB520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E006E0-F849-4F17-8E2F-84B55E5D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B12A-F8EE-4784-9613-73C936BFF16F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8F26C-2B5D-43FB-B233-31C6ED14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B2AFCD-8E43-4C2B-B1FE-456AA4E2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C76-DBBA-4782-A8AF-005E95B49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81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E0291-FAA4-4196-A34F-F8BFF95F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CCCB45-87D9-4A6F-B38F-9863BEA6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92B4BE-A414-4CED-BB50-840CB9F3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B12A-F8EE-4784-9613-73C936BFF16F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EBA60-821E-412F-8473-661E8AF0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D6C23-D2A5-4408-A219-E5DF17E1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C76-DBBA-4782-A8AF-005E95B49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1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2BD6D-E992-4C18-931A-064FE3B9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8D273C-2C9F-4555-AFC5-D8403E636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D9F599-210A-4FD4-8801-F2B4F1A7A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E063B8-0BAB-4BA7-A296-3A4B3EE2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B12A-F8EE-4784-9613-73C936BFF16F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415403-2051-49C5-A188-E538B021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67F8C0-5A97-4166-BED2-075D9BEF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C76-DBBA-4782-A8AF-005E95B49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2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EAD1F-C89E-460D-8E41-75937B4C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A06E0C-09D9-440E-9BE4-CE5305C52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50BC28-38EF-43D3-952A-EAC1CE677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782F4D-5585-4233-B113-CB246A6AA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EA9655-9801-4189-A57F-06DE5FD03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AD0125-50D9-4223-8B8C-43369EF8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B12A-F8EE-4784-9613-73C936BFF16F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4DA2D-443C-4842-8B6B-DE8B36BD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E83D99-7BF6-4E45-85B2-9B7DF40A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C76-DBBA-4782-A8AF-005E95B49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24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F335A-59B2-4571-9D02-8B60E798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9E30FE-6326-421E-92AE-105A2434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B12A-F8EE-4784-9613-73C936BFF16F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A3464D-AE04-4B73-A205-9114791F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21B542-DA15-4E04-8156-D1AA5EAD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C76-DBBA-4782-A8AF-005E95B49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35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0B6480-861D-4A1E-BE39-D2CBF161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B12A-F8EE-4784-9613-73C936BFF16F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5358C1-0597-4ACB-A42B-AB479D6D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4F5E8F-2426-449D-8CBE-8ED2AAD6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C76-DBBA-4782-A8AF-005E95B49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7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1011D-C1C1-453F-A1B6-AABD7769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9D80B-F29C-4462-81F5-15E63232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21B433-2E4A-4873-8321-422DA86D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7A47EB-E7AD-4DB7-BF3F-075E967B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B12A-F8EE-4784-9613-73C936BFF16F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1B357-D4DF-497A-97DA-E4B9F4ED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950B1C-EBEF-4461-878F-9B6AB2D8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C76-DBBA-4782-A8AF-005E95B49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2CBBD-4FBE-4397-A1DB-4E8EE20C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1842A2-A04C-4E0D-835B-2BD5AEF6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09F8D4-E635-406C-B920-C9C3D014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55C24E-6236-43EE-A1D5-12012177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B12A-F8EE-4784-9613-73C936BFF16F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824F01-CC9B-4FCF-B6BB-022A8DDC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5B6554-3940-4B62-81FD-7C1E26CB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C76-DBBA-4782-A8AF-005E95B49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90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95ACE5-D13D-44DB-A930-8A8D2903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4AA6DA-01E6-454B-ADC3-78956DB3C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4D65D-23F1-4957-A155-4E494E78D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B12A-F8EE-4784-9613-73C936BFF16F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6A525-AD8D-4A35-9083-54B3A4C2C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68CF56-38C3-427C-9676-1BAA5F69D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DC76-DBBA-4782-A8AF-005E95B49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1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645584D-78F5-449B-8474-DE846CA887C1}"/>
              </a:ext>
            </a:extLst>
          </p:cNvPr>
          <p:cNvSpPr/>
          <p:nvPr/>
        </p:nvSpPr>
        <p:spPr>
          <a:xfrm>
            <a:off x="7223435" y="4765494"/>
            <a:ext cx="4887130" cy="2033175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persistence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A7FA8ACE-83D7-4A10-9C84-6697B8C1E253}"/>
              </a:ext>
            </a:extLst>
          </p:cNvPr>
          <p:cNvSpPr/>
          <p:nvPr/>
        </p:nvSpPr>
        <p:spPr>
          <a:xfrm>
            <a:off x="7601386" y="145046"/>
            <a:ext cx="4509179" cy="155550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rest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C5F0FA32-6359-4F46-B07C-BD83AC10AF4A}"/>
              </a:ext>
            </a:extLst>
          </p:cNvPr>
          <p:cNvSpPr/>
          <p:nvPr/>
        </p:nvSpPr>
        <p:spPr>
          <a:xfrm>
            <a:off x="1372586" y="1880445"/>
            <a:ext cx="2890455" cy="2952605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messaging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FFB572CA-712C-4C12-B12F-DB0CED9C4CBE}"/>
              </a:ext>
            </a:extLst>
          </p:cNvPr>
          <p:cNvSpPr/>
          <p:nvPr/>
        </p:nvSpPr>
        <p:spPr>
          <a:xfrm>
            <a:off x="5104561" y="1880445"/>
            <a:ext cx="7006004" cy="2731909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domain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B5E3ED7-C35D-49C8-9F30-E967642B3F4E}"/>
              </a:ext>
            </a:extLst>
          </p:cNvPr>
          <p:cNvSpPr/>
          <p:nvPr/>
        </p:nvSpPr>
        <p:spPr>
          <a:xfrm>
            <a:off x="7882430" y="2435697"/>
            <a:ext cx="1983346" cy="850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AggregateService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9EB2DE8-EA73-4D56-84F1-4FB5B1AB633A}"/>
              </a:ext>
            </a:extLst>
          </p:cNvPr>
          <p:cNvSpPr/>
          <p:nvPr/>
        </p:nvSpPr>
        <p:spPr>
          <a:xfrm>
            <a:off x="7769740" y="3572298"/>
            <a:ext cx="2208726" cy="850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/>
              <a:t>AggregateRepository</a:t>
            </a:r>
            <a:endParaRPr lang="de-DE" i="1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B68AD2F-9C9E-456B-87E6-9078FC2492F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74103" y="3285703"/>
            <a:ext cx="0" cy="286595"/>
          </a:xfrm>
          <a:prstGeom prst="line">
            <a:avLst/>
          </a:prstGeom>
          <a:ln w="6350">
            <a:solidFill>
              <a:schemeClr val="tx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ADD72E2-9A8F-43FE-8CAB-C10FCDC7EF61}"/>
              </a:ext>
            </a:extLst>
          </p:cNvPr>
          <p:cNvSpPr/>
          <p:nvPr/>
        </p:nvSpPr>
        <p:spPr>
          <a:xfrm>
            <a:off x="7473255" y="5417812"/>
            <a:ext cx="2801696" cy="850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DefaultAggregateRepository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CB9E937-F9E9-4CA5-B9F6-5BDCAF18EC7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874103" y="4422304"/>
            <a:ext cx="0" cy="995508"/>
          </a:xfrm>
          <a:prstGeom prst="line">
            <a:avLst/>
          </a:prstGeom>
          <a:ln w="63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9293DD28-4BBD-4E27-A74A-F90A4FA771FC}"/>
              </a:ext>
            </a:extLst>
          </p:cNvPr>
          <p:cNvSpPr/>
          <p:nvPr/>
        </p:nvSpPr>
        <p:spPr>
          <a:xfrm>
            <a:off x="5367404" y="2435697"/>
            <a:ext cx="2038538" cy="850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/>
              <a:t>AggregateObserver</a:t>
            </a:r>
            <a:endParaRPr lang="de-DE" i="1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BF53AD1-FF65-4CB2-AB8E-7DB6E29B965E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7405942" y="2860700"/>
            <a:ext cx="476488" cy="0"/>
          </a:xfrm>
          <a:prstGeom prst="line">
            <a:avLst/>
          </a:prstGeom>
          <a:ln w="6350">
            <a:solidFill>
              <a:schemeClr val="tx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DAABA50D-4430-4EF4-BF37-CCFCC918723E}"/>
              </a:ext>
            </a:extLst>
          </p:cNvPr>
          <p:cNvSpPr/>
          <p:nvPr/>
        </p:nvSpPr>
        <p:spPr>
          <a:xfrm>
            <a:off x="7834060" y="714385"/>
            <a:ext cx="2080086" cy="8500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AggregateController</a:t>
            </a:r>
            <a:endParaRPr lang="de-DE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98A4124-853F-485E-B57B-77AA2D79E4AE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8874103" y="1564391"/>
            <a:ext cx="0" cy="871306"/>
          </a:xfrm>
          <a:prstGeom prst="line">
            <a:avLst/>
          </a:prstGeom>
          <a:ln w="6350">
            <a:solidFill>
              <a:schemeClr val="tx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C7D8B98B-1719-40A1-A6C9-53AC8EF8362B}"/>
              </a:ext>
            </a:extLst>
          </p:cNvPr>
          <p:cNvSpPr/>
          <p:nvPr/>
        </p:nvSpPr>
        <p:spPr>
          <a:xfrm>
            <a:off x="1633358" y="2435697"/>
            <a:ext cx="2358775" cy="8500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AggregateEventEmitter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12265DE-A8E9-43E5-914F-1490AAE48AF8}"/>
              </a:ext>
            </a:extLst>
          </p:cNvPr>
          <p:cNvSpPr/>
          <p:nvPr/>
        </p:nvSpPr>
        <p:spPr>
          <a:xfrm>
            <a:off x="1580583" y="3457420"/>
            <a:ext cx="2503547" cy="8500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AggregateEventHandler</a:t>
            </a:r>
            <a:endParaRPr lang="de-DE" dirty="0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85F9F138-41F3-4F71-A7F6-ED23749B5112}"/>
              </a:ext>
            </a:extLst>
          </p:cNvPr>
          <p:cNvCxnSpPr>
            <a:cxnSpLocks/>
            <a:stCxn id="13" idx="1"/>
            <a:endCxn id="24" idx="3"/>
          </p:cNvCxnSpPr>
          <p:nvPr/>
        </p:nvCxnSpPr>
        <p:spPr>
          <a:xfrm flipH="1">
            <a:off x="3992133" y="2860700"/>
            <a:ext cx="1375271" cy="0"/>
          </a:xfrm>
          <a:prstGeom prst="line">
            <a:avLst/>
          </a:prstGeom>
          <a:ln w="63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0D93A2E-015A-4344-9B2C-D8D898340373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084130" y="3285703"/>
            <a:ext cx="3844831" cy="596720"/>
          </a:xfrm>
          <a:prstGeom prst="line">
            <a:avLst/>
          </a:prstGeom>
          <a:ln w="6350">
            <a:solidFill>
              <a:schemeClr val="tx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80D2FD15-D55C-42E6-B035-E4A4367B35D9}"/>
              </a:ext>
            </a:extLst>
          </p:cNvPr>
          <p:cNvSpPr/>
          <p:nvPr/>
        </p:nvSpPr>
        <p:spPr>
          <a:xfrm>
            <a:off x="10490053" y="2435697"/>
            <a:ext cx="1239289" cy="850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Aggregate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06B9741-74DE-4E6F-866F-3FE00EF38DFE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>
            <a:off x="9865776" y="2860700"/>
            <a:ext cx="62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CC358430-5EF5-488A-889D-3A6541F5EC25}"/>
              </a:ext>
            </a:extLst>
          </p:cNvPr>
          <p:cNvSpPr/>
          <p:nvPr/>
        </p:nvSpPr>
        <p:spPr>
          <a:xfrm>
            <a:off x="10346334" y="5424431"/>
            <a:ext cx="1692848" cy="850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AggregateEntity</a:t>
            </a:r>
            <a:endParaRPr lang="de-DE" dirty="0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EAA18F2C-A967-4497-8963-3A566E2C5C20}"/>
              </a:ext>
            </a:extLst>
          </p:cNvPr>
          <p:cNvCxnSpPr>
            <a:cxnSpLocks/>
            <a:stCxn id="8" idx="3"/>
            <a:endCxn id="63" idx="1"/>
          </p:cNvCxnSpPr>
          <p:nvPr/>
        </p:nvCxnSpPr>
        <p:spPr>
          <a:xfrm>
            <a:off x="10274951" y="5842815"/>
            <a:ext cx="71383" cy="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4213A672-B5D8-4427-9E07-2763FB1BA09A}"/>
              </a:ext>
            </a:extLst>
          </p:cNvPr>
          <p:cNvSpPr/>
          <p:nvPr/>
        </p:nvSpPr>
        <p:spPr>
          <a:xfrm>
            <a:off x="10245121" y="714385"/>
            <a:ext cx="1534468" cy="8500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AggregateDTO</a:t>
            </a:r>
            <a:endParaRPr lang="de-DE" dirty="0"/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96AD31E-1B8E-4921-BD41-A6033985306B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9914146" y="1139388"/>
            <a:ext cx="330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5632A9AF-A43F-499F-9D13-7B517122EEE4}"/>
              </a:ext>
            </a:extLst>
          </p:cNvPr>
          <p:cNvCxnSpPr>
            <a:cxnSpLocks/>
            <a:stCxn id="5" idx="3"/>
            <a:endCxn id="57" idx="2"/>
          </p:cNvCxnSpPr>
          <p:nvPr/>
        </p:nvCxnSpPr>
        <p:spPr>
          <a:xfrm flipV="1">
            <a:off x="9978466" y="3285703"/>
            <a:ext cx="1131232" cy="71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andre.schreck@gmail.com</dc:creator>
  <cp:lastModifiedBy>andre.schreck@gmail.com</cp:lastModifiedBy>
  <cp:revision>5</cp:revision>
  <dcterms:created xsi:type="dcterms:W3CDTF">2021-10-08T13:06:14Z</dcterms:created>
  <dcterms:modified xsi:type="dcterms:W3CDTF">2021-10-08T14:21:24Z</dcterms:modified>
</cp:coreProperties>
</file>