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09C1-2711-E917-0F3D-DB5490CB6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C0A3C-F2DB-7C98-70CC-C5A437308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BD699-C981-9B66-048E-B83E3B41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B6746-262F-0CDF-E707-09DD7408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B6A2-83BF-8CAA-9039-BF3DD94A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590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F633-F15F-7E45-AA71-76F12596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2F0F8-B14B-9E1F-5F3C-D8F1B3E68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C17D-726F-8EE6-98D9-269AF0E0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B7D9-421C-5E24-043D-5196CF4A1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89CDA-D1D3-1923-FA11-D3590F0C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58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16773-6935-8C83-40F5-C5B33F180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FCDAF-6AC1-CD3B-4F53-DACD08784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6A76E-AEB4-01B2-C076-BA1C6069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940BF-D46C-06B6-0C66-271994F80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5A51-7BC5-7528-D8C3-A5FA0CE0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7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249-4756-613E-6C12-25535E36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E079-BFA9-4DBD-5701-C278801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A2591-DEB8-E489-2949-D529CBCE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AB6AA-2ACC-D9D3-CF15-6419D5FD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1877E-61DE-F586-1D2A-E83E16FA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C4FB-C179-C076-2BA5-8ABCBC7EB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32B97-D8F1-D264-1A27-D9A0B7F7A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140E9-5454-2FDB-5350-6C51E18C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8A454-7D6A-22AB-F228-1B0FCD2E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2E03-30B4-A087-A734-65948DF3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788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7050-4188-4DEF-0498-EA92C73F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42FC-6D73-56BE-629B-89A90BD50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DE0C6-E9B9-77AD-DF19-3DF3CDF40B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7D876-59CA-70A5-B51F-340255ED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9AE4-A516-41A0-E555-6807E053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97CF-47BB-A3B5-6F00-688CB4F2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30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84C-1D3E-2365-93C1-97150779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C86BC-D33E-688E-DE00-490B4D316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3F6D8-E3C8-F0F0-1A36-A23425C92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FB8C22-42DF-B526-39F2-A54518D32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90A96-9219-BD65-B9AD-B33509F44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B947F-B286-A261-A5FF-1A6F63583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BB7AA-5F18-84E0-EA1B-61B9F3D5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4F1E6-8BA7-A7EE-66E6-E7825DDB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0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81CC-14D7-E876-232F-17932999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EA6AC-8552-5DE7-CD49-2ADE14114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14DD4-9F02-5131-4DD5-99307D1A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5C540-0278-63F0-BBB4-F5B19F80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97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148CC-40BC-BA87-57A8-61377A16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01C95-46E6-A5A9-12D1-A269ABDB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B3EB-63A9-3F57-BD27-C9509A12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78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786D-F7FC-5939-C10E-9DCD7F8A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A5D0-E18B-761A-4F43-FC6CD9D3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75FF3-DB41-6CBD-0C2C-C6EA84D34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6B46B-686D-2111-0B99-11837603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37A89-1289-A2B4-CE3B-4605EB15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A2FA-71D4-9C5F-1F45-D535ADD0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28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F3FA-2DEC-D1AA-A379-80F880CB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C4FA3-16FD-5817-53FB-7E708E860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97855-2D4A-DA60-BD03-8ABCF936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9137A-E323-EA5E-46D3-10517F5AA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BFD86-78F4-E896-C4DB-19AB7192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96E69-8D43-D1F5-3E53-23356C9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7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9C6263-833D-BA3D-0D0F-A4E75556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4CD8D-21CB-A3FE-9740-52BE6FA3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8AF02-9BCB-4762-4FA2-C37E91CA9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74381-5A3E-47CE-B906-D7D479F34265}" type="datetimeFigureOut">
              <a:rPr lang="fr-FR" smtClean="0"/>
              <a:t>08/12/24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AA21-6C09-404C-F719-92D5BE469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1673-B433-C913-D0E1-B1D62D589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DF80D-1323-4408-A94D-0C3F701FB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68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087FA-B435-520E-33F1-E8A8F4135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806F2E-F2FF-7176-832B-1680B8C63372}"/>
              </a:ext>
            </a:extLst>
          </p:cNvPr>
          <p:cNvSpPr txBox="1"/>
          <p:nvPr/>
        </p:nvSpPr>
        <p:spPr>
          <a:xfrm>
            <a:off x="2133599" y="2474893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600" dirty="0" err="1">
                <a:latin typeface="Nasalization Rg" panose="020B0604020202020204" pitchFamily="34" charset="0"/>
              </a:rPr>
              <a:t>Review</a:t>
            </a:r>
            <a:r>
              <a:rPr lang="fr-FR" sz="5600" dirty="0">
                <a:latin typeface="Nasalization Rg" panose="020B0604020202020204" pitchFamily="34" charset="0"/>
              </a:rPr>
              <a:t> – </a:t>
            </a:r>
            <a:r>
              <a:rPr lang="fr-FR" sz="5600" dirty="0" err="1">
                <a:latin typeface="Nasalization Rg" panose="020B0604020202020204" pitchFamily="34" charset="0"/>
              </a:rPr>
              <a:t>My</a:t>
            </a:r>
            <a:r>
              <a:rPr lang="fr-FR" sz="5600" dirty="0">
                <a:latin typeface="Nasalization Rg" panose="020B0604020202020204" pitchFamily="34" charset="0"/>
              </a:rPr>
              <a:t> Hunter</a:t>
            </a:r>
          </a:p>
        </p:txBody>
      </p:sp>
    </p:spTree>
    <p:extLst>
      <p:ext uri="{BB962C8B-B14F-4D97-AF65-F5344CB8AC3E}">
        <p14:creationId xmlns:p14="http://schemas.microsoft.com/office/powerpoint/2010/main" val="68640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D7DE6-0146-CCD2-1C63-4F86D3EDB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DFDAF8-AF66-6BA1-9E64-E5EFD7610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3DCE17-1B9B-5907-FB68-9464FEC2497D}"/>
              </a:ext>
            </a:extLst>
          </p:cNvPr>
          <p:cNvSpPr txBox="1"/>
          <p:nvPr/>
        </p:nvSpPr>
        <p:spPr>
          <a:xfrm>
            <a:off x="4842933" y="0"/>
            <a:ext cx="2184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600" dirty="0">
                <a:latin typeface="Nasalization Rg" panose="020B0604020202020204" pitchFamily="34" charset="0"/>
              </a:rPr>
              <a:t>Plan: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2BBD9-132F-A4F3-DDA8-76295D4AFF43}"/>
              </a:ext>
            </a:extLst>
          </p:cNvPr>
          <p:cNvSpPr txBox="1"/>
          <p:nvPr/>
        </p:nvSpPr>
        <p:spPr>
          <a:xfrm>
            <a:off x="2451100" y="2133600"/>
            <a:ext cx="728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Tx/>
              <a:buAutoNum type="romanUcParenR"/>
            </a:pPr>
            <a:r>
              <a:rPr lang="fr-FR" sz="2400" dirty="0"/>
              <a:t>Contexte de l’année</a:t>
            </a:r>
          </a:p>
          <a:p>
            <a:pPr marL="400050" indent="-400050">
              <a:buAutoNum type="romanUcParenR"/>
            </a:pPr>
            <a:r>
              <a:rPr lang="fr-FR" sz="2400" dirty="0" err="1"/>
              <a:t>My</a:t>
            </a:r>
            <a:r>
              <a:rPr lang="fr-FR" sz="2400" dirty="0"/>
              <a:t> Hunter c’est quoi ?</a:t>
            </a:r>
          </a:p>
          <a:p>
            <a:pPr marL="400050" indent="-400050">
              <a:buAutoNum type="romanUcParenR"/>
            </a:pPr>
            <a:r>
              <a:rPr lang="fr-FR" sz="2400" dirty="0"/>
              <a:t>Qu’elles ont été les enjeux du projet ?</a:t>
            </a:r>
          </a:p>
          <a:p>
            <a:pPr marL="400050" indent="-400050">
              <a:buAutoNum type="romanUcParenR"/>
            </a:pPr>
            <a:r>
              <a:rPr lang="fr-FR" sz="2400" dirty="0"/>
              <a:t>Pourquoi avoir choisi </a:t>
            </a:r>
            <a:r>
              <a:rPr lang="fr-FR" sz="2400" dirty="0" err="1"/>
              <a:t>my_hunter</a:t>
            </a:r>
            <a:r>
              <a:rPr lang="fr-FR" sz="2400" dirty="0"/>
              <a:t> pour la </a:t>
            </a:r>
            <a:r>
              <a:rPr lang="fr-FR" sz="2400" dirty="0" err="1"/>
              <a:t>review</a:t>
            </a:r>
            <a:r>
              <a:rPr lang="fr-FR" sz="2400" dirty="0"/>
              <a:t> ?</a:t>
            </a:r>
          </a:p>
          <a:p>
            <a:pPr marL="400050" indent="-400050">
              <a:buAutoNum type="romanUcParenR"/>
            </a:pPr>
            <a:r>
              <a:rPr lang="fr-FR" sz="2400" dirty="0"/>
              <a:t>Point d’amélioration possible</a:t>
            </a:r>
          </a:p>
        </p:txBody>
      </p:sp>
    </p:spTree>
    <p:extLst>
      <p:ext uri="{BB962C8B-B14F-4D97-AF65-F5344CB8AC3E}">
        <p14:creationId xmlns:p14="http://schemas.microsoft.com/office/powerpoint/2010/main" val="250141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CFF38-B84C-7B52-F1D1-4EECDB3A2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71DC3D-C83A-3237-2693-F042E7A2A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BCE08-DD25-4E06-2188-6F056A9C7BF2}"/>
              </a:ext>
            </a:extLst>
          </p:cNvPr>
          <p:cNvSpPr txBox="1"/>
          <p:nvPr/>
        </p:nvSpPr>
        <p:spPr>
          <a:xfrm>
            <a:off x="2743200" y="508000"/>
            <a:ext cx="738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Nasalization Rg" panose="020B0604020202020204" pitchFamily="34" charset="0"/>
              </a:rPr>
              <a:t>I) Contexte de l’année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318ED-3017-998A-911D-0806F7FCE07E}"/>
              </a:ext>
            </a:extLst>
          </p:cNvPr>
          <p:cNvSpPr txBox="1"/>
          <p:nvPr/>
        </p:nvSpPr>
        <p:spPr>
          <a:xfrm>
            <a:off x="3238500" y="2690336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000" dirty="0"/>
              <a:t>Module B-MUL</a:t>
            </a:r>
          </a:p>
          <a:p>
            <a:pPr marL="285750" indent="-285750">
              <a:buFontTx/>
              <a:buChar char="-"/>
            </a:pPr>
            <a:r>
              <a:rPr lang="fr-FR" sz="3000" dirty="0"/>
              <a:t>Premier projet graphique</a:t>
            </a:r>
          </a:p>
          <a:p>
            <a:pPr marL="285750" indent="-285750">
              <a:buFontTx/>
              <a:buChar char="-"/>
            </a:pPr>
            <a:r>
              <a:rPr lang="fr-FR" sz="3000" dirty="0"/>
              <a:t>2 Semaines après la piscine</a:t>
            </a:r>
          </a:p>
        </p:txBody>
      </p:sp>
    </p:spTree>
    <p:extLst>
      <p:ext uri="{BB962C8B-B14F-4D97-AF65-F5344CB8AC3E}">
        <p14:creationId xmlns:p14="http://schemas.microsoft.com/office/powerpoint/2010/main" val="31948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30177-F313-51C4-9922-C3D52F1F3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7C5598-C302-42EE-3710-37A5A962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5066E1-C2CA-2A1B-4A64-D209469660F6}"/>
              </a:ext>
            </a:extLst>
          </p:cNvPr>
          <p:cNvSpPr txBox="1"/>
          <p:nvPr/>
        </p:nvSpPr>
        <p:spPr>
          <a:xfrm>
            <a:off x="2802466" y="550333"/>
            <a:ext cx="1028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Nasalization Rg" panose="020B0604020202020204" pitchFamily="34" charset="0"/>
              </a:rPr>
              <a:t>II) </a:t>
            </a:r>
            <a:r>
              <a:rPr lang="fr-FR" sz="4800" dirty="0" err="1">
                <a:latin typeface="Nasalization Rg" panose="020B0604020202020204" pitchFamily="34" charset="0"/>
              </a:rPr>
              <a:t>My</a:t>
            </a:r>
            <a:r>
              <a:rPr lang="fr-FR" sz="4800" dirty="0">
                <a:latin typeface="Nasalization Rg" panose="020B0604020202020204" pitchFamily="34" charset="0"/>
              </a:rPr>
              <a:t> Hunter c’est quoi ?</a:t>
            </a:r>
          </a:p>
        </p:txBody>
      </p:sp>
      <p:pic>
        <p:nvPicPr>
          <p:cNvPr id="4" name="Picture 3" descr="A video game cover with a duck&#10;&#10;Description automatically generated">
            <a:extLst>
              <a:ext uri="{FF2B5EF4-FFF2-40B4-BE49-F238E27FC236}">
                <a16:creationId xmlns:a16="http://schemas.microsoft.com/office/drawing/2014/main" id="{74437396-4BD9-BDAD-910A-3253E26CB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172" y="1552278"/>
            <a:ext cx="2459736" cy="33741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CDAB95-A7A9-1291-8106-5F54E8B1C38D}"/>
              </a:ext>
            </a:extLst>
          </p:cNvPr>
          <p:cNvSpPr txBox="1"/>
          <p:nvPr/>
        </p:nvSpPr>
        <p:spPr>
          <a:xfrm>
            <a:off x="5096933" y="1913467"/>
            <a:ext cx="4944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Inspiré du jeu Duck Hunt sur NES</a:t>
            </a:r>
          </a:p>
          <a:p>
            <a:pPr marL="285750" indent="-285750">
              <a:buFontTx/>
              <a:buChar char="-"/>
            </a:pPr>
            <a:r>
              <a:rPr lang="fr-FR" dirty="0"/>
              <a:t>Gun Shooter 2D</a:t>
            </a:r>
          </a:p>
          <a:p>
            <a:r>
              <a:rPr lang="fr-FR" dirty="0"/>
              <a:t>Objectif : </a:t>
            </a:r>
          </a:p>
          <a:p>
            <a:pPr marL="285750" indent="-285750">
              <a:buFontTx/>
              <a:buChar char="-"/>
            </a:pPr>
            <a:r>
              <a:rPr lang="fr-FR" dirty="0"/>
              <a:t>Tirer sur des canards</a:t>
            </a:r>
          </a:p>
          <a:p>
            <a:pPr marL="285750" indent="-285750">
              <a:buFontTx/>
              <a:buChar char="-"/>
            </a:pPr>
            <a:r>
              <a:rPr lang="fr-FR" dirty="0"/>
              <a:t>Avoir le meilleur score possible</a:t>
            </a:r>
          </a:p>
        </p:txBody>
      </p:sp>
    </p:spTree>
    <p:extLst>
      <p:ext uri="{BB962C8B-B14F-4D97-AF65-F5344CB8AC3E}">
        <p14:creationId xmlns:p14="http://schemas.microsoft.com/office/powerpoint/2010/main" val="12935799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D3E10-11E1-4F4D-1632-C24B8D298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E8FC2B-B0D5-5764-D24F-DB3A3E35D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062FEC-3F58-1A73-BDEB-EC7365A09FC1}"/>
              </a:ext>
            </a:extLst>
          </p:cNvPr>
          <p:cNvSpPr txBox="1"/>
          <p:nvPr/>
        </p:nvSpPr>
        <p:spPr>
          <a:xfrm>
            <a:off x="2802466" y="550333"/>
            <a:ext cx="1028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Nasalization Rg" panose="020B0604020202020204" pitchFamily="34" charset="0"/>
              </a:rPr>
              <a:t>III) Enjeux du Projet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5C02480-E549-FD01-C508-D435E9D23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51" y="1732298"/>
            <a:ext cx="6900098" cy="367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2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9E08-5D62-9702-F70D-FC147124E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72D5A-F736-9051-C4F2-52C0CEF79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31C915-54DE-440D-8514-9B619E8B548A}"/>
              </a:ext>
            </a:extLst>
          </p:cNvPr>
          <p:cNvSpPr txBox="1"/>
          <p:nvPr/>
        </p:nvSpPr>
        <p:spPr>
          <a:xfrm>
            <a:off x="2633134" y="778933"/>
            <a:ext cx="8525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Nasalization Rg" panose="020B0604020202020204" pitchFamily="34" charset="0"/>
              </a:rPr>
              <a:t>IV) Pourquoi </a:t>
            </a:r>
            <a:r>
              <a:rPr lang="fr-FR" sz="4800" dirty="0" err="1">
                <a:latin typeface="Nasalization Rg" panose="020B0604020202020204" pitchFamily="34" charset="0"/>
              </a:rPr>
              <a:t>My</a:t>
            </a:r>
            <a:r>
              <a:rPr lang="fr-FR" sz="4800" dirty="0">
                <a:latin typeface="Nasalization Rg" panose="020B0604020202020204" pitchFamily="34" charset="0"/>
              </a:rPr>
              <a:t> Hunter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28495-769F-E539-E0A4-2945D225B4B3}"/>
              </a:ext>
            </a:extLst>
          </p:cNvPr>
          <p:cNvSpPr txBox="1"/>
          <p:nvPr/>
        </p:nvSpPr>
        <p:spPr>
          <a:xfrm>
            <a:off x="2294467" y="2921168"/>
            <a:ext cx="7603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000" dirty="0"/>
              <a:t>Projet sur lequel je me suis le plus amusé</a:t>
            </a:r>
          </a:p>
          <a:p>
            <a:pPr marL="285750" indent="-285750">
              <a:buFontTx/>
              <a:buChar char="-"/>
            </a:pPr>
            <a:r>
              <a:rPr lang="fr-FR" sz="3000" dirty="0"/>
              <a:t>Seul projet graphique RENDU de l’année.</a:t>
            </a:r>
          </a:p>
        </p:txBody>
      </p:sp>
    </p:spTree>
    <p:extLst>
      <p:ext uri="{BB962C8B-B14F-4D97-AF65-F5344CB8AC3E}">
        <p14:creationId xmlns:p14="http://schemas.microsoft.com/office/powerpoint/2010/main" val="162062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BD9C-7AF1-2699-D9FF-CA76D9C20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AB2E2A-7B0B-FDE5-36BD-E11ED6323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B741F-A485-5A95-8326-8B810A22473A}"/>
              </a:ext>
            </a:extLst>
          </p:cNvPr>
          <p:cNvSpPr txBox="1"/>
          <p:nvPr/>
        </p:nvSpPr>
        <p:spPr>
          <a:xfrm>
            <a:off x="2633134" y="778933"/>
            <a:ext cx="8525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>
                <a:latin typeface="Nasalization Rg" panose="020B0604020202020204" pitchFamily="34" charset="0"/>
              </a:rPr>
              <a:t>V) Point d’amélioration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D23AD3-F7E7-BD07-8533-382700AE5191}"/>
              </a:ext>
            </a:extLst>
          </p:cNvPr>
          <p:cNvSpPr txBox="1"/>
          <p:nvPr/>
        </p:nvSpPr>
        <p:spPr>
          <a:xfrm>
            <a:off x="2633134" y="1981368"/>
            <a:ext cx="760306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3000" dirty="0"/>
              <a:t>Coding style et fonction ban</a:t>
            </a:r>
          </a:p>
          <a:p>
            <a:pPr marL="285750" indent="-285750">
              <a:buFontTx/>
              <a:buChar char="-"/>
            </a:pPr>
            <a:r>
              <a:rPr lang="fr-FR" sz="3000" dirty="0"/>
              <a:t>Utilisation de son</a:t>
            </a:r>
          </a:p>
          <a:p>
            <a:pPr marL="285750" indent="-285750">
              <a:buFontTx/>
              <a:buChar char="-"/>
            </a:pPr>
            <a:r>
              <a:rPr lang="fr-FR" sz="3000" dirty="0"/>
              <a:t>Rapport entre le background et le Sprite</a:t>
            </a:r>
          </a:p>
          <a:p>
            <a:pPr marL="285750" indent="-285750">
              <a:buFontTx/>
              <a:buChar char="-"/>
            </a:pPr>
            <a:r>
              <a:rPr lang="fr-FR" sz="3000" dirty="0"/>
              <a:t>Meilleure organisation future pour pouvoir avoir les </a:t>
            </a:r>
            <a:r>
              <a:rPr lang="fr-FR" sz="3000" dirty="0" err="1"/>
              <a:t>could</a:t>
            </a:r>
            <a:r>
              <a:rPr lang="fr-FR" sz="3000" dirty="0"/>
              <a:t> du projet</a:t>
            </a:r>
          </a:p>
        </p:txBody>
      </p:sp>
    </p:spTree>
    <p:extLst>
      <p:ext uri="{BB962C8B-B14F-4D97-AF65-F5344CB8AC3E}">
        <p14:creationId xmlns:p14="http://schemas.microsoft.com/office/powerpoint/2010/main" val="1282032543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134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Nasalization Rg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baptiste Gossot</dc:creator>
  <cp:lastModifiedBy>Jean baptiste Gossot</cp:lastModifiedBy>
  <cp:revision>3</cp:revision>
  <dcterms:created xsi:type="dcterms:W3CDTF">2024-12-08T10:21:51Z</dcterms:created>
  <dcterms:modified xsi:type="dcterms:W3CDTF">2024-12-08T11:56:15Z</dcterms:modified>
</cp:coreProperties>
</file>