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0" r:id="rId6"/>
    <p:sldId id="267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15C6C6-E45C-4179-9FC1-E8A4C1D47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CA5AFDBA-98DC-C9A8-94CB-D18E47A286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79585" y="714534"/>
            <a:ext cx="10628376" cy="5440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D39023-A624-E68B-8AED-1AFBD53EA92B}"/>
              </a:ext>
            </a:extLst>
          </p:cNvPr>
          <p:cNvSpPr txBox="1"/>
          <p:nvPr/>
        </p:nvSpPr>
        <p:spPr>
          <a:xfrm>
            <a:off x="3529584" y="2519611"/>
            <a:ext cx="5261194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500" dirty="0">
                <a:latin typeface="Aptos"/>
                <a:ea typeface="Calibri"/>
                <a:cs typeface="Calibri"/>
              </a:rPr>
              <a:t>Review - </a:t>
            </a:r>
            <a:r>
              <a:rPr lang="en-US" sz="4500" dirty="0" err="1">
                <a:latin typeface="Aptos"/>
                <a:ea typeface="Calibri"/>
                <a:cs typeface="Calibri"/>
              </a:rPr>
              <a:t>EPyTodo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AA50F-13F1-8354-524F-2F6F5FF875E3}"/>
              </a:ext>
            </a:extLst>
          </p:cNvPr>
          <p:cNvSpPr txBox="1"/>
          <p:nvPr/>
        </p:nvSpPr>
        <p:spPr>
          <a:xfrm>
            <a:off x="4087786" y="3246782"/>
            <a:ext cx="42332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ea typeface="+mn-lt"/>
                <a:cs typeface="+mn-lt"/>
              </a:rPr>
              <a:t>Introduction to Web Development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3AB90AB2-98F9-C1F6-70E9-F5FED4323A70}"/>
              </a:ext>
            </a:extLst>
          </p:cNvPr>
          <p:cNvSpPr txBox="1"/>
          <p:nvPr/>
        </p:nvSpPr>
        <p:spPr>
          <a:xfrm>
            <a:off x="837448" y="5501488"/>
            <a:ext cx="669720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07C86E-7EB1-9DE2-1F61-648C761A9822}"/>
              </a:ext>
            </a:extLst>
          </p:cNvPr>
          <p:cNvSpPr txBox="1"/>
          <p:nvPr/>
        </p:nvSpPr>
        <p:spPr>
          <a:xfrm>
            <a:off x="4087786" y="3615040"/>
            <a:ext cx="412346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Presented by Jean-Baptiste GOSSOT, Nathan CLAUDEL, Victor JOST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DAB55C4-36FD-5824-2F9D-66F2461245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01773">
            <a:off x="1306450" y="1127872"/>
            <a:ext cx="1238804" cy="1266389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C81F7E3-466A-64EB-0504-02AD1FF019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1126">
            <a:off x="9500616" y="4259298"/>
            <a:ext cx="1441692" cy="144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6C5C0D-4B7E-E9E8-46E3-75F401E61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57788-3663-838C-F86C-1EED52377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C7B62A-A9C0-10E3-E9C6-50FF06B93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6349F4-BC0C-05FF-2BDB-68B566C35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C1116-99BE-F869-EC0F-456D2FDFE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80B9D0A-BE40-5D16-639E-69393911F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81246E51-9AC4-1A5C-7D84-56EA0F5A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79585" y="714534"/>
            <a:ext cx="10628376" cy="54400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50455F3-967C-BC97-B4A6-3A6EC12343A7}"/>
              </a:ext>
            </a:extLst>
          </p:cNvPr>
          <p:cNvSpPr txBox="1"/>
          <p:nvPr/>
        </p:nvSpPr>
        <p:spPr>
          <a:xfrm>
            <a:off x="837448" y="5501488"/>
            <a:ext cx="588339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1AD50-46B5-7264-FA68-E3966F41D4A6}"/>
              </a:ext>
            </a:extLst>
          </p:cNvPr>
          <p:cNvSpPr txBox="1"/>
          <p:nvPr/>
        </p:nvSpPr>
        <p:spPr>
          <a:xfrm>
            <a:off x="2751666" y="2497667"/>
            <a:ext cx="668866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5000" noProof="0" dirty="0"/>
              <a:t>Merci de votre écoute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99593-16C2-BD3A-E9F2-CEA30322EE57}"/>
              </a:ext>
            </a:extLst>
          </p:cNvPr>
          <p:cNvSpPr txBox="1"/>
          <p:nvPr/>
        </p:nvSpPr>
        <p:spPr>
          <a:xfrm>
            <a:off x="783166" y="3428999"/>
            <a:ext cx="10625666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500" noProof="0" dirty="0">
                <a:latin typeface="Aptos"/>
                <a:cs typeface="Arial"/>
              </a:rPr>
              <a:t>Souvenez vous la réalité n’est qu’une illusion et l’univers n’est qu’un hologramme, alors ne croyez jamais en ce que vous voyez.</a:t>
            </a:r>
          </a:p>
        </p:txBody>
      </p:sp>
    </p:spTree>
    <p:extLst>
      <p:ext uri="{BB962C8B-B14F-4D97-AF65-F5344CB8AC3E}">
        <p14:creationId xmlns:p14="http://schemas.microsoft.com/office/powerpoint/2010/main" val="21897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37792B-1F9B-60F1-FF1C-610B3B81A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DD161F9-A44A-C996-6C2F-6DBF4FB1C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8609AD4-7A14-5EF3-1E46-FFD3B4BD1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5183AE-29FC-A83F-2837-0BFBA019C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6E2103-19F3-40BC-7A98-2D6DDA925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A888A5B-95DC-A779-07EC-CED6AF8DD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360C2812-2864-6540-4E92-301C77C7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79585" y="714534"/>
            <a:ext cx="10628376" cy="54400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4DF1F5E2-C369-2200-ECE2-0ACF9D580A57}"/>
              </a:ext>
            </a:extLst>
          </p:cNvPr>
          <p:cNvSpPr txBox="1"/>
          <p:nvPr/>
        </p:nvSpPr>
        <p:spPr>
          <a:xfrm>
            <a:off x="837448" y="5501488"/>
            <a:ext cx="569136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FA167-3C87-23E9-C596-D980BD065D74}"/>
              </a:ext>
            </a:extLst>
          </p:cNvPr>
          <p:cNvSpPr txBox="1"/>
          <p:nvPr/>
        </p:nvSpPr>
        <p:spPr>
          <a:xfrm>
            <a:off x="4174434" y="938695"/>
            <a:ext cx="3633304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500" dirty="0" err="1"/>
              <a:t>Sommaire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BF0A5-0876-D059-AC3E-B8CFE739E223}"/>
              </a:ext>
            </a:extLst>
          </p:cNvPr>
          <p:cNvSpPr txBox="1"/>
          <p:nvPr/>
        </p:nvSpPr>
        <p:spPr>
          <a:xfrm>
            <a:off x="3824441" y="2640240"/>
            <a:ext cx="491722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ctr">
              <a:buAutoNum type="arabicParenR"/>
            </a:pPr>
            <a:r>
              <a:rPr lang="fr-FR" sz="2400" noProof="0" dirty="0"/>
              <a:t>Qui sommes-nous ?</a:t>
            </a:r>
          </a:p>
          <a:p>
            <a:pPr marL="342900" indent="-342900" algn="ctr">
              <a:buAutoNum type="arabicParenR"/>
            </a:pPr>
            <a:r>
              <a:rPr lang="fr-FR" sz="2400" noProof="0" dirty="0"/>
              <a:t>Timeline des projets</a:t>
            </a:r>
            <a:endParaRPr lang="fr-FR" noProof="0" dirty="0"/>
          </a:p>
          <a:p>
            <a:pPr marL="342900" indent="-342900" algn="ctr">
              <a:buAutoNum type="arabicParenR"/>
            </a:pPr>
            <a:r>
              <a:rPr lang="fr-FR" sz="2400" noProof="0" dirty="0"/>
              <a:t>C'est quoi le projet </a:t>
            </a:r>
            <a:r>
              <a:rPr lang="fr-FR" sz="2400" noProof="0" dirty="0" err="1"/>
              <a:t>EPyTodo</a:t>
            </a:r>
            <a:r>
              <a:rPr lang="fr-FR" sz="2400" noProof="0" dirty="0"/>
              <a:t> ?</a:t>
            </a:r>
          </a:p>
          <a:p>
            <a:pPr marL="342900" indent="-342900" algn="ctr">
              <a:buAutoNum type="arabicParenR"/>
            </a:pPr>
            <a:r>
              <a:rPr lang="fr-FR" sz="2400" dirty="0"/>
              <a:t>Mais c’est quoi une </a:t>
            </a:r>
            <a:r>
              <a:rPr lang="fr-FR" sz="2400" dirty="0" err="1"/>
              <a:t>ToDo</a:t>
            </a:r>
            <a:r>
              <a:rPr lang="fr-FR" sz="2400" dirty="0"/>
              <a:t> </a:t>
            </a:r>
            <a:r>
              <a:rPr lang="fr-FR" sz="2400" dirty="0" err="1"/>
              <a:t>Lists</a:t>
            </a:r>
            <a:r>
              <a:rPr lang="fr-FR" sz="2400" dirty="0"/>
              <a:t> ?</a:t>
            </a:r>
            <a:endParaRPr lang="fr-FR" sz="2400" noProof="0" dirty="0"/>
          </a:p>
          <a:p>
            <a:pPr marL="342900" indent="-342900" algn="ctr">
              <a:buAutoNum type="arabicParenR"/>
            </a:pPr>
            <a:r>
              <a:rPr lang="fr-FR" sz="2400" noProof="0" dirty="0"/>
              <a:t>Enjeux du module</a:t>
            </a:r>
          </a:p>
          <a:p>
            <a:pPr marL="342900" indent="-342900" algn="ctr">
              <a:buAutoNum type="arabicParenR"/>
            </a:pPr>
            <a:r>
              <a:rPr lang="fr-FR" sz="2400" noProof="0" dirty="0"/>
              <a:t>Point d'amélioration possible</a:t>
            </a:r>
          </a:p>
          <a:p>
            <a:pPr marL="342900" indent="-342900" algn="ctr">
              <a:buAutoNum type="arabicParenR"/>
            </a:pPr>
            <a:r>
              <a:rPr lang="fr-FR" sz="2400" noProof="0" dirty="0"/>
              <a:t>Démonstration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E52614-F7C9-4472-FB7E-B816E88A3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43472">
            <a:off x="1262144" y="913352"/>
            <a:ext cx="2112643" cy="2159686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8DC51A1-A8BA-C089-461F-01D2069C72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2371">
            <a:off x="9435167" y="4309331"/>
            <a:ext cx="1539572" cy="15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27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5B936E-7F5C-592A-D3EF-ADEEB3FC6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88054B6-3253-7949-C9F7-717C60210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F6B75D-7709-AEA5-6D39-750E261D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91FD078-43FC-783F-2D8D-BA7ACA236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158967-F9E7-DFD0-C5F3-13E413194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85984-A2E6-018A-57DB-E878AEF0F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2BB3B7C2-ACC4-F506-8CEA-23CAD7C4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81811" y="710181"/>
            <a:ext cx="10628376" cy="54400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F1C6E1BF-FF9B-B3F3-2358-A440B57D198B}"/>
              </a:ext>
            </a:extLst>
          </p:cNvPr>
          <p:cNvSpPr txBox="1"/>
          <p:nvPr/>
        </p:nvSpPr>
        <p:spPr>
          <a:xfrm>
            <a:off x="837448" y="5501488"/>
            <a:ext cx="569136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99BC91-883F-FDB2-5738-642056688FF8}"/>
              </a:ext>
            </a:extLst>
          </p:cNvPr>
          <p:cNvSpPr txBox="1"/>
          <p:nvPr/>
        </p:nvSpPr>
        <p:spPr>
          <a:xfrm>
            <a:off x="3908396" y="863688"/>
            <a:ext cx="437520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Qui </a:t>
            </a:r>
            <a:r>
              <a:rPr lang="en-US" sz="3600" dirty="0" err="1"/>
              <a:t>sommes</a:t>
            </a:r>
            <a:r>
              <a:rPr lang="en-US" sz="3600" dirty="0"/>
              <a:t>-nous 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F621DC0-E030-B54C-9A09-395811458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326" y="1767906"/>
            <a:ext cx="1380560" cy="14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F0D314F-520D-63EA-CF09-5C84DA3D9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570" y="1663526"/>
            <a:ext cx="1163246" cy="155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6283489-4867-AB26-9994-732BA83A2B6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315" y="1566369"/>
            <a:ext cx="2195073" cy="1647256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23681DB-F6F7-83EF-C6F6-2B766ED42E75}"/>
              </a:ext>
            </a:extLst>
          </p:cNvPr>
          <p:cNvSpPr txBox="1"/>
          <p:nvPr/>
        </p:nvSpPr>
        <p:spPr>
          <a:xfrm>
            <a:off x="1216153" y="3346704"/>
            <a:ext cx="2478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Jean-Baptiste GOSSOT</a:t>
            </a:r>
          </a:p>
          <a:p>
            <a:pPr algn="ctr"/>
            <a:r>
              <a:rPr lang="fr-FR" sz="1600" dirty="0"/>
              <a:t>Arnaqueur </a:t>
            </a:r>
            <a:r>
              <a:rPr lang="fr-FR" sz="1600" dirty="0" err="1"/>
              <a:t>Professionel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C68D3AB-A8A5-D98F-BEA4-47918080A353}"/>
              </a:ext>
            </a:extLst>
          </p:cNvPr>
          <p:cNvSpPr txBox="1"/>
          <p:nvPr/>
        </p:nvSpPr>
        <p:spPr>
          <a:xfrm>
            <a:off x="4453128" y="3346704"/>
            <a:ext cx="3099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Nathan CLAUDEL</a:t>
            </a:r>
          </a:p>
          <a:p>
            <a:pPr algn="ctr"/>
            <a:r>
              <a:rPr lang="fr-FR" sz="1600" dirty="0"/>
              <a:t>Philosophe supraluminique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BF199DF-260B-11AA-511F-3DAB4E3EE882}"/>
              </a:ext>
            </a:extLst>
          </p:cNvPr>
          <p:cNvSpPr txBox="1"/>
          <p:nvPr/>
        </p:nvSpPr>
        <p:spPr>
          <a:xfrm>
            <a:off x="7690105" y="3346704"/>
            <a:ext cx="32857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Victor JOST</a:t>
            </a:r>
          </a:p>
          <a:p>
            <a:pPr algn="ctr"/>
            <a:r>
              <a:rPr lang="fr-FR" sz="1600" dirty="0"/>
              <a:t>Mangeur de carte graphique</a:t>
            </a:r>
          </a:p>
        </p:txBody>
      </p:sp>
    </p:spTree>
    <p:extLst>
      <p:ext uri="{BB962C8B-B14F-4D97-AF65-F5344CB8AC3E}">
        <p14:creationId xmlns:p14="http://schemas.microsoft.com/office/powerpoint/2010/main" val="31582411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95BD29-273C-E531-7341-A4238DF44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99181E-6A4A-8F87-7F04-C02AC8EFF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4070AAB-D43F-D282-4961-F4EC67E93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357BF4E-FD2B-B9DE-6E26-2AAF45FB4C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48DB2-4D34-04A7-B8FB-C7E39F70D6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9D83A8C-0334-D001-F233-1F13CD121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256AEC86-DB6E-A080-05B9-2E0DCFD487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79585" y="714534"/>
            <a:ext cx="10628376" cy="54400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8AEBA4E-151F-BB82-9E47-B87E070725CE}"/>
              </a:ext>
            </a:extLst>
          </p:cNvPr>
          <p:cNvSpPr txBox="1"/>
          <p:nvPr/>
        </p:nvSpPr>
        <p:spPr>
          <a:xfrm>
            <a:off x="837448" y="5501488"/>
            <a:ext cx="6038840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3A54A-60F8-34B8-9470-DD5228FC8EBA}"/>
              </a:ext>
            </a:extLst>
          </p:cNvPr>
          <p:cNvSpPr txBox="1"/>
          <p:nvPr/>
        </p:nvSpPr>
        <p:spPr>
          <a:xfrm>
            <a:off x="2201050" y="831234"/>
            <a:ext cx="77852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/>
              <a:t>Timeline </a:t>
            </a:r>
            <a:r>
              <a:rPr lang="en-US" sz="3000" err="1"/>
              <a:t>général</a:t>
            </a:r>
            <a:r>
              <a:rPr lang="en-US" sz="3000"/>
              <a:t> des </a:t>
            </a:r>
            <a:r>
              <a:rPr lang="en-US" sz="3000" err="1"/>
              <a:t>projets</a:t>
            </a:r>
            <a:endParaRPr lang="en-US" sz="30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9BA18F-C9E2-350C-09FF-15D07BB0F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185" y="1387963"/>
            <a:ext cx="7645400" cy="425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CF6A3-5D69-A59C-ACB8-55193E28F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5C00EBF-0F30-8817-A831-68A4D08E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C28A5CB-83F0-D5B9-D51E-CA9E8EC0F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50E8E00-6B2D-E525-DCA1-C2077ACEF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089BF38-FF0F-4EAA-36DB-665C4EA6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F7D3CF0-7773-2D55-B3EB-40FF37610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567A29D9-CCF8-5445-B02D-8AE66A3A4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79585" y="714534"/>
            <a:ext cx="10628376" cy="54400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693757E3-397D-7EEB-A89D-7364AB7975DB}"/>
              </a:ext>
            </a:extLst>
          </p:cNvPr>
          <p:cNvSpPr txBox="1"/>
          <p:nvPr/>
        </p:nvSpPr>
        <p:spPr>
          <a:xfrm>
            <a:off x="837448" y="5501488"/>
            <a:ext cx="559992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19D9E-1369-CF68-F7E1-6F3E83CF1F10}"/>
              </a:ext>
            </a:extLst>
          </p:cNvPr>
          <p:cNvSpPr txBox="1"/>
          <p:nvPr/>
        </p:nvSpPr>
        <p:spPr>
          <a:xfrm>
            <a:off x="2201050" y="831234"/>
            <a:ext cx="77852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err="1"/>
              <a:t>C'est</a:t>
            </a:r>
            <a:r>
              <a:rPr lang="en-US" sz="3000" dirty="0"/>
              <a:t> quoi le </a:t>
            </a:r>
            <a:r>
              <a:rPr lang="en-US" sz="3000" dirty="0" err="1"/>
              <a:t>projet</a:t>
            </a:r>
            <a:r>
              <a:rPr lang="en-US" sz="3000" dirty="0"/>
              <a:t> </a:t>
            </a:r>
            <a:r>
              <a:rPr lang="en-US" sz="3000" dirty="0" err="1"/>
              <a:t>EPyTodo</a:t>
            </a:r>
            <a:r>
              <a:rPr lang="en-US" sz="3000" dirty="0"/>
              <a:t>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4C55E4-EF75-1F0F-EDDE-F190B3F83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811" y="1984286"/>
            <a:ext cx="2077878" cy="207787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510A8E-5B68-6ECF-0444-2CA5D88C950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655" y="2276566"/>
            <a:ext cx="1460790" cy="149331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A75F1F24-4687-66F9-BBCD-A0EA1ADAA40C}"/>
              </a:ext>
            </a:extLst>
          </p:cNvPr>
          <p:cNvSpPr txBox="1"/>
          <p:nvPr/>
        </p:nvSpPr>
        <p:spPr>
          <a:xfrm>
            <a:off x="3794760" y="2029968"/>
            <a:ext cx="4297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Créer une API </a:t>
            </a:r>
            <a:r>
              <a:rPr lang="fr-FR" dirty="0" err="1"/>
              <a:t>Back-end</a:t>
            </a:r>
            <a:r>
              <a:rPr lang="fr-FR" dirty="0"/>
              <a:t> avec </a:t>
            </a:r>
            <a:r>
              <a:rPr lang="fr-FR" dirty="0" err="1"/>
              <a:t>NodeJS</a:t>
            </a:r>
            <a:r>
              <a:rPr lang="fr-FR" dirty="0"/>
              <a:t> pour </a:t>
            </a:r>
            <a:r>
              <a:rPr lang="fr-FR" dirty="0" err="1"/>
              <a:t>gerer</a:t>
            </a:r>
            <a:r>
              <a:rPr lang="fr-FR" dirty="0"/>
              <a:t> des 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Lists</a:t>
            </a:r>
            <a:r>
              <a:rPr lang="fr-FR" dirty="0"/>
              <a:t> de différents utilisateurs. 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F588E73-E9E3-9193-1DF9-6593D74F2D3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6159" y="4448604"/>
            <a:ext cx="1892865" cy="11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5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A90DC-06B2-A57C-BA79-C8CE5EE6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87BD2B-F4B6-7DC5-63D0-C74D43E7B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12A460-6082-1859-EDFE-AAF3B74A5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956440E-5912-24E3-85E0-E53BD19E4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B763D5-84F1-26F9-1474-038937512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A42353C-D466-E24C-2BA8-539ADF1CF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AD9CA495-0800-6CE5-822B-A3CAF5558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79475" y="710181"/>
            <a:ext cx="10628376" cy="54400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04F360E2-C023-A5D5-3E86-547F77DF51FF}"/>
              </a:ext>
            </a:extLst>
          </p:cNvPr>
          <p:cNvSpPr txBox="1"/>
          <p:nvPr/>
        </p:nvSpPr>
        <p:spPr>
          <a:xfrm>
            <a:off x="837448" y="5501488"/>
            <a:ext cx="559992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22DFCF-DB5C-C6BE-7156-E7BB2F641967}"/>
              </a:ext>
            </a:extLst>
          </p:cNvPr>
          <p:cNvSpPr txBox="1"/>
          <p:nvPr/>
        </p:nvSpPr>
        <p:spPr>
          <a:xfrm>
            <a:off x="2201050" y="831234"/>
            <a:ext cx="77852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/>
              <a:t>Mais </a:t>
            </a:r>
            <a:r>
              <a:rPr lang="en-US" sz="3000" dirty="0" err="1"/>
              <a:t>c’est</a:t>
            </a:r>
            <a:r>
              <a:rPr lang="en-US" sz="3000" dirty="0"/>
              <a:t> quoi </a:t>
            </a:r>
            <a:r>
              <a:rPr lang="en-US" sz="3000" dirty="0" err="1"/>
              <a:t>une</a:t>
            </a:r>
            <a:r>
              <a:rPr lang="en-US" sz="3000" dirty="0"/>
              <a:t> </a:t>
            </a:r>
            <a:r>
              <a:rPr lang="en-US" sz="3000" dirty="0" err="1"/>
              <a:t>ToDo</a:t>
            </a:r>
            <a:r>
              <a:rPr lang="en-US" sz="3000" dirty="0"/>
              <a:t> Lists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CDF225B-80D9-809D-394A-F8A409685622}"/>
              </a:ext>
            </a:extLst>
          </p:cNvPr>
          <p:cNvSpPr txBox="1"/>
          <p:nvPr/>
        </p:nvSpPr>
        <p:spPr>
          <a:xfrm>
            <a:off x="3794760" y="2029968"/>
            <a:ext cx="4297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Lists</a:t>
            </a:r>
            <a:r>
              <a:rPr lang="fr-FR" dirty="0"/>
              <a:t> c’est une liste de tâche à faire qui peuvent comporter des deadlines, des rappels, des sous-tâches, différentes affectations (si plusieurs personnes sur la </a:t>
            </a:r>
            <a:r>
              <a:rPr lang="fr-FR" dirty="0" err="1"/>
              <a:t>ToDo</a:t>
            </a:r>
            <a:r>
              <a:rPr lang="fr-FR" dirty="0"/>
              <a:t> List) etc…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63F08F0-FFE6-E054-D1BA-704CAB93A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80726">
            <a:off x="927124" y="1855444"/>
            <a:ext cx="2547849" cy="198166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664454-B304-F532-1052-9E963F146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736909">
            <a:off x="8596923" y="1098010"/>
            <a:ext cx="2084483" cy="48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3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DF81C8-3C67-9151-CA26-7DCD9352A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A801581-951D-D8B3-BDBF-0EA3DE684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A776B74-8514-CE27-5B88-3B8E68E46D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CCE7C0-F511-F1B9-4423-5371F6EE4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33609A-61DE-68AB-E022-B26E0ABE4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F64959D7-9B28-F2B7-CCCB-33D68DD3D0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79475" y="710181"/>
            <a:ext cx="10628376" cy="54400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B71D1E05-D19D-1C50-9D79-FD2AC6BB7EDE}"/>
              </a:ext>
            </a:extLst>
          </p:cNvPr>
          <p:cNvSpPr txBox="1"/>
          <p:nvPr/>
        </p:nvSpPr>
        <p:spPr>
          <a:xfrm>
            <a:off x="837448" y="5501488"/>
            <a:ext cx="570051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E321B2-840F-F2A9-A1AD-B1C4F087D142}"/>
              </a:ext>
            </a:extLst>
          </p:cNvPr>
          <p:cNvSpPr txBox="1"/>
          <p:nvPr/>
        </p:nvSpPr>
        <p:spPr>
          <a:xfrm>
            <a:off x="2201050" y="831234"/>
            <a:ext cx="77852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dirty="0" err="1"/>
              <a:t>Quels</a:t>
            </a:r>
            <a:r>
              <a:rPr lang="en-US" sz="3000" dirty="0"/>
              <a:t> </a:t>
            </a:r>
            <a:r>
              <a:rPr lang="en-US" sz="3000" dirty="0" err="1"/>
              <a:t>sont</a:t>
            </a:r>
            <a:r>
              <a:rPr lang="en-US" sz="3000" dirty="0"/>
              <a:t> les </a:t>
            </a:r>
            <a:r>
              <a:rPr lang="en-US" sz="3000" dirty="0" err="1"/>
              <a:t>enjeux</a:t>
            </a:r>
            <a:r>
              <a:rPr lang="en-US" sz="3000" dirty="0"/>
              <a:t> du module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CD108-A0EC-E4B8-5549-E33C374B7736}"/>
              </a:ext>
            </a:extLst>
          </p:cNvPr>
          <p:cNvSpPr txBox="1"/>
          <p:nvPr/>
        </p:nvSpPr>
        <p:spPr>
          <a:xfrm>
            <a:off x="3136568" y="1851562"/>
            <a:ext cx="546652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ctr">
              <a:buFont typeface="Arial"/>
              <a:buChar char="•"/>
            </a:pPr>
            <a:r>
              <a:rPr lang="fr-FR" noProof="0" dirty="0"/>
              <a:t>Création d’API</a:t>
            </a:r>
          </a:p>
          <a:p>
            <a:pPr marL="285750" indent="-285750" algn="ctr">
              <a:buFont typeface="Arial"/>
              <a:buChar char="•"/>
            </a:pPr>
            <a:r>
              <a:rPr lang="fr-FR" noProof="0" dirty="0"/>
              <a:t>Approche de la création de BDD Relation avec MySQL</a:t>
            </a:r>
          </a:p>
          <a:p>
            <a:pPr marL="285750" indent="-285750" algn="ctr">
              <a:buFont typeface="Arial"/>
              <a:buChar char="•"/>
            </a:pPr>
            <a:r>
              <a:rPr lang="fr-FR" noProof="0" dirty="0"/>
              <a:t>Gestion de requêtes et renvoies des bons codes HTTP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54F320F-A4B0-5735-696D-B8FDB42D5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075694">
            <a:off x="1028523" y="830123"/>
            <a:ext cx="2091253" cy="2137819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157CDD4E-6512-6E7F-8B0A-92A43F34A0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8867">
            <a:off x="8411214" y="2952094"/>
            <a:ext cx="2751831" cy="275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235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417FA-8F77-8260-8B47-4CAE6F228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B411D66-E54D-834D-55CC-BA4FBC3EA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394B9F-9311-47B9-321A-209C49EF4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AACC5B-45B9-E541-FFE7-45DF9EDAD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14C1CE-21AB-EA43-88E5-B32190D25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D84D8-E356-1573-4969-E85C4FDF8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8C6ACCB7-557B-0D24-40E0-336006A610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79585" y="714534"/>
            <a:ext cx="10628376" cy="54400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D8F7CB00-4B80-C8EC-0C63-927B48C5B3E9}"/>
              </a:ext>
            </a:extLst>
          </p:cNvPr>
          <p:cNvSpPr txBox="1"/>
          <p:nvPr/>
        </p:nvSpPr>
        <p:spPr>
          <a:xfrm>
            <a:off x="837448" y="5501488"/>
            <a:ext cx="584681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286E2D-F85D-1586-4558-88DB108A85BD}"/>
              </a:ext>
            </a:extLst>
          </p:cNvPr>
          <p:cNvSpPr txBox="1"/>
          <p:nvPr/>
        </p:nvSpPr>
        <p:spPr>
          <a:xfrm>
            <a:off x="2201050" y="831234"/>
            <a:ext cx="778522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3000"/>
              <a:t>Points d'améliorations possibles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AD43C-076C-CC50-BB03-5AB40790B6C1}"/>
              </a:ext>
            </a:extLst>
          </p:cNvPr>
          <p:cNvSpPr txBox="1"/>
          <p:nvPr/>
        </p:nvSpPr>
        <p:spPr>
          <a:xfrm>
            <a:off x="2720327" y="1332712"/>
            <a:ext cx="56303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 algn="ctr">
              <a:buFont typeface="Calibri"/>
              <a:buChar char="-"/>
            </a:pPr>
            <a:r>
              <a:rPr lang="en-US" dirty="0" err="1"/>
              <a:t>Comprendre</a:t>
            </a:r>
            <a:r>
              <a:rPr lang="en-US" dirty="0"/>
              <a:t> le </a:t>
            </a:r>
            <a:r>
              <a:rPr lang="en-US" dirty="0" err="1"/>
              <a:t>Projet</a:t>
            </a:r>
            <a:endParaRPr lang="en-US" dirty="0"/>
          </a:p>
          <a:p>
            <a:pPr marL="742950" lvl="1" indent="-285750" algn="ctr">
              <a:buFont typeface="Calibri"/>
              <a:buChar char="-"/>
            </a:pPr>
            <a:r>
              <a:rPr lang="en-US" dirty="0"/>
              <a:t>Ne pas </a:t>
            </a:r>
            <a:r>
              <a:rPr lang="en-US" dirty="0" err="1"/>
              <a:t>avoir</a:t>
            </a:r>
            <a:r>
              <a:rPr lang="en-US" dirty="0"/>
              <a:t> que la BDD de </a:t>
            </a:r>
            <a:r>
              <a:rPr lang="en-US" dirty="0" err="1"/>
              <a:t>fonctionnel</a:t>
            </a:r>
            <a:endParaRPr lang="en-US" dirty="0"/>
          </a:p>
          <a:p>
            <a:pPr marL="742950" lvl="1" indent="-285750" algn="ctr">
              <a:buFont typeface="Calibri"/>
              <a:buChar char="-"/>
            </a:pPr>
            <a:r>
              <a:rPr lang="en-US" dirty="0" err="1"/>
              <a:t>Travailler</a:t>
            </a:r>
            <a:r>
              <a:rPr lang="en-US" dirty="0"/>
              <a:t> + sur le </a:t>
            </a:r>
            <a:r>
              <a:rPr lang="en-US" dirty="0" err="1"/>
              <a:t>projet</a:t>
            </a:r>
            <a:endParaRPr lang="en-US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F21CBBE-0FBE-BC90-7112-EB157274C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3134" y="2270742"/>
            <a:ext cx="6128361" cy="334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2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4F32E-D2A6-32F7-82DC-DFE44EDF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F72904-0CFB-1D4A-9144-64DE84F1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202D5E-7743-30D9-E5BC-3EC5B1EA0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156472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9E7C28-A364-7DE5-764A-870CD7C467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ABE8E5-7F8D-2BD9-9037-688AEE82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1B58B9B-E720-79B0-5130-1B5E4676F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gray lines&#10;&#10;AI-generated content may be incorrect.">
            <a:extLst>
              <a:ext uri="{FF2B5EF4-FFF2-40B4-BE49-F238E27FC236}">
                <a16:creationId xmlns:a16="http://schemas.microsoft.com/office/drawing/2014/main" id="{D0227B6E-A0DE-A54F-3DE6-B7BB6CC7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07"/>
          <a:stretch/>
        </p:blipFill>
        <p:spPr>
          <a:xfrm>
            <a:off x="779585" y="714534"/>
            <a:ext cx="10628376" cy="5440003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206467B5-EC26-3575-BDF4-CBE9D4375428}"/>
              </a:ext>
            </a:extLst>
          </p:cNvPr>
          <p:cNvSpPr txBox="1"/>
          <p:nvPr/>
        </p:nvSpPr>
        <p:spPr>
          <a:xfrm>
            <a:off x="837448" y="5501488"/>
            <a:ext cx="5572496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B-WEB-200 </a:t>
            </a:r>
            <a:br>
              <a:rPr lang="en-US" dirty="0"/>
            </a:br>
            <a:r>
              <a:rPr lang="en-US" dirty="0"/>
              <a:t>Jean-Baptiste GOSSOT, Nathan CAUDEL, Victor JOST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CA87755-48A6-20C1-B599-52A83FC30676}"/>
              </a:ext>
            </a:extLst>
          </p:cNvPr>
          <p:cNvSpPr txBox="1"/>
          <p:nvPr/>
        </p:nvSpPr>
        <p:spPr>
          <a:xfrm>
            <a:off x="2825496" y="2505456"/>
            <a:ext cx="71688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/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256410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303</Words>
  <Application>Microsoft Office PowerPoint</Application>
  <PresentationFormat>Grand écran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Jean-Baptiste GOSSOT</dc:creator>
  <cp:lastModifiedBy>Jean-Baptiste GOSSOT</cp:lastModifiedBy>
  <cp:revision>5</cp:revision>
  <dcterms:created xsi:type="dcterms:W3CDTF">2025-04-16T19:49:46Z</dcterms:created>
  <dcterms:modified xsi:type="dcterms:W3CDTF">2025-05-22T20:33:37Z</dcterms:modified>
</cp:coreProperties>
</file>