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585"/>
  </p:normalViewPr>
  <p:slideViewPr>
    <p:cSldViewPr snapToGrid="0" snapToObjects="1">
      <p:cViewPr varScale="1">
        <p:scale>
          <a:sx n="102" d="100"/>
          <a:sy n="102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9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2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B931-A62B-6240-9A62-297809990B1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68" y="4274946"/>
            <a:ext cx="660643" cy="6606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3320" y="6263267"/>
            <a:ext cx="194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Region: us-west-2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32384" y="1099753"/>
            <a:ext cx="11654816" cy="553904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7" y="836706"/>
            <a:ext cx="603504" cy="39395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43676" y="1902210"/>
            <a:ext cx="10901177" cy="424500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7" y="1639786"/>
            <a:ext cx="599171" cy="391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54887" y="5740945"/>
            <a:ext cx="194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VPC: 10.0.0.0/16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032117" y="2204081"/>
            <a:ext cx="4967850" cy="353686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4329895" y="5440199"/>
            <a:ext cx="1557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AZ: us-west-2a</a:t>
            </a:r>
            <a:endParaRPr lang="en-US" sz="14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8485" y="2208105"/>
            <a:ext cx="4967850" cy="353284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9570334" y="5441385"/>
            <a:ext cx="1557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AZ: us-west-2b</a:t>
            </a:r>
            <a:endParaRPr lang="en-US" sz="14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52470" y="2550546"/>
            <a:ext cx="4321820" cy="129494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1532228" y="2536609"/>
            <a:ext cx="38363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Subnet: public-us-west-2a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31702" y="4066429"/>
            <a:ext cx="4321820" cy="134521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0" name="TextBox 37"/>
          <p:cNvSpPr txBox="1">
            <a:spLocks noChangeArrowheads="1"/>
          </p:cNvSpPr>
          <p:nvPr/>
        </p:nvSpPr>
        <p:spPr bwMode="auto">
          <a:xfrm>
            <a:off x="1546842" y="5144105"/>
            <a:ext cx="38363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Subnet: private-us-west-2a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472" y="3874767"/>
            <a:ext cx="287417" cy="321231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665582" y="2577686"/>
            <a:ext cx="4321820" cy="129494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845340" y="2563749"/>
            <a:ext cx="38363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Subnet: public-us-west-2b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44814" y="4093569"/>
            <a:ext cx="4321820" cy="134521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5" name="TextBox 37"/>
          <p:cNvSpPr txBox="1">
            <a:spLocks noChangeArrowheads="1"/>
          </p:cNvSpPr>
          <p:nvPr/>
        </p:nvSpPr>
        <p:spPr bwMode="auto">
          <a:xfrm>
            <a:off x="6859954" y="5171245"/>
            <a:ext cx="38363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Subnet: private-us-west-2b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584" y="3901907"/>
            <a:ext cx="287417" cy="3212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546" y="1607281"/>
            <a:ext cx="538196" cy="564238"/>
          </a:xfrm>
          <a:prstGeom prst="rect">
            <a:avLst/>
          </a:prstGeom>
        </p:spPr>
      </p:pic>
      <p:pic>
        <p:nvPicPr>
          <p:cNvPr id="28" name="Picture 27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884" y="251556"/>
            <a:ext cx="731520" cy="7315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11" y="2797163"/>
            <a:ext cx="538196" cy="55555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96" y="2797163"/>
            <a:ext cx="538196" cy="555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334" y="1215929"/>
            <a:ext cx="543745" cy="5638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293" y="3961433"/>
            <a:ext cx="538196" cy="5642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6" y="3901907"/>
            <a:ext cx="538196" cy="5642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49" y="2797163"/>
            <a:ext cx="544782" cy="56495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293" y="2797163"/>
            <a:ext cx="544782" cy="5649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01" y="4547570"/>
            <a:ext cx="398035" cy="55559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792755" y="4533686"/>
            <a:ext cx="118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S3 Endpoint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57954" y="3310719"/>
            <a:ext cx="83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bastion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924698" y="3321526"/>
            <a:ext cx="83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bastion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751155" y="2088025"/>
            <a:ext cx="83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IGW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399875" y="3284598"/>
            <a:ext cx="118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NAT 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928272" y="3384563"/>
            <a:ext cx="118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NAT Gateway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422742" y="4425640"/>
            <a:ext cx="118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S3 Endpoint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89" y="4283078"/>
            <a:ext cx="544782" cy="57504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026776" y="4858561"/>
            <a:ext cx="27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Jenkins w/Dynamic EC2 Workers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71222" y="807435"/>
            <a:ext cx="118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Internet</a:t>
            </a:r>
            <a:endParaRPr lang="en-US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149118" y="1115212"/>
            <a:ext cx="0" cy="4920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5405263" y="2359166"/>
            <a:ext cx="679139" cy="80251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6209015" y="2361254"/>
            <a:ext cx="679139" cy="80251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135517" y="1995565"/>
            <a:ext cx="3679931" cy="634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507840" y="2010188"/>
            <a:ext cx="3679931" cy="634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919859" y="1244881"/>
            <a:ext cx="118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Terraform state</a:t>
            </a:r>
            <a:endParaRPr lang="en-US" sz="1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7147001" y="2106263"/>
            <a:ext cx="882387" cy="498224"/>
            <a:chOff x="3680926" y="186935"/>
            <a:chExt cx="882387" cy="498224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492" y="186935"/>
              <a:ext cx="365492" cy="297808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80926" y="438938"/>
              <a:ext cx="8823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bastion key</a:t>
              </a:r>
              <a:endParaRPr lang="en-US" sz="1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07893" y="3908068"/>
            <a:ext cx="882387" cy="498224"/>
            <a:chOff x="3833326" y="339335"/>
            <a:chExt cx="882387" cy="498224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892" y="339335"/>
              <a:ext cx="365492" cy="297808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833326" y="591338"/>
              <a:ext cx="8823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jenkins</a:t>
              </a:r>
              <a:r>
                <a:rPr lang="en-US" sz="1000" dirty="0" smtClean="0"/>
                <a:t> key</a:t>
              </a:r>
              <a:endParaRPr lang="en-US" sz="10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93797" y="2094680"/>
            <a:ext cx="882387" cy="498224"/>
            <a:chOff x="3680926" y="186935"/>
            <a:chExt cx="882387" cy="498224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492" y="186935"/>
              <a:ext cx="365492" cy="297808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3680926" y="438938"/>
              <a:ext cx="8823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bastion key</a:t>
              </a:r>
              <a:endParaRPr lang="en-US" sz="1000" dirty="0"/>
            </a:p>
          </p:txBody>
        </p:sp>
      </p:grpSp>
      <p:cxnSp>
        <p:nvCxnSpPr>
          <p:cNvPr id="83" name="Straight Arrow Connector 82"/>
          <p:cNvCxnSpPr>
            <a:endCxn id="47" idx="1"/>
          </p:cNvCxnSpPr>
          <p:nvPr/>
        </p:nvCxnSpPr>
        <p:spPr>
          <a:xfrm>
            <a:off x="2798718" y="4425640"/>
            <a:ext cx="594971" cy="144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98718" y="4431514"/>
            <a:ext cx="520342" cy="13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791206" y="4440530"/>
            <a:ext cx="755800" cy="34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4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2016-10-17T16:19:40Z</dcterms:created>
  <dcterms:modified xsi:type="dcterms:W3CDTF">2016-10-17T18:12:22Z</dcterms:modified>
</cp:coreProperties>
</file>