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71.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165.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15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179.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167.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56.xml"/>
  <Override ContentType="application/vnd.openxmlformats-officedocument.presentationml.slideLayout+xml" PartName="/ppt/slideLayouts/slideLayout173.xml"/>
  <Override ContentType="application/vnd.openxmlformats-officedocument.presentationml.slideLayout+xml" PartName="/ppt/slideLayouts/slideLayout160.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827" r:id="rId4"/>
    <p:sldMasterId id="2147483828" r:id="rId5"/>
    <p:sldMasterId id="2147483829" r:id="rId6"/>
    <p:sldMasterId id="2147483830" r:id="rId7"/>
    <p:sldMasterId id="2147483831" r:id="rId8"/>
    <p:sldMasterId id="2147483832" r:id="rId9"/>
    <p:sldMasterId id="2147483833" r:id="rId10"/>
    <p:sldMasterId id="2147483834" r:id="rId11"/>
    <p:sldMasterId id="2147483835" r:id="rId12"/>
    <p:sldMasterId id="2147483836" r:id="rId13"/>
    <p:sldMasterId id="2147483837" r:id="rId14"/>
    <p:sldMasterId id="2147483838" r:id="rId15"/>
    <p:sldMasterId id="2147483839" r:id="rId16"/>
    <p:sldMasterId id="2147483840" r:id="rId17"/>
    <p:sldMasterId id="2147483841"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20" Type="http://schemas.openxmlformats.org/officeDocument/2006/relationships/slide" Target="slides/slide1.xml"/><Relationship Id="rId41" Type="http://schemas.openxmlformats.org/officeDocument/2006/relationships/slide" Target="slides/slide22.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1" Type="http://schemas.openxmlformats.org/officeDocument/2006/relationships/theme" Target="theme/theme1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2.xml"/><Relationship Id="rId30" Type="http://schemas.openxmlformats.org/officeDocument/2006/relationships/slide" Target="slides/slide11.xml"/><Relationship Id="rId11" Type="http://schemas.openxmlformats.org/officeDocument/2006/relationships/slideMaster" Target="slideMasters/slideMaster8.xml"/><Relationship Id="rId33" Type="http://schemas.openxmlformats.org/officeDocument/2006/relationships/slide" Target="slides/slide14.xml"/><Relationship Id="rId10" Type="http://schemas.openxmlformats.org/officeDocument/2006/relationships/slideMaster" Target="slideMasters/slideMaster7.xml"/><Relationship Id="rId32" Type="http://schemas.openxmlformats.org/officeDocument/2006/relationships/slide" Target="slides/slide13.xml"/><Relationship Id="rId13" Type="http://schemas.openxmlformats.org/officeDocument/2006/relationships/slideMaster" Target="slideMasters/slideMaster10.xml"/><Relationship Id="rId35" Type="http://schemas.openxmlformats.org/officeDocument/2006/relationships/slide" Target="slides/slide16.xml"/><Relationship Id="rId12" Type="http://schemas.openxmlformats.org/officeDocument/2006/relationships/slideMaster" Target="slideMasters/slideMaster9.xml"/><Relationship Id="rId34" Type="http://schemas.openxmlformats.org/officeDocument/2006/relationships/slide" Target="slides/slide15.xml"/><Relationship Id="rId15" Type="http://schemas.openxmlformats.org/officeDocument/2006/relationships/slideMaster" Target="slideMasters/slideMaster12.xml"/><Relationship Id="rId37" Type="http://schemas.openxmlformats.org/officeDocument/2006/relationships/slide" Target="slides/slide18.xml"/><Relationship Id="rId14" Type="http://schemas.openxmlformats.org/officeDocument/2006/relationships/slideMaster" Target="slideMasters/slideMaster11.xml"/><Relationship Id="rId36" Type="http://schemas.openxmlformats.org/officeDocument/2006/relationships/slide" Target="slides/slide17.xml"/><Relationship Id="rId17" Type="http://schemas.openxmlformats.org/officeDocument/2006/relationships/slideMaster" Target="slideMasters/slideMaster14.xml"/><Relationship Id="rId39" Type="http://schemas.openxmlformats.org/officeDocument/2006/relationships/slide" Target="slides/slide20.xml"/><Relationship Id="rId16" Type="http://schemas.openxmlformats.org/officeDocument/2006/relationships/slideMaster" Target="slideMasters/slideMaster13.xml"/><Relationship Id="rId38" Type="http://schemas.openxmlformats.org/officeDocument/2006/relationships/slide" Target="slides/slide19.xml"/><Relationship Id="rId19" Type="http://schemas.openxmlformats.org/officeDocument/2006/relationships/notesMaster" Target="notesMasters/notesMaster1.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584cf9dacc_0_102: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g2584cf9dacc_0_102: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2584cf9dacc_0_1624: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g2584cf9dacc_0_1624: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2584cf9dacc_0_1810: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g2584cf9dacc_0_1810: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2584cf9dacc_0_2010: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g2584cf9dacc_0_2010: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2584cf9dacc_0_2019: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g2584cf9dacc_0_2019: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2584cf9dacc_0_2362: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g2584cf9dacc_0_2362: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2584cf9dacc_0_2369: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g2584cf9dacc_0_2369: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2584cf9dacc_0_2376: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g2584cf9dacc_0_2376: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2584cf9dacc_0_2385: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g2584cf9dacc_0_2385: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2584cf9dacc_0_2394: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g2584cf9dacc_0_2394: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2584cf9dacc_0_2581: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g2584cf9dacc_0_2581: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2584cf9dacc_0_107: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g2584cf9dacc_0_107: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2584cf9dacc_0_2770: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g2584cf9dacc_0_2770: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2584cf9dacc_0_2960: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g2584cf9dacc_0_2960: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2584cf9dacc_0_3053: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g2584cf9dacc_0_3053: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2584cf9dacc_0_290: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g2584cf9dacc_0_290: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2584cf9dacc_0_1062: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g2584cf9dacc_0_1062: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584cf9dacc_0_473: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g2584cf9dacc_0_473: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2584cf9dacc_0_860: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g2584cf9dacc_0_860: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584cf9dacc_0_870: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g2584cf9dacc_0_870: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584cf9dacc_0_1250: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g2584cf9dacc_0_1250: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2584cf9dacc_0_1436:notes"/>
          <p:cNvSpPr txBox="1"/>
          <p:nvPr>
            <p:ph idx="1" type="body"/>
          </p:nvPr>
        </p:nvSpPr>
        <p:spPr>
          <a:xfrm>
            <a:off x="686120" y="4401388"/>
            <a:ext cx="54858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g2584cf9dacc_0_1436: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87" name="Shape 687"/>
        <p:cNvGrpSpPr/>
        <p:nvPr/>
      </p:nvGrpSpPr>
      <p:grpSpPr>
        <a:xfrm>
          <a:off x="0" y="0"/>
          <a:ext cx="0" cy="0"/>
          <a:chOff x="0" y="0"/>
          <a:chExt cx="0" cy="0"/>
        </a:xfrm>
      </p:grpSpPr>
      <p:sp>
        <p:nvSpPr>
          <p:cNvPr id="688" name="Google Shape;688;p10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9" name="Google Shape;689;p10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0" name="Google Shape;690;p10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1" name="Google Shape;691;p10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2" name="Google Shape;692;p10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3" name="Google Shape;693;p10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94" name="Shape 694"/>
        <p:cNvGrpSpPr/>
        <p:nvPr/>
      </p:nvGrpSpPr>
      <p:grpSpPr>
        <a:xfrm>
          <a:off x="0" y="0"/>
          <a:ext cx="0" cy="0"/>
          <a:chOff x="0" y="0"/>
          <a:chExt cx="0" cy="0"/>
        </a:xfrm>
      </p:grpSpPr>
      <p:sp>
        <p:nvSpPr>
          <p:cNvPr id="695" name="Google Shape;695;p110"/>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6" name="Google Shape;696;p11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697" name="Google Shape;697;p11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8" name="Google Shape;698;p11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699" name="Google Shape;699;p11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00" name="Google Shape;700;p1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1" name="Google Shape;701;p1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2" name="Google Shape;702;p1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03" name="Shape 703"/>
        <p:cNvGrpSpPr/>
        <p:nvPr/>
      </p:nvGrpSpPr>
      <p:grpSpPr>
        <a:xfrm>
          <a:off x="0" y="0"/>
          <a:ext cx="0" cy="0"/>
          <a:chOff x="0" y="0"/>
          <a:chExt cx="0" cy="0"/>
        </a:xfrm>
      </p:grpSpPr>
      <p:sp>
        <p:nvSpPr>
          <p:cNvPr id="704" name="Google Shape;704;p11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5" name="Google Shape;705;p1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6" name="Google Shape;706;p1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7" name="Google Shape;707;p1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08" name="Shape 708"/>
        <p:cNvGrpSpPr/>
        <p:nvPr/>
      </p:nvGrpSpPr>
      <p:grpSpPr>
        <a:xfrm>
          <a:off x="0" y="0"/>
          <a:ext cx="0" cy="0"/>
          <a:chOff x="0" y="0"/>
          <a:chExt cx="0" cy="0"/>
        </a:xfrm>
      </p:grpSpPr>
      <p:sp>
        <p:nvSpPr>
          <p:cNvPr id="709" name="Google Shape;709;p1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0" name="Google Shape;710;p1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1" name="Google Shape;711;p1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12" name="Shape 712"/>
        <p:cNvGrpSpPr/>
        <p:nvPr/>
      </p:nvGrpSpPr>
      <p:grpSpPr>
        <a:xfrm>
          <a:off x="0" y="0"/>
          <a:ext cx="0" cy="0"/>
          <a:chOff x="0" y="0"/>
          <a:chExt cx="0" cy="0"/>
        </a:xfrm>
      </p:grpSpPr>
      <p:sp>
        <p:nvSpPr>
          <p:cNvPr id="713" name="Google Shape;713;p113"/>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4" name="Google Shape;714;p11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715" name="Google Shape;715;p11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716" name="Google Shape;716;p1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7" name="Google Shape;717;p1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8" name="Google Shape;718;p1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19" name="Shape 719"/>
        <p:cNvGrpSpPr/>
        <p:nvPr/>
      </p:nvGrpSpPr>
      <p:grpSpPr>
        <a:xfrm>
          <a:off x="0" y="0"/>
          <a:ext cx="0" cy="0"/>
          <a:chOff x="0" y="0"/>
          <a:chExt cx="0" cy="0"/>
        </a:xfrm>
      </p:grpSpPr>
      <p:sp>
        <p:nvSpPr>
          <p:cNvPr id="720" name="Google Shape;720;p114"/>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1" name="Google Shape;721;p114"/>
          <p:cNvSpPr/>
          <p:nvPr>
            <p:ph idx="2" type="pic"/>
          </p:nvPr>
        </p:nvSpPr>
        <p:spPr>
          <a:xfrm>
            <a:off x="3887391" y="740569"/>
            <a:ext cx="4629300" cy="3655200"/>
          </a:xfrm>
          <a:prstGeom prst="rect">
            <a:avLst/>
          </a:prstGeom>
          <a:noFill/>
          <a:ln>
            <a:noFill/>
          </a:ln>
        </p:spPr>
      </p:sp>
      <p:sp>
        <p:nvSpPr>
          <p:cNvPr id="722" name="Google Shape;722;p11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723" name="Google Shape;723;p1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4" name="Google Shape;724;p1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5" name="Google Shape;725;p1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6" name="Shape 726"/>
        <p:cNvGrpSpPr/>
        <p:nvPr/>
      </p:nvGrpSpPr>
      <p:grpSpPr>
        <a:xfrm>
          <a:off x="0" y="0"/>
          <a:ext cx="0" cy="0"/>
          <a:chOff x="0" y="0"/>
          <a:chExt cx="0" cy="0"/>
        </a:xfrm>
      </p:grpSpPr>
      <p:sp>
        <p:nvSpPr>
          <p:cNvPr id="727" name="Google Shape;727;p11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8" name="Google Shape;728;p11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29" name="Google Shape;729;p1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0" name="Google Shape;730;p1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1" name="Google Shape;731;p1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32" name="Shape 732"/>
        <p:cNvGrpSpPr/>
        <p:nvPr/>
      </p:nvGrpSpPr>
      <p:grpSpPr>
        <a:xfrm>
          <a:off x="0" y="0"/>
          <a:ext cx="0" cy="0"/>
          <a:chOff x="0" y="0"/>
          <a:chExt cx="0" cy="0"/>
        </a:xfrm>
      </p:grpSpPr>
      <p:sp>
        <p:nvSpPr>
          <p:cNvPr id="733" name="Google Shape;733;p116"/>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4" name="Google Shape;734;p11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35" name="Google Shape;735;p1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6" name="Google Shape;736;p1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7" name="Google Shape;737;p1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749" name="Shape 749"/>
        <p:cNvGrpSpPr/>
        <p:nvPr/>
      </p:nvGrpSpPr>
      <p:grpSpPr>
        <a:xfrm>
          <a:off x="0" y="0"/>
          <a:ext cx="0" cy="0"/>
          <a:chOff x="0" y="0"/>
          <a:chExt cx="0" cy="0"/>
        </a:xfrm>
      </p:grpSpPr>
      <p:sp>
        <p:nvSpPr>
          <p:cNvPr id="750" name="Google Shape;750;p118"/>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1" name="Google Shape;751;p11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52" name="Google Shape;752;p1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3" name="Google Shape;753;p1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4" name="Google Shape;754;p1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5" name="Shape 755"/>
        <p:cNvGrpSpPr/>
        <p:nvPr/>
      </p:nvGrpSpPr>
      <p:grpSpPr>
        <a:xfrm>
          <a:off x="0" y="0"/>
          <a:ext cx="0" cy="0"/>
          <a:chOff x="0" y="0"/>
          <a:chExt cx="0" cy="0"/>
        </a:xfrm>
      </p:grpSpPr>
      <p:sp>
        <p:nvSpPr>
          <p:cNvPr id="756" name="Google Shape;756;p11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7" name="Google Shape;757;p11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58" name="Google Shape;758;p1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9" name="Google Shape;759;p1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0" name="Google Shape;760;p1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761" name="Shape 761"/>
        <p:cNvGrpSpPr/>
        <p:nvPr/>
      </p:nvGrpSpPr>
      <p:grpSpPr>
        <a:xfrm>
          <a:off x="0" y="0"/>
          <a:ext cx="0" cy="0"/>
          <a:chOff x="0" y="0"/>
          <a:chExt cx="0" cy="0"/>
        </a:xfrm>
      </p:grpSpPr>
      <p:sp>
        <p:nvSpPr>
          <p:cNvPr id="762" name="Google Shape;762;p12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3" name="Google Shape;763;p12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64" name="Google Shape;764;p1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5" name="Google Shape;765;p1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6" name="Google Shape;766;p1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767" name="Shape 767"/>
        <p:cNvGrpSpPr/>
        <p:nvPr/>
      </p:nvGrpSpPr>
      <p:grpSpPr>
        <a:xfrm>
          <a:off x="0" y="0"/>
          <a:ext cx="0" cy="0"/>
          <a:chOff x="0" y="0"/>
          <a:chExt cx="0" cy="0"/>
        </a:xfrm>
      </p:grpSpPr>
      <p:sp>
        <p:nvSpPr>
          <p:cNvPr id="768" name="Google Shape;768;p121"/>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9" name="Google Shape;769;p121"/>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70" name="Google Shape;770;p1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1" name="Google Shape;771;p1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2" name="Google Shape;772;p1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73" name="Shape 773"/>
        <p:cNvGrpSpPr/>
        <p:nvPr/>
      </p:nvGrpSpPr>
      <p:grpSpPr>
        <a:xfrm>
          <a:off x="0" y="0"/>
          <a:ext cx="0" cy="0"/>
          <a:chOff x="0" y="0"/>
          <a:chExt cx="0" cy="0"/>
        </a:xfrm>
      </p:grpSpPr>
      <p:sp>
        <p:nvSpPr>
          <p:cNvPr id="774" name="Google Shape;774;p12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5" name="Google Shape;775;p122"/>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6" name="Google Shape;776;p122"/>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7" name="Google Shape;777;p1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8" name="Google Shape;778;p1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9" name="Google Shape;779;p1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80" name="Shape 780"/>
        <p:cNvGrpSpPr/>
        <p:nvPr/>
      </p:nvGrpSpPr>
      <p:grpSpPr>
        <a:xfrm>
          <a:off x="0" y="0"/>
          <a:ext cx="0" cy="0"/>
          <a:chOff x="0" y="0"/>
          <a:chExt cx="0" cy="0"/>
        </a:xfrm>
      </p:grpSpPr>
      <p:sp>
        <p:nvSpPr>
          <p:cNvPr id="781" name="Google Shape;781;p123"/>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2" name="Google Shape;782;p12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83" name="Google Shape;783;p123"/>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4" name="Google Shape;784;p12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85" name="Google Shape;785;p123"/>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6" name="Google Shape;786;p1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7" name="Google Shape;787;p1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8" name="Google Shape;788;p1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89" name="Shape 789"/>
        <p:cNvGrpSpPr/>
        <p:nvPr/>
      </p:nvGrpSpPr>
      <p:grpSpPr>
        <a:xfrm>
          <a:off x="0" y="0"/>
          <a:ext cx="0" cy="0"/>
          <a:chOff x="0" y="0"/>
          <a:chExt cx="0" cy="0"/>
        </a:xfrm>
      </p:grpSpPr>
      <p:sp>
        <p:nvSpPr>
          <p:cNvPr id="790" name="Google Shape;790;p12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1" name="Google Shape;791;p1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2" name="Google Shape;792;p1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3" name="Google Shape;793;p1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94" name="Shape 794"/>
        <p:cNvGrpSpPr/>
        <p:nvPr/>
      </p:nvGrpSpPr>
      <p:grpSpPr>
        <a:xfrm>
          <a:off x="0" y="0"/>
          <a:ext cx="0" cy="0"/>
          <a:chOff x="0" y="0"/>
          <a:chExt cx="0" cy="0"/>
        </a:xfrm>
      </p:grpSpPr>
      <p:sp>
        <p:nvSpPr>
          <p:cNvPr id="795" name="Google Shape;795;p1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6" name="Google Shape;796;p1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7" name="Google Shape;797;p1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98" name="Shape 798"/>
        <p:cNvGrpSpPr/>
        <p:nvPr/>
      </p:nvGrpSpPr>
      <p:grpSpPr>
        <a:xfrm>
          <a:off x="0" y="0"/>
          <a:ext cx="0" cy="0"/>
          <a:chOff x="0" y="0"/>
          <a:chExt cx="0" cy="0"/>
        </a:xfrm>
      </p:grpSpPr>
      <p:sp>
        <p:nvSpPr>
          <p:cNvPr id="799" name="Google Shape;799;p126"/>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0" name="Google Shape;800;p12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01" name="Google Shape;801;p12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02" name="Google Shape;802;p1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3" name="Google Shape;803;p1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4" name="Google Shape;804;p1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05" name="Shape 805"/>
        <p:cNvGrpSpPr/>
        <p:nvPr/>
      </p:nvGrpSpPr>
      <p:grpSpPr>
        <a:xfrm>
          <a:off x="0" y="0"/>
          <a:ext cx="0" cy="0"/>
          <a:chOff x="0" y="0"/>
          <a:chExt cx="0" cy="0"/>
        </a:xfrm>
      </p:grpSpPr>
      <p:sp>
        <p:nvSpPr>
          <p:cNvPr id="806" name="Google Shape;806;p127"/>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7" name="Google Shape;807;p127"/>
          <p:cNvSpPr/>
          <p:nvPr>
            <p:ph idx="2" type="pic"/>
          </p:nvPr>
        </p:nvSpPr>
        <p:spPr>
          <a:xfrm>
            <a:off x="3887391" y="740569"/>
            <a:ext cx="4629300" cy="3655200"/>
          </a:xfrm>
          <a:prstGeom prst="rect">
            <a:avLst/>
          </a:prstGeom>
          <a:noFill/>
          <a:ln>
            <a:noFill/>
          </a:ln>
        </p:spPr>
      </p:sp>
      <p:sp>
        <p:nvSpPr>
          <p:cNvPr id="808" name="Google Shape;808;p12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09" name="Google Shape;809;p1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0" name="Google Shape;810;p1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1" name="Google Shape;811;p1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12" name="Shape 812"/>
        <p:cNvGrpSpPr/>
        <p:nvPr/>
      </p:nvGrpSpPr>
      <p:grpSpPr>
        <a:xfrm>
          <a:off x="0" y="0"/>
          <a:ext cx="0" cy="0"/>
          <a:chOff x="0" y="0"/>
          <a:chExt cx="0" cy="0"/>
        </a:xfrm>
      </p:grpSpPr>
      <p:sp>
        <p:nvSpPr>
          <p:cNvPr id="813" name="Google Shape;813;p12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4" name="Google Shape;814;p128"/>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5" name="Google Shape;815;p1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6" name="Google Shape;816;p1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7" name="Google Shape;817;p1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18" name="Shape 818"/>
        <p:cNvGrpSpPr/>
        <p:nvPr/>
      </p:nvGrpSpPr>
      <p:grpSpPr>
        <a:xfrm>
          <a:off x="0" y="0"/>
          <a:ext cx="0" cy="0"/>
          <a:chOff x="0" y="0"/>
          <a:chExt cx="0" cy="0"/>
        </a:xfrm>
      </p:grpSpPr>
      <p:sp>
        <p:nvSpPr>
          <p:cNvPr id="819" name="Google Shape;819;p129"/>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0" name="Google Shape;820;p129"/>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1" name="Google Shape;821;p1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2" name="Google Shape;822;p1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3" name="Google Shape;823;p1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61" name="Shape 61"/>
        <p:cNvGrpSpPr/>
        <p:nvPr/>
      </p:nvGrpSpPr>
      <p:grpSpPr>
        <a:xfrm>
          <a:off x="0" y="0"/>
          <a:ext cx="0" cy="0"/>
          <a:chOff x="0" y="0"/>
          <a:chExt cx="0" cy="0"/>
        </a:xfrm>
      </p:grpSpPr>
      <p:sp>
        <p:nvSpPr>
          <p:cNvPr id="62" name="Google Shape;62;p14"/>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4" name="Google Shape;64;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835" name="Shape 835"/>
        <p:cNvGrpSpPr/>
        <p:nvPr/>
      </p:nvGrpSpPr>
      <p:grpSpPr>
        <a:xfrm>
          <a:off x="0" y="0"/>
          <a:ext cx="0" cy="0"/>
          <a:chOff x="0" y="0"/>
          <a:chExt cx="0" cy="0"/>
        </a:xfrm>
      </p:grpSpPr>
      <p:sp>
        <p:nvSpPr>
          <p:cNvPr id="836" name="Google Shape;836;p131"/>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7" name="Google Shape;837;p13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838" name="Google Shape;838;p1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9" name="Google Shape;839;p1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0" name="Google Shape;840;p1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1" name="Shape 841"/>
        <p:cNvGrpSpPr/>
        <p:nvPr/>
      </p:nvGrpSpPr>
      <p:grpSpPr>
        <a:xfrm>
          <a:off x="0" y="0"/>
          <a:ext cx="0" cy="0"/>
          <a:chOff x="0" y="0"/>
          <a:chExt cx="0" cy="0"/>
        </a:xfrm>
      </p:grpSpPr>
      <p:sp>
        <p:nvSpPr>
          <p:cNvPr id="842" name="Google Shape;842;p13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3" name="Google Shape;843;p13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4" name="Google Shape;844;p1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5" name="Google Shape;845;p1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6" name="Google Shape;846;p1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847" name="Shape 847"/>
        <p:cNvGrpSpPr/>
        <p:nvPr/>
      </p:nvGrpSpPr>
      <p:grpSpPr>
        <a:xfrm>
          <a:off x="0" y="0"/>
          <a:ext cx="0" cy="0"/>
          <a:chOff x="0" y="0"/>
          <a:chExt cx="0" cy="0"/>
        </a:xfrm>
      </p:grpSpPr>
      <p:sp>
        <p:nvSpPr>
          <p:cNvPr id="848" name="Google Shape;848;p13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9" name="Google Shape;849;p1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0" name="Google Shape;850;p1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1" name="Google Shape;851;p1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2" name="Google Shape;852;p1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853" name="Shape 853"/>
        <p:cNvGrpSpPr/>
        <p:nvPr/>
      </p:nvGrpSpPr>
      <p:grpSpPr>
        <a:xfrm>
          <a:off x="0" y="0"/>
          <a:ext cx="0" cy="0"/>
          <a:chOff x="0" y="0"/>
          <a:chExt cx="0" cy="0"/>
        </a:xfrm>
      </p:grpSpPr>
      <p:sp>
        <p:nvSpPr>
          <p:cNvPr id="854" name="Google Shape;854;p134"/>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5" name="Google Shape;855;p134"/>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56" name="Google Shape;856;p1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7" name="Google Shape;857;p1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8" name="Google Shape;858;p1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859" name="Shape 859"/>
        <p:cNvGrpSpPr/>
        <p:nvPr/>
      </p:nvGrpSpPr>
      <p:grpSpPr>
        <a:xfrm>
          <a:off x="0" y="0"/>
          <a:ext cx="0" cy="0"/>
          <a:chOff x="0" y="0"/>
          <a:chExt cx="0" cy="0"/>
        </a:xfrm>
      </p:grpSpPr>
      <p:sp>
        <p:nvSpPr>
          <p:cNvPr id="860" name="Google Shape;860;p13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1" name="Google Shape;861;p13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62" name="Google Shape;862;p13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63" name="Google Shape;863;p1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4" name="Google Shape;864;p1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5" name="Google Shape;865;p1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866" name="Shape 866"/>
        <p:cNvGrpSpPr/>
        <p:nvPr/>
      </p:nvGrpSpPr>
      <p:grpSpPr>
        <a:xfrm>
          <a:off x="0" y="0"/>
          <a:ext cx="0" cy="0"/>
          <a:chOff x="0" y="0"/>
          <a:chExt cx="0" cy="0"/>
        </a:xfrm>
      </p:grpSpPr>
      <p:sp>
        <p:nvSpPr>
          <p:cNvPr id="867" name="Google Shape;867;p136"/>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8" name="Google Shape;868;p13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9" name="Google Shape;869;p13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0" name="Google Shape;870;p13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71" name="Google Shape;871;p13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2" name="Google Shape;872;p1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3" name="Google Shape;873;p1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4" name="Google Shape;874;p1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875" name="Shape 875"/>
        <p:cNvGrpSpPr/>
        <p:nvPr/>
      </p:nvGrpSpPr>
      <p:grpSpPr>
        <a:xfrm>
          <a:off x="0" y="0"/>
          <a:ext cx="0" cy="0"/>
          <a:chOff x="0" y="0"/>
          <a:chExt cx="0" cy="0"/>
        </a:xfrm>
      </p:grpSpPr>
      <p:sp>
        <p:nvSpPr>
          <p:cNvPr id="876" name="Google Shape;876;p13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7" name="Google Shape;877;p1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8" name="Google Shape;878;p1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9" name="Google Shape;879;p1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80" name="Shape 880"/>
        <p:cNvGrpSpPr/>
        <p:nvPr/>
      </p:nvGrpSpPr>
      <p:grpSpPr>
        <a:xfrm>
          <a:off x="0" y="0"/>
          <a:ext cx="0" cy="0"/>
          <a:chOff x="0" y="0"/>
          <a:chExt cx="0" cy="0"/>
        </a:xfrm>
      </p:grpSpPr>
      <p:sp>
        <p:nvSpPr>
          <p:cNvPr id="881" name="Google Shape;881;p1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2" name="Google Shape;882;p1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3" name="Google Shape;883;p1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84" name="Shape 884"/>
        <p:cNvGrpSpPr/>
        <p:nvPr/>
      </p:nvGrpSpPr>
      <p:grpSpPr>
        <a:xfrm>
          <a:off x="0" y="0"/>
          <a:ext cx="0" cy="0"/>
          <a:chOff x="0" y="0"/>
          <a:chExt cx="0" cy="0"/>
        </a:xfrm>
      </p:grpSpPr>
      <p:sp>
        <p:nvSpPr>
          <p:cNvPr id="885" name="Google Shape;885;p139"/>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6" name="Google Shape;886;p13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87" name="Google Shape;887;p13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88" name="Google Shape;888;p1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9" name="Google Shape;889;p1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0" name="Google Shape;890;p1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91" name="Shape 891"/>
        <p:cNvGrpSpPr/>
        <p:nvPr/>
      </p:nvGrpSpPr>
      <p:grpSpPr>
        <a:xfrm>
          <a:off x="0" y="0"/>
          <a:ext cx="0" cy="0"/>
          <a:chOff x="0" y="0"/>
          <a:chExt cx="0" cy="0"/>
        </a:xfrm>
      </p:grpSpPr>
      <p:sp>
        <p:nvSpPr>
          <p:cNvPr id="892" name="Google Shape;892;p140"/>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3" name="Google Shape;893;p140"/>
          <p:cNvSpPr/>
          <p:nvPr>
            <p:ph idx="2" type="pic"/>
          </p:nvPr>
        </p:nvSpPr>
        <p:spPr>
          <a:xfrm>
            <a:off x="3887391" y="740569"/>
            <a:ext cx="4629300" cy="3655200"/>
          </a:xfrm>
          <a:prstGeom prst="rect">
            <a:avLst/>
          </a:prstGeom>
          <a:noFill/>
          <a:ln>
            <a:noFill/>
          </a:ln>
        </p:spPr>
      </p:sp>
      <p:sp>
        <p:nvSpPr>
          <p:cNvPr id="894" name="Google Shape;894;p14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95" name="Google Shape;895;p1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6" name="Google Shape;896;p1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7" name="Google Shape;897;p1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0" name="Google Shape;70;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98" name="Shape 898"/>
        <p:cNvGrpSpPr/>
        <p:nvPr/>
      </p:nvGrpSpPr>
      <p:grpSpPr>
        <a:xfrm>
          <a:off x="0" y="0"/>
          <a:ext cx="0" cy="0"/>
          <a:chOff x="0" y="0"/>
          <a:chExt cx="0" cy="0"/>
        </a:xfrm>
      </p:grpSpPr>
      <p:sp>
        <p:nvSpPr>
          <p:cNvPr id="899" name="Google Shape;899;p14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00" name="Google Shape;900;p14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1" name="Google Shape;901;p1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2" name="Google Shape;902;p1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3" name="Google Shape;903;p1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04" name="Shape 904"/>
        <p:cNvGrpSpPr/>
        <p:nvPr/>
      </p:nvGrpSpPr>
      <p:grpSpPr>
        <a:xfrm>
          <a:off x="0" y="0"/>
          <a:ext cx="0" cy="0"/>
          <a:chOff x="0" y="0"/>
          <a:chExt cx="0" cy="0"/>
        </a:xfrm>
      </p:grpSpPr>
      <p:sp>
        <p:nvSpPr>
          <p:cNvPr id="905" name="Google Shape;905;p142"/>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06" name="Google Shape;906;p14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7" name="Google Shape;907;p1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8" name="Google Shape;908;p1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9" name="Google Shape;909;p1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921" name="Shape 921"/>
        <p:cNvGrpSpPr/>
        <p:nvPr/>
      </p:nvGrpSpPr>
      <p:grpSpPr>
        <a:xfrm>
          <a:off x="0" y="0"/>
          <a:ext cx="0" cy="0"/>
          <a:chOff x="0" y="0"/>
          <a:chExt cx="0" cy="0"/>
        </a:xfrm>
      </p:grpSpPr>
      <p:sp>
        <p:nvSpPr>
          <p:cNvPr id="922" name="Google Shape;922;p144"/>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3" name="Google Shape;923;p14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924" name="Google Shape;924;p1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5" name="Google Shape;925;p1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6" name="Google Shape;926;p1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7" name="Shape 927"/>
        <p:cNvGrpSpPr/>
        <p:nvPr/>
      </p:nvGrpSpPr>
      <p:grpSpPr>
        <a:xfrm>
          <a:off x="0" y="0"/>
          <a:ext cx="0" cy="0"/>
          <a:chOff x="0" y="0"/>
          <a:chExt cx="0" cy="0"/>
        </a:xfrm>
      </p:grpSpPr>
      <p:sp>
        <p:nvSpPr>
          <p:cNvPr id="928" name="Google Shape;928;p14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9" name="Google Shape;929;p14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0" name="Google Shape;930;p1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1" name="Google Shape;931;p1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2" name="Google Shape;932;p1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933" name="Shape 933"/>
        <p:cNvGrpSpPr/>
        <p:nvPr/>
      </p:nvGrpSpPr>
      <p:grpSpPr>
        <a:xfrm>
          <a:off x="0" y="0"/>
          <a:ext cx="0" cy="0"/>
          <a:chOff x="0" y="0"/>
          <a:chExt cx="0" cy="0"/>
        </a:xfrm>
      </p:grpSpPr>
      <p:sp>
        <p:nvSpPr>
          <p:cNvPr id="934" name="Google Shape;934;p14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35" name="Google Shape;935;p14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6" name="Google Shape;936;p1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7" name="Google Shape;937;p1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8" name="Google Shape;938;p1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939" name="Shape 939"/>
        <p:cNvGrpSpPr/>
        <p:nvPr/>
      </p:nvGrpSpPr>
      <p:grpSpPr>
        <a:xfrm>
          <a:off x="0" y="0"/>
          <a:ext cx="0" cy="0"/>
          <a:chOff x="0" y="0"/>
          <a:chExt cx="0" cy="0"/>
        </a:xfrm>
      </p:grpSpPr>
      <p:sp>
        <p:nvSpPr>
          <p:cNvPr id="940" name="Google Shape;940;p147"/>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1" name="Google Shape;941;p14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942" name="Google Shape;942;p1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3" name="Google Shape;943;p1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4" name="Google Shape;944;p1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945" name="Shape 945"/>
        <p:cNvGrpSpPr/>
        <p:nvPr/>
      </p:nvGrpSpPr>
      <p:grpSpPr>
        <a:xfrm>
          <a:off x="0" y="0"/>
          <a:ext cx="0" cy="0"/>
          <a:chOff x="0" y="0"/>
          <a:chExt cx="0" cy="0"/>
        </a:xfrm>
      </p:grpSpPr>
      <p:sp>
        <p:nvSpPr>
          <p:cNvPr id="946" name="Google Shape;946;p14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7" name="Google Shape;947;p14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48" name="Google Shape;948;p14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49" name="Google Shape;949;p1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0" name="Google Shape;950;p1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1" name="Google Shape;951;p1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952" name="Shape 952"/>
        <p:cNvGrpSpPr/>
        <p:nvPr/>
      </p:nvGrpSpPr>
      <p:grpSpPr>
        <a:xfrm>
          <a:off x="0" y="0"/>
          <a:ext cx="0" cy="0"/>
          <a:chOff x="0" y="0"/>
          <a:chExt cx="0" cy="0"/>
        </a:xfrm>
      </p:grpSpPr>
      <p:sp>
        <p:nvSpPr>
          <p:cNvPr id="953" name="Google Shape;953;p149"/>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4" name="Google Shape;954;p14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55" name="Google Shape;955;p14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56" name="Google Shape;956;p14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57" name="Google Shape;957;p14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58" name="Google Shape;958;p14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9" name="Google Shape;959;p14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0" name="Google Shape;960;p1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961" name="Shape 961"/>
        <p:cNvGrpSpPr/>
        <p:nvPr/>
      </p:nvGrpSpPr>
      <p:grpSpPr>
        <a:xfrm>
          <a:off x="0" y="0"/>
          <a:ext cx="0" cy="0"/>
          <a:chOff x="0" y="0"/>
          <a:chExt cx="0" cy="0"/>
        </a:xfrm>
      </p:grpSpPr>
      <p:sp>
        <p:nvSpPr>
          <p:cNvPr id="962" name="Google Shape;962;p15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3" name="Google Shape;963;p15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4" name="Google Shape;964;p15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5" name="Google Shape;965;p1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966" name="Shape 966"/>
        <p:cNvGrpSpPr/>
        <p:nvPr/>
      </p:nvGrpSpPr>
      <p:grpSpPr>
        <a:xfrm>
          <a:off x="0" y="0"/>
          <a:ext cx="0" cy="0"/>
          <a:chOff x="0" y="0"/>
          <a:chExt cx="0" cy="0"/>
        </a:xfrm>
      </p:grpSpPr>
      <p:sp>
        <p:nvSpPr>
          <p:cNvPr id="967" name="Google Shape;967;p15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8" name="Google Shape;968;p15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9" name="Google Shape;969;p1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73" name="Shape 73"/>
        <p:cNvGrpSpPr/>
        <p:nvPr/>
      </p:nvGrpSpPr>
      <p:grpSpPr>
        <a:xfrm>
          <a:off x="0" y="0"/>
          <a:ext cx="0" cy="0"/>
          <a:chOff x="0" y="0"/>
          <a:chExt cx="0" cy="0"/>
        </a:xfrm>
      </p:grpSpPr>
      <p:sp>
        <p:nvSpPr>
          <p:cNvPr id="74" name="Google Shape;74;p1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6" name="Google Shape;76;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970" name="Shape 970"/>
        <p:cNvGrpSpPr/>
        <p:nvPr/>
      </p:nvGrpSpPr>
      <p:grpSpPr>
        <a:xfrm>
          <a:off x="0" y="0"/>
          <a:ext cx="0" cy="0"/>
          <a:chOff x="0" y="0"/>
          <a:chExt cx="0" cy="0"/>
        </a:xfrm>
      </p:grpSpPr>
      <p:sp>
        <p:nvSpPr>
          <p:cNvPr id="971" name="Google Shape;971;p152"/>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72" name="Google Shape;972;p15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973" name="Google Shape;973;p15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74" name="Google Shape;974;p15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5" name="Google Shape;975;p15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6" name="Google Shape;976;p15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77" name="Shape 977"/>
        <p:cNvGrpSpPr/>
        <p:nvPr/>
      </p:nvGrpSpPr>
      <p:grpSpPr>
        <a:xfrm>
          <a:off x="0" y="0"/>
          <a:ext cx="0" cy="0"/>
          <a:chOff x="0" y="0"/>
          <a:chExt cx="0" cy="0"/>
        </a:xfrm>
      </p:grpSpPr>
      <p:sp>
        <p:nvSpPr>
          <p:cNvPr id="978" name="Google Shape;978;p153"/>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79" name="Google Shape;979;p153"/>
          <p:cNvSpPr/>
          <p:nvPr>
            <p:ph idx="2" type="pic"/>
          </p:nvPr>
        </p:nvSpPr>
        <p:spPr>
          <a:xfrm>
            <a:off x="3887391" y="740569"/>
            <a:ext cx="4629300" cy="3655200"/>
          </a:xfrm>
          <a:prstGeom prst="rect">
            <a:avLst/>
          </a:prstGeom>
          <a:noFill/>
          <a:ln>
            <a:noFill/>
          </a:ln>
        </p:spPr>
      </p:sp>
      <p:sp>
        <p:nvSpPr>
          <p:cNvPr id="980" name="Google Shape;980;p15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81" name="Google Shape;981;p15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2" name="Google Shape;982;p15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3" name="Google Shape;983;p1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84" name="Shape 984"/>
        <p:cNvGrpSpPr/>
        <p:nvPr/>
      </p:nvGrpSpPr>
      <p:grpSpPr>
        <a:xfrm>
          <a:off x="0" y="0"/>
          <a:ext cx="0" cy="0"/>
          <a:chOff x="0" y="0"/>
          <a:chExt cx="0" cy="0"/>
        </a:xfrm>
      </p:grpSpPr>
      <p:sp>
        <p:nvSpPr>
          <p:cNvPr id="985" name="Google Shape;985;p15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6" name="Google Shape;986;p15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87" name="Google Shape;987;p15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8" name="Google Shape;988;p15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9" name="Google Shape;989;p1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90" name="Shape 990"/>
        <p:cNvGrpSpPr/>
        <p:nvPr/>
      </p:nvGrpSpPr>
      <p:grpSpPr>
        <a:xfrm>
          <a:off x="0" y="0"/>
          <a:ext cx="0" cy="0"/>
          <a:chOff x="0" y="0"/>
          <a:chExt cx="0" cy="0"/>
        </a:xfrm>
      </p:grpSpPr>
      <p:sp>
        <p:nvSpPr>
          <p:cNvPr id="991" name="Google Shape;991;p155"/>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2" name="Google Shape;992;p15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93" name="Google Shape;993;p15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4" name="Google Shape;994;p15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5" name="Google Shape;995;p1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007" name="Shape 1007"/>
        <p:cNvGrpSpPr/>
        <p:nvPr/>
      </p:nvGrpSpPr>
      <p:grpSpPr>
        <a:xfrm>
          <a:off x="0" y="0"/>
          <a:ext cx="0" cy="0"/>
          <a:chOff x="0" y="0"/>
          <a:chExt cx="0" cy="0"/>
        </a:xfrm>
      </p:grpSpPr>
      <p:sp>
        <p:nvSpPr>
          <p:cNvPr id="1008" name="Google Shape;1008;p157"/>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9" name="Google Shape;1009;p15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010" name="Google Shape;1010;p15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1" name="Google Shape;1011;p15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2" name="Google Shape;1012;p1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3" name="Shape 1013"/>
        <p:cNvGrpSpPr/>
        <p:nvPr/>
      </p:nvGrpSpPr>
      <p:grpSpPr>
        <a:xfrm>
          <a:off x="0" y="0"/>
          <a:ext cx="0" cy="0"/>
          <a:chOff x="0" y="0"/>
          <a:chExt cx="0" cy="0"/>
        </a:xfrm>
      </p:grpSpPr>
      <p:sp>
        <p:nvSpPr>
          <p:cNvPr id="1014" name="Google Shape;1014;p15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5" name="Google Shape;1015;p15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6" name="Google Shape;1016;p15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7" name="Google Shape;1017;p15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8" name="Google Shape;1018;p15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019" name="Shape 1019"/>
        <p:cNvGrpSpPr/>
        <p:nvPr/>
      </p:nvGrpSpPr>
      <p:grpSpPr>
        <a:xfrm>
          <a:off x="0" y="0"/>
          <a:ext cx="0" cy="0"/>
          <a:chOff x="0" y="0"/>
          <a:chExt cx="0" cy="0"/>
        </a:xfrm>
      </p:grpSpPr>
      <p:sp>
        <p:nvSpPr>
          <p:cNvPr id="1020" name="Google Shape;1020;p15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1" name="Google Shape;1021;p15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22" name="Google Shape;1022;p15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3" name="Google Shape;1023;p15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4" name="Google Shape;1024;p15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025" name="Shape 1025"/>
        <p:cNvGrpSpPr/>
        <p:nvPr/>
      </p:nvGrpSpPr>
      <p:grpSpPr>
        <a:xfrm>
          <a:off x="0" y="0"/>
          <a:ext cx="0" cy="0"/>
          <a:chOff x="0" y="0"/>
          <a:chExt cx="0" cy="0"/>
        </a:xfrm>
      </p:grpSpPr>
      <p:sp>
        <p:nvSpPr>
          <p:cNvPr id="1026" name="Google Shape;1026;p160"/>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7" name="Google Shape;1027;p16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028" name="Google Shape;1028;p16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9" name="Google Shape;1029;p16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0" name="Google Shape;1030;p1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31" name="Shape 1031"/>
        <p:cNvGrpSpPr/>
        <p:nvPr/>
      </p:nvGrpSpPr>
      <p:grpSpPr>
        <a:xfrm>
          <a:off x="0" y="0"/>
          <a:ext cx="0" cy="0"/>
          <a:chOff x="0" y="0"/>
          <a:chExt cx="0" cy="0"/>
        </a:xfrm>
      </p:grpSpPr>
      <p:sp>
        <p:nvSpPr>
          <p:cNvPr id="1032" name="Google Shape;1032;p16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3" name="Google Shape;1033;p16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34" name="Google Shape;1034;p16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35" name="Google Shape;1035;p16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6" name="Google Shape;1036;p16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7" name="Google Shape;1037;p16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038" name="Shape 1038"/>
        <p:cNvGrpSpPr/>
        <p:nvPr/>
      </p:nvGrpSpPr>
      <p:grpSpPr>
        <a:xfrm>
          <a:off x="0" y="0"/>
          <a:ext cx="0" cy="0"/>
          <a:chOff x="0" y="0"/>
          <a:chExt cx="0" cy="0"/>
        </a:xfrm>
      </p:grpSpPr>
      <p:sp>
        <p:nvSpPr>
          <p:cNvPr id="1039" name="Google Shape;1039;p162"/>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0" name="Google Shape;1040;p16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41" name="Google Shape;1041;p162"/>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42" name="Google Shape;1042;p16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43" name="Google Shape;1043;p162"/>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44" name="Google Shape;1044;p16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5" name="Google Shape;1045;p16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6" name="Google Shape;1046;p16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79" name="Shape 79"/>
        <p:cNvGrpSpPr/>
        <p:nvPr/>
      </p:nvGrpSpPr>
      <p:grpSpPr>
        <a:xfrm>
          <a:off x="0" y="0"/>
          <a:ext cx="0" cy="0"/>
          <a:chOff x="0" y="0"/>
          <a:chExt cx="0" cy="0"/>
        </a:xfrm>
      </p:grpSpPr>
      <p:sp>
        <p:nvSpPr>
          <p:cNvPr id="80" name="Google Shape;80;p17"/>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2" name="Google Shape;82;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047" name="Shape 1047"/>
        <p:cNvGrpSpPr/>
        <p:nvPr/>
      </p:nvGrpSpPr>
      <p:grpSpPr>
        <a:xfrm>
          <a:off x="0" y="0"/>
          <a:ext cx="0" cy="0"/>
          <a:chOff x="0" y="0"/>
          <a:chExt cx="0" cy="0"/>
        </a:xfrm>
      </p:grpSpPr>
      <p:sp>
        <p:nvSpPr>
          <p:cNvPr id="1048" name="Google Shape;1048;p16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9" name="Google Shape;1049;p16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0" name="Google Shape;1050;p16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1" name="Google Shape;1051;p1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052" name="Shape 1052"/>
        <p:cNvGrpSpPr/>
        <p:nvPr/>
      </p:nvGrpSpPr>
      <p:grpSpPr>
        <a:xfrm>
          <a:off x="0" y="0"/>
          <a:ext cx="0" cy="0"/>
          <a:chOff x="0" y="0"/>
          <a:chExt cx="0" cy="0"/>
        </a:xfrm>
      </p:grpSpPr>
      <p:sp>
        <p:nvSpPr>
          <p:cNvPr id="1053" name="Google Shape;1053;p16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4" name="Google Shape;1054;p16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5" name="Google Shape;1055;p16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056" name="Shape 1056"/>
        <p:cNvGrpSpPr/>
        <p:nvPr/>
      </p:nvGrpSpPr>
      <p:grpSpPr>
        <a:xfrm>
          <a:off x="0" y="0"/>
          <a:ext cx="0" cy="0"/>
          <a:chOff x="0" y="0"/>
          <a:chExt cx="0" cy="0"/>
        </a:xfrm>
      </p:grpSpPr>
      <p:sp>
        <p:nvSpPr>
          <p:cNvPr id="1057" name="Google Shape;1057;p165"/>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58" name="Google Shape;1058;p16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59" name="Google Shape;1059;p16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60" name="Google Shape;1060;p16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1" name="Google Shape;1061;p16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2" name="Google Shape;1062;p16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063" name="Shape 1063"/>
        <p:cNvGrpSpPr/>
        <p:nvPr/>
      </p:nvGrpSpPr>
      <p:grpSpPr>
        <a:xfrm>
          <a:off x="0" y="0"/>
          <a:ext cx="0" cy="0"/>
          <a:chOff x="0" y="0"/>
          <a:chExt cx="0" cy="0"/>
        </a:xfrm>
      </p:grpSpPr>
      <p:sp>
        <p:nvSpPr>
          <p:cNvPr id="1064" name="Google Shape;1064;p166"/>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65" name="Google Shape;1065;p166"/>
          <p:cNvSpPr/>
          <p:nvPr>
            <p:ph idx="2" type="pic"/>
          </p:nvPr>
        </p:nvSpPr>
        <p:spPr>
          <a:xfrm>
            <a:off x="3887391" y="740569"/>
            <a:ext cx="4629300" cy="3655200"/>
          </a:xfrm>
          <a:prstGeom prst="rect">
            <a:avLst/>
          </a:prstGeom>
          <a:noFill/>
          <a:ln>
            <a:noFill/>
          </a:ln>
        </p:spPr>
      </p:sp>
      <p:sp>
        <p:nvSpPr>
          <p:cNvPr id="1066" name="Google Shape;1066;p16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67" name="Google Shape;1067;p16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8" name="Google Shape;1068;p16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9" name="Google Shape;1069;p16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70" name="Shape 1070"/>
        <p:cNvGrpSpPr/>
        <p:nvPr/>
      </p:nvGrpSpPr>
      <p:grpSpPr>
        <a:xfrm>
          <a:off x="0" y="0"/>
          <a:ext cx="0" cy="0"/>
          <a:chOff x="0" y="0"/>
          <a:chExt cx="0" cy="0"/>
        </a:xfrm>
      </p:grpSpPr>
      <p:sp>
        <p:nvSpPr>
          <p:cNvPr id="1071" name="Google Shape;1071;p16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2" name="Google Shape;1072;p16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73" name="Google Shape;1073;p16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4" name="Google Shape;1074;p16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5" name="Google Shape;1075;p1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76" name="Shape 1076"/>
        <p:cNvGrpSpPr/>
        <p:nvPr/>
      </p:nvGrpSpPr>
      <p:grpSpPr>
        <a:xfrm>
          <a:off x="0" y="0"/>
          <a:ext cx="0" cy="0"/>
          <a:chOff x="0" y="0"/>
          <a:chExt cx="0" cy="0"/>
        </a:xfrm>
      </p:grpSpPr>
      <p:sp>
        <p:nvSpPr>
          <p:cNvPr id="1077" name="Google Shape;1077;p168"/>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8" name="Google Shape;1078;p16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79" name="Google Shape;1079;p16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0" name="Google Shape;1080;p16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1" name="Google Shape;1081;p16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093" name="Shape 1093"/>
        <p:cNvGrpSpPr/>
        <p:nvPr/>
      </p:nvGrpSpPr>
      <p:grpSpPr>
        <a:xfrm>
          <a:off x="0" y="0"/>
          <a:ext cx="0" cy="0"/>
          <a:chOff x="0" y="0"/>
          <a:chExt cx="0" cy="0"/>
        </a:xfrm>
      </p:grpSpPr>
      <p:sp>
        <p:nvSpPr>
          <p:cNvPr id="1094" name="Google Shape;1094;p170"/>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95" name="Google Shape;1095;p170"/>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096" name="Google Shape;1096;p17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7" name="Google Shape;1097;p17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8" name="Google Shape;1098;p17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9" name="Shape 1099"/>
        <p:cNvGrpSpPr/>
        <p:nvPr/>
      </p:nvGrpSpPr>
      <p:grpSpPr>
        <a:xfrm>
          <a:off x="0" y="0"/>
          <a:ext cx="0" cy="0"/>
          <a:chOff x="0" y="0"/>
          <a:chExt cx="0" cy="0"/>
        </a:xfrm>
      </p:grpSpPr>
      <p:sp>
        <p:nvSpPr>
          <p:cNvPr id="1100" name="Google Shape;1100;p17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1" name="Google Shape;1101;p17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02" name="Google Shape;1102;p17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3" name="Google Shape;1103;p17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4" name="Google Shape;1104;p17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05" name="Shape 1105"/>
        <p:cNvGrpSpPr/>
        <p:nvPr/>
      </p:nvGrpSpPr>
      <p:grpSpPr>
        <a:xfrm>
          <a:off x="0" y="0"/>
          <a:ext cx="0" cy="0"/>
          <a:chOff x="0" y="0"/>
          <a:chExt cx="0" cy="0"/>
        </a:xfrm>
      </p:grpSpPr>
      <p:sp>
        <p:nvSpPr>
          <p:cNvPr id="1106" name="Google Shape;1106;p17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7" name="Google Shape;1107;p17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08" name="Google Shape;1108;p17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9" name="Google Shape;1109;p17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0" name="Google Shape;1110;p17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11" name="Shape 1111"/>
        <p:cNvGrpSpPr/>
        <p:nvPr/>
      </p:nvGrpSpPr>
      <p:grpSpPr>
        <a:xfrm>
          <a:off x="0" y="0"/>
          <a:ext cx="0" cy="0"/>
          <a:chOff x="0" y="0"/>
          <a:chExt cx="0" cy="0"/>
        </a:xfrm>
      </p:grpSpPr>
      <p:sp>
        <p:nvSpPr>
          <p:cNvPr id="1112" name="Google Shape;1112;p173"/>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13" name="Google Shape;1113;p173"/>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114" name="Google Shape;1114;p17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5" name="Google Shape;1115;p17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6" name="Google Shape;1116;p17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85" name="Shape 85"/>
        <p:cNvGrpSpPr/>
        <p:nvPr/>
      </p:nvGrpSpPr>
      <p:grpSpPr>
        <a:xfrm>
          <a:off x="0" y="0"/>
          <a:ext cx="0" cy="0"/>
          <a:chOff x="0" y="0"/>
          <a:chExt cx="0" cy="0"/>
        </a:xfrm>
      </p:grpSpPr>
      <p:sp>
        <p:nvSpPr>
          <p:cNvPr id="86" name="Google Shape;86;p1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8" name="Google Shape;88;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117" name="Shape 1117"/>
        <p:cNvGrpSpPr/>
        <p:nvPr/>
      </p:nvGrpSpPr>
      <p:grpSpPr>
        <a:xfrm>
          <a:off x="0" y="0"/>
          <a:ext cx="0" cy="0"/>
          <a:chOff x="0" y="0"/>
          <a:chExt cx="0" cy="0"/>
        </a:xfrm>
      </p:grpSpPr>
      <p:sp>
        <p:nvSpPr>
          <p:cNvPr id="1118" name="Google Shape;1118;p17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19" name="Google Shape;1119;p174"/>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20" name="Google Shape;1120;p174"/>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21" name="Google Shape;1121;p17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2" name="Google Shape;1122;p17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3" name="Google Shape;1123;p17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24" name="Shape 1124"/>
        <p:cNvGrpSpPr/>
        <p:nvPr/>
      </p:nvGrpSpPr>
      <p:grpSpPr>
        <a:xfrm>
          <a:off x="0" y="0"/>
          <a:ext cx="0" cy="0"/>
          <a:chOff x="0" y="0"/>
          <a:chExt cx="0" cy="0"/>
        </a:xfrm>
      </p:grpSpPr>
      <p:sp>
        <p:nvSpPr>
          <p:cNvPr id="1125" name="Google Shape;1125;p175"/>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26" name="Google Shape;1126;p175"/>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27" name="Google Shape;1127;p175"/>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28" name="Google Shape;1128;p175"/>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29" name="Google Shape;1129;p175"/>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30" name="Google Shape;1130;p17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1" name="Google Shape;1131;p17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2" name="Google Shape;1132;p17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133" name="Shape 1133"/>
        <p:cNvGrpSpPr/>
        <p:nvPr/>
      </p:nvGrpSpPr>
      <p:grpSpPr>
        <a:xfrm>
          <a:off x="0" y="0"/>
          <a:ext cx="0" cy="0"/>
          <a:chOff x="0" y="0"/>
          <a:chExt cx="0" cy="0"/>
        </a:xfrm>
      </p:grpSpPr>
      <p:sp>
        <p:nvSpPr>
          <p:cNvPr id="1134" name="Google Shape;1134;p17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35" name="Google Shape;1135;p17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6" name="Google Shape;1136;p17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7" name="Google Shape;1137;p17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38" name="Shape 1138"/>
        <p:cNvGrpSpPr/>
        <p:nvPr/>
      </p:nvGrpSpPr>
      <p:grpSpPr>
        <a:xfrm>
          <a:off x="0" y="0"/>
          <a:ext cx="0" cy="0"/>
          <a:chOff x="0" y="0"/>
          <a:chExt cx="0" cy="0"/>
        </a:xfrm>
      </p:grpSpPr>
      <p:sp>
        <p:nvSpPr>
          <p:cNvPr id="1139" name="Google Shape;1139;p17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0" name="Google Shape;1140;p17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1" name="Google Shape;1141;p17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142" name="Shape 1142"/>
        <p:cNvGrpSpPr/>
        <p:nvPr/>
      </p:nvGrpSpPr>
      <p:grpSpPr>
        <a:xfrm>
          <a:off x="0" y="0"/>
          <a:ext cx="0" cy="0"/>
          <a:chOff x="0" y="0"/>
          <a:chExt cx="0" cy="0"/>
        </a:xfrm>
      </p:grpSpPr>
      <p:sp>
        <p:nvSpPr>
          <p:cNvPr id="1143" name="Google Shape;1143;p178"/>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4" name="Google Shape;1144;p178"/>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45" name="Google Shape;1145;p178"/>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46" name="Google Shape;1146;p17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7" name="Google Shape;1147;p17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8" name="Google Shape;1148;p17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149" name="Shape 1149"/>
        <p:cNvGrpSpPr/>
        <p:nvPr/>
      </p:nvGrpSpPr>
      <p:grpSpPr>
        <a:xfrm>
          <a:off x="0" y="0"/>
          <a:ext cx="0" cy="0"/>
          <a:chOff x="0" y="0"/>
          <a:chExt cx="0" cy="0"/>
        </a:xfrm>
      </p:grpSpPr>
      <p:sp>
        <p:nvSpPr>
          <p:cNvPr id="1150" name="Google Shape;1150;p179"/>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1" name="Google Shape;1151;p179"/>
          <p:cNvSpPr/>
          <p:nvPr>
            <p:ph idx="2" type="pic"/>
          </p:nvPr>
        </p:nvSpPr>
        <p:spPr>
          <a:xfrm>
            <a:off x="3887391" y="740569"/>
            <a:ext cx="4629300" cy="3655200"/>
          </a:xfrm>
          <a:prstGeom prst="rect">
            <a:avLst/>
          </a:prstGeom>
          <a:noFill/>
          <a:ln>
            <a:noFill/>
          </a:ln>
        </p:spPr>
      </p:sp>
      <p:sp>
        <p:nvSpPr>
          <p:cNvPr id="1152" name="Google Shape;1152;p179"/>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53" name="Google Shape;1153;p17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4" name="Google Shape;1154;p17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5" name="Google Shape;1155;p17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156" name="Shape 1156"/>
        <p:cNvGrpSpPr/>
        <p:nvPr/>
      </p:nvGrpSpPr>
      <p:grpSpPr>
        <a:xfrm>
          <a:off x="0" y="0"/>
          <a:ext cx="0" cy="0"/>
          <a:chOff x="0" y="0"/>
          <a:chExt cx="0" cy="0"/>
        </a:xfrm>
      </p:grpSpPr>
      <p:sp>
        <p:nvSpPr>
          <p:cNvPr id="1157" name="Google Shape;1157;p18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8" name="Google Shape;1158;p180"/>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59" name="Google Shape;1159;p18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0" name="Google Shape;1160;p18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1" name="Google Shape;1161;p18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62" name="Shape 1162"/>
        <p:cNvGrpSpPr/>
        <p:nvPr/>
      </p:nvGrpSpPr>
      <p:grpSpPr>
        <a:xfrm>
          <a:off x="0" y="0"/>
          <a:ext cx="0" cy="0"/>
          <a:chOff x="0" y="0"/>
          <a:chExt cx="0" cy="0"/>
        </a:xfrm>
      </p:grpSpPr>
      <p:sp>
        <p:nvSpPr>
          <p:cNvPr id="1163" name="Google Shape;1163;p181"/>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64" name="Google Shape;1164;p181"/>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5" name="Google Shape;1165;p18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6" name="Google Shape;1166;p18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7" name="Google Shape;1167;p18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79" name="Shape 1179"/>
        <p:cNvGrpSpPr/>
        <p:nvPr/>
      </p:nvGrpSpPr>
      <p:grpSpPr>
        <a:xfrm>
          <a:off x="0" y="0"/>
          <a:ext cx="0" cy="0"/>
          <a:chOff x="0" y="0"/>
          <a:chExt cx="0" cy="0"/>
        </a:xfrm>
      </p:grpSpPr>
      <p:sp>
        <p:nvSpPr>
          <p:cNvPr id="1180" name="Google Shape;1180;p183"/>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81" name="Google Shape;1181;p18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182" name="Google Shape;1182;p18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3" name="Google Shape;1183;p18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4" name="Google Shape;1184;p18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5" name="Shape 1185"/>
        <p:cNvGrpSpPr/>
        <p:nvPr/>
      </p:nvGrpSpPr>
      <p:grpSpPr>
        <a:xfrm>
          <a:off x="0" y="0"/>
          <a:ext cx="0" cy="0"/>
          <a:chOff x="0" y="0"/>
          <a:chExt cx="0" cy="0"/>
        </a:xfrm>
      </p:grpSpPr>
      <p:sp>
        <p:nvSpPr>
          <p:cNvPr id="1186" name="Google Shape;1186;p18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87" name="Google Shape;1187;p18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88" name="Google Shape;1188;p18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9" name="Google Shape;1189;p18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0" name="Google Shape;1190;p18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92" name="Shape 92"/>
        <p:cNvGrpSpPr/>
        <p:nvPr/>
      </p:nvGrpSpPr>
      <p:grpSpPr>
        <a:xfrm>
          <a:off x="0" y="0"/>
          <a:ext cx="0" cy="0"/>
          <a:chOff x="0" y="0"/>
          <a:chExt cx="0" cy="0"/>
        </a:xfrm>
      </p:grpSpPr>
      <p:sp>
        <p:nvSpPr>
          <p:cNvPr id="93" name="Google Shape;93;p19"/>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 name="Google Shape;94;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5" name="Google Shape;95;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6" name="Google Shape;96;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7" name="Google Shape;97;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8" name="Google Shape;9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91" name="Shape 1191"/>
        <p:cNvGrpSpPr/>
        <p:nvPr/>
      </p:nvGrpSpPr>
      <p:grpSpPr>
        <a:xfrm>
          <a:off x="0" y="0"/>
          <a:ext cx="0" cy="0"/>
          <a:chOff x="0" y="0"/>
          <a:chExt cx="0" cy="0"/>
        </a:xfrm>
      </p:grpSpPr>
      <p:sp>
        <p:nvSpPr>
          <p:cNvPr id="1192" name="Google Shape;1192;p18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93" name="Google Shape;1193;p18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94" name="Google Shape;1194;p18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5" name="Google Shape;1195;p18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6" name="Google Shape;1196;p18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97" name="Shape 1197"/>
        <p:cNvGrpSpPr/>
        <p:nvPr/>
      </p:nvGrpSpPr>
      <p:grpSpPr>
        <a:xfrm>
          <a:off x="0" y="0"/>
          <a:ext cx="0" cy="0"/>
          <a:chOff x="0" y="0"/>
          <a:chExt cx="0" cy="0"/>
        </a:xfrm>
      </p:grpSpPr>
      <p:sp>
        <p:nvSpPr>
          <p:cNvPr id="1198" name="Google Shape;1198;p186"/>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99" name="Google Shape;1199;p18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200" name="Google Shape;1200;p18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1" name="Google Shape;1201;p18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2" name="Google Shape;1202;p18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03" name="Shape 1203"/>
        <p:cNvGrpSpPr/>
        <p:nvPr/>
      </p:nvGrpSpPr>
      <p:grpSpPr>
        <a:xfrm>
          <a:off x="0" y="0"/>
          <a:ext cx="0" cy="0"/>
          <a:chOff x="0" y="0"/>
          <a:chExt cx="0" cy="0"/>
        </a:xfrm>
      </p:grpSpPr>
      <p:sp>
        <p:nvSpPr>
          <p:cNvPr id="1204" name="Google Shape;1204;p18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05" name="Google Shape;1205;p18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06" name="Google Shape;1206;p18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07" name="Google Shape;1207;p18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8" name="Google Shape;1208;p18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9" name="Google Shape;1209;p18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10" name="Shape 1210"/>
        <p:cNvGrpSpPr/>
        <p:nvPr/>
      </p:nvGrpSpPr>
      <p:grpSpPr>
        <a:xfrm>
          <a:off x="0" y="0"/>
          <a:ext cx="0" cy="0"/>
          <a:chOff x="0" y="0"/>
          <a:chExt cx="0" cy="0"/>
        </a:xfrm>
      </p:grpSpPr>
      <p:sp>
        <p:nvSpPr>
          <p:cNvPr id="1211" name="Google Shape;1211;p188"/>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2" name="Google Shape;1212;p18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213" name="Google Shape;1213;p18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14" name="Google Shape;1214;p18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215" name="Google Shape;1215;p18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16" name="Google Shape;1216;p18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7" name="Google Shape;1217;p18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8" name="Google Shape;1218;p18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219" name="Shape 1219"/>
        <p:cNvGrpSpPr/>
        <p:nvPr/>
      </p:nvGrpSpPr>
      <p:grpSpPr>
        <a:xfrm>
          <a:off x="0" y="0"/>
          <a:ext cx="0" cy="0"/>
          <a:chOff x="0" y="0"/>
          <a:chExt cx="0" cy="0"/>
        </a:xfrm>
      </p:grpSpPr>
      <p:sp>
        <p:nvSpPr>
          <p:cNvPr id="1220" name="Google Shape;1220;p18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21" name="Google Shape;1221;p18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2" name="Google Shape;1222;p18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3" name="Google Shape;1223;p18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24" name="Shape 1224"/>
        <p:cNvGrpSpPr/>
        <p:nvPr/>
      </p:nvGrpSpPr>
      <p:grpSpPr>
        <a:xfrm>
          <a:off x="0" y="0"/>
          <a:ext cx="0" cy="0"/>
          <a:chOff x="0" y="0"/>
          <a:chExt cx="0" cy="0"/>
        </a:xfrm>
      </p:grpSpPr>
      <p:sp>
        <p:nvSpPr>
          <p:cNvPr id="1225" name="Google Shape;1225;p19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6" name="Google Shape;1226;p19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7" name="Google Shape;1227;p19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228" name="Shape 1228"/>
        <p:cNvGrpSpPr/>
        <p:nvPr/>
      </p:nvGrpSpPr>
      <p:grpSpPr>
        <a:xfrm>
          <a:off x="0" y="0"/>
          <a:ext cx="0" cy="0"/>
          <a:chOff x="0" y="0"/>
          <a:chExt cx="0" cy="0"/>
        </a:xfrm>
      </p:grpSpPr>
      <p:sp>
        <p:nvSpPr>
          <p:cNvPr id="1229" name="Google Shape;1229;p191"/>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0" name="Google Shape;1230;p19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231" name="Google Shape;1231;p19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32" name="Google Shape;1232;p19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3" name="Google Shape;1233;p19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4" name="Google Shape;1234;p19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235" name="Shape 1235"/>
        <p:cNvGrpSpPr/>
        <p:nvPr/>
      </p:nvGrpSpPr>
      <p:grpSpPr>
        <a:xfrm>
          <a:off x="0" y="0"/>
          <a:ext cx="0" cy="0"/>
          <a:chOff x="0" y="0"/>
          <a:chExt cx="0" cy="0"/>
        </a:xfrm>
      </p:grpSpPr>
      <p:sp>
        <p:nvSpPr>
          <p:cNvPr id="1236" name="Google Shape;1236;p192"/>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7" name="Google Shape;1237;p192"/>
          <p:cNvSpPr/>
          <p:nvPr>
            <p:ph idx="2" type="pic"/>
          </p:nvPr>
        </p:nvSpPr>
        <p:spPr>
          <a:xfrm>
            <a:off x="3887391" y="740569"/>
            <a:ext cx="4629300" cy="3655200"/>
          </a:xfrm>
          <a:prstGeom prst="rect">
            <a:avLst/>
          </a:prstGeom>
          <a:noFill/>
          <a:ln>
            <a:noFill/>
          </a:ln>
        </p:spPr>
      </p:sp>
      <p:sp>
        <p:nvSpPr>
          <p:cNvPr id="1238" name="Google Shape;1238;p19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39" name="Google Shape;1239;p19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0" name="Google Shape;1240;p19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1" name="Google Shape;1241;p19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42" name="Shape 1242"/>
        <p:cNvGrpSpPr/>
        <p:nvPr/>
      </p:nvGrpSpPr>
      <p:grpSpPr>
        <a:xfrm>
          <a:off x="0" y="0"/>
          <a:ext cx="0" cy="0"/>
          <a:chOff x="0" y="0"/>
          <a:chExt cx="0" cy="0"/>
        </a:xfrm>
      </p:grpSpPr>
      <p:sp>
        <p:nvSpPr>
          <p:cNvPr id="1243" name="Google Shape;1243;p19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4" name="Google Shape;1244;p19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45" name="Google Shape;1245;p19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6" name="Google Shape;1246;p19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7" name="Google Shape;1247;p19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248" name="Shape 1248"/>
        <p:cNvGrpSpPr/>
        <p:nvPr/>
      </p:nvGrpSpPr>
      <p:grpSpPr>
        <a:xfrm>
          <a:off x="0" y="0"/>
          <a:ext cx="0" cy="0"/>
          <a:chOff x="0" y="0"/>
          <a:chExt cx="0" cy="0"/>
        </a:xfrm>
      </p:grpSpPr>
      <p:sp>
        <p:nvSpPr>
          <p:cNvPr id="1249" name="Google Shape;1249;p194"/>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50" name="Google Shape;1250;p19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51" name="Google Shape;1251;p19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2" name="Google Shape;1252;p19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3" name="Google Shape;1253;p19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01" name="Shape 101"/>
        <p:cNvGrpSpPr/>
        <p:nvPr/>
      </p:nvGrpSpPr>
      <p:grpSpPr>
        <a:xfrm>
          <a:off x="0" y="0"/>
          <a:ext cx="0" cy="0"/>
          <a:chOff x="0" y="0"/>
          <a:chExt cx="0" cy="0"/>
        </a:xfrm>
      </p:grpSpPr>
      <p:sp>
        <p:nvSpPr>
          <p:cNvPr id="102" name="Google Shape;102;p2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 name="Google Shape;103;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06" name="Shape 106"/>
        <p:cNvGrpSpPr/>
        <p:nvPr/>
      </p:nvGrpSpPr>
      <p:grpSpPr>
        <a:xfrm>
          <a:off x="0" y="0"/>
          <a:ext cx="0" cy="0"/>
          <a:chOff x="0" y="0"/>
          <a:chExt cx="0" cy="0"/>
        </a:xfrm>
      </p:grpSpPr>
      <p:sp>
        <p:nvSpPr>
          <p:cNvPr id="107" name="Google Shape;107;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2" name="Google Shape;112;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3" name="Google Shape;113;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4" name="Google Shape;114;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 name="Google Shape;116;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17" name="Shape 117"/>
        <p:cNvGrpSpPr/>
        <p:nvPr/>
      </p:nvGrpSpPr>
      <p:grpSpPr>
        <a:xfrm>
          <a:off x="0" y="0"/>
          <a:ext cx="0" cy="0"/>
          <a:chOff x="0" y="0"/>
          <a:chExt cx="0" cy="0"/>
        </a:xfrm>
      </p:grpSpPr>
      <p:sp>
        <p:nvSpPr>
          <p:cNvPr id="118" name="Google Shape;118;p23"/>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9" name="Google Shape;119;p23"/>
          <p:cNvSpPr/>
          <p:nvPr>
            <p:ph idx="2" type="pic"/>
          </p:nvPr>
        </p:nvSpPr>
        <p:spPr>
          <a:xfrm>
            <a:off x="3887391" y="740569"/>
            <a:ext cx="4629300" cy="3655200"/>
          </a:xfrm>
          <a:prstGeom prst="rect">
            <a:avLst/>
          </a:prstGeom>
          <a:noFill/>
          <a:ln>
            <a:noFill/>
          </a:ln>
        </p:spPr>
      </p:sp>
      <p:sp>
        <p:nvSpPr>
          <p:cNvPr id="120" name="Google Shape;120;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1" name="Google Shape;121;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6" name="Google Shape;126;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7" name="Google Shape;127;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0" name="Shape 130"/>
        <p:cNvGrpSpPr/>
        <p:nvPr/>
      </p:nvGrpSpPr>
      <p:grpSpPr>
        <a:xfrm>
          <a:off x="0" y="0"/>
          <a:ext cx="0" cy="0"/>
          <a:chOff x="0" y="0"/>
          <a:chExt cx="0" cy="0"/>
        </a:xfrm>
      </p:grpSpPr>
      <p:sp>
        <p:nvSpPr>
          <p:cNvPr id="131" name="Google Shape;131;p25"/>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2" name="Google Shape;132;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7" name="Shape 147"/>
        <p:cNvGrpSpPr/>
        <p:nvPr/>
      </p:nvGrpSpPr>
      <p:grpSpPr>
        <a:xfrm>
          <a:off x="0" y="0"/>
          <a:ext cx="0" cy="0"/>
          <a:chOff x="0" y="0"/>
          <a:chExt cx="0" cy="0"/>
        </a:xfrm>
      </p:grpSpPr>
      <p:sp>
        <p:nvSpPr>
          <p:cNvPr id="148" name="Google Shape;148;p27"/>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9" name="Google Shape;149;p2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50" name="Google Shape;150;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1" name="Google Shape;151;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2" name="Google Shape;152;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3" name="Shape 153"/>
        <p:cNvGrpSpPr/>
        <p:nvPr/>
      </p:nvGrpSpPr>
      <p:grpSpPr>
        <a:xfrm>
          <a:off x="0" y="0"/>
          <a:ext cx="0" cy="0"/>
          <a:chOff x="0" y="0"/>
          <a:chExt cx="0" cy="0"/>
        </a:xfrm>
      </p:grpSpPr>
      <p:sp>
        <p:nvSpPr>
          <p:cNvPr id="154" name="Google Shape;154;p2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5" name="Google Shape;155;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6" name="Google Shape;156;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8" name="Google Shape;158;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59" name="Shape 159"/>
        <p:cNvGrpSpPr/>
        <p:nvPr/>
      </p:nvGrpSpPr>
      <p:grpSpPr>
        <a:xfrm>
          <a:off x="0" y="0"/>
          <a:ext cx="0" cy="0"/>
          <a:chOff x="0" y="0"/>
          <a:chExt cx="0" cy="0"/>
        </a:xfrm>
      </p:grpSpPr>
      <p:sp>
        <p:nvSpPr>
          <p:cNvPr id="160" name="Google Shape;160;p2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1" name="Google Shape;161;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4" name="Google Shape;164;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65" name="Shape 165"/>
        <p:cNvGrpSpPr/>
        <p:nvPr/>
      </p:nvGrpSpPr>
      <p:grpSpPr>
        <a:xfrm>
          <a:off x="0" y="0"/>
          <a:ext cx="0" cy="0"/>
          <a:chOff x="0" y="0"/>
          <a:chExt cx="0" cy="0"/>
        </a:xfrm>
      </p:grpSpPr>
      <p:sp>
        <p:nvSpPr>
          <p:cNvPr id="166" name="Google Shape;166;p30"/>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7" name="Google Shape;167;p3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68" name="Google Shape;168;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1" name="Shape 171"/>
        <p:cNvGrpSpPr/>
        <p:nvPr/>
      </p:nvGrpSpPr>
      <p:grpSpPr>
        <a:xfrm>
          <a:off x="0" y="0"/>
          <a:ext cx="0" cy="0"/>
          <a:chOff x="0" y="0"/>
          <a:chExt cx="0" cy="0"/>
        </a:xfrm>
      </p:grpSpPr>
      <p:sp>
        <p:nvSpPr>
          <p:cNvPr id="172" name="Google Shape;172;p3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3" name="Google Shape;173;p3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4" name="Google Shape;174;p3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5" name="Google Shape;175;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6" name="Google Shape;176;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7" name="Google Shape;177;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8" name="Shape 178"/>
        <p:cNvGrpSpPr/>
        <p:nvPr/>
      </p:nvGrpSpPr>
      <p:grpSpPr>
        <a:xfrm>
          <a:off x="0" y="0"/>
          <a:ext cx="0" cy="0"/>
          <a:chOff x="0" y="0"/>
          <a:chExt cx="0" cy="0"/>
        </a:xfrm>
      </p:grpSpPr>
      <p:sp>
        <p:nvSpPr>
          <p:cNvPr id="179" name="Google Shape;179;p32"/>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0" name="Google Shape;180;p3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81" name="Google Shape;181;p32"/>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2" name="Google Shape;182;p3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83" name="Google Shape;183;p32"/>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4" name="Google Shape;184;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87" name="Shape 187"/>
        <p:cNvGrpSpPr/>
        <p:nvPr/>
      </p:nvGrpSpPr>
      <p:grpSpPr>
        <a:xfrm>
          <a:off x="0" y="0"/>
          <a:ext cx="0" cy="0"/>
          <a:chOff x="0" y="0"/>
          <a:chExt cx="0" cy="0"/>
        </a:xfrm>
      </p:grpSpPr>
      <p:sp>
        <p:nvSpPr>
          <p:cNvPr id="188" name="Google Shape;188;p3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9" name="Google Shape;189;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2" name="Shape 192"/>
        <p:cNvGrpSpPr/>
        <p:nvPr/>
      </p:nvGrpSpPr>
      <p:grpSpPr>
        <a:xfrm>
          <a:off x="0" y="0"/>
          <a:ext cx="0" cy="0"/>
          <a:chOff x="0" y="0"/>
          <a:chExt cx="0" cy="0"/>
        </a:xfrm>
      </p:grpSpPr>
      <p:sp>
        <p:nvSpPr>
          <p:cNvPr id="193" name="Google Shape;19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4" name="Google Shape;19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5" name="Google Shape;19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96" name="Shape 196"/>
        <p:cNvGrpSpPr/>
        <p:nvPr/>
      </p:nvGrpSpPr>
      <p:grpSpPr>
        <a:xfrm>
          <a:off x="0" y="0"/>
          <a:ext cx="0" cy="0"/>
          <a:chOff x="0" y="0"/>
          <a:chExt cx="0" cy="0"/>
        </a:xfrm>
      </p:grpSpPr>
      <p:sp>
        <p:nvSpPr>
          <p:cNvPr id="197" name="Google Shape;197;p35"/>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8" name="Google Shape;198;p3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99" name="Google Shape;199;p3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00" name="Google Shape;200;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1" name="Google Shape;201;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2" name="Google Shape;202;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03" name="Shape 203"/>
        <p:cNvGrpSpPr/>
        <p:nvPr/>
      </p:nvGrpSpPr>
      <p:grpSpPr>
        <a:xfrm>
          <a:off x="0" y="0"/>
          <a:ext cx="0" cy="0"/>
          <a:chOff x="0" y="0"/>
          <a:chExt cx="0" cy="0"/>
        </a:xfrm>
      </p:grpSpPr>
      <p:sp>
        <p:nvSpPr>
          <p:cNvPr id="204" name="Google Shape;204;p36"/>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5" name="Google Shape;205;p36"/>
          <p:cNvSpPr/>
          <p:nvPr>
            <p:ph idx="2" type="pic"/>
          </p:nvPr>
        </p:nvSpPr>
        <p:spPr>
          <a:xfrm>
            <a:off x="3887391" y="740569"/>
            <a:ext cx="4629300" cy="3655200"/>
          </a:xfrm>
          <a:prstGeom prst="rect">
            <a:avLst/>
          </a:prstGeom>
          <a:noFill/>
          <a:ln>
            <a:noFill/>
          </a:ln>
        </p:spPr>
      </p:sp>
      <p:sp>
        <p:nvSpPr>
          <p:cNvPr id="206" name="Google Shape;206;p3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07" name="Google Shape;207;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8" name="Google Shape;208;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9" name="Google Shape;209;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10" name="Shape 210"/>
        <p:cNvGrpSpPr/>
        <p:nvPr/>
      </p:nvGrpSpPr>
      <p:grpSpPr>
        <a:xfrm>
          <a:off x="0" y="0"/>
          <a:ext cx="0" cy="0"/>
          <a:chOff x="0" y="0"/>
          <a:chExt cx="0" cy="0"/>
        </a:xfrm>
      </p:grpSpPr>
      <p:sp>
        <p:nvSpPr>
          <p:cNvPr id="211" name="Google Shape;211;p3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2" name="Google Shape;212;p3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3" name="Google Shape;213;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4" name="Google Shape;214;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5" name="Google Shape;215;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16" name="Shape 216"/>
        <p:cNvGrpSpPr/>
        <p:nvPr/>
      </p:nvGrpSpPr>
      <p:grpSpPr>
        <a:xfrm>
          <a:off x="0" y="0"/>
          <a:ext cx="0" cy="0"/>
          <a:chOff x="0" y="0"/>
          <a:chExt cx="0" cy="0"/>
        </a:xfrm>
      </p:grpSpPr>
      <p:sp>
        <p:nvSpPr>
          <p:cNvPr id="217" name="Google Shape;217;p38"/>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8" name="Google Shape;218;p3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9" name="Google Shape;219;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0" name="Google Shape;220;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1" name="Google Shape;221;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33" name="Shape 233"/>
        <p:cNvGrpSpPr/>
        <p:nvPr/>
      </p:nvGrpSpPr>
      <p:grpSpPr>
        <a:xfrm>
          <a:off x="0" y="0"/>
          <a:ext cx="0" cy="0"/>
          <a:chOff x="0" y="0"/>
          <a:chExt cx="0" cy="0"/>
        </a:xfrm>
      </p:grpSpPr>
      <p:sp>
        <p:nvSpPr>
          <p:cNvPr id="234" name="Google Shape;234;p40"/>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5" name="Google Shape;235;p40"/>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36" name="Google Shape;236;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7" name="Google Shape;237;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8" name="Google Shape;238;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9" name="Shape 239"/>
        <p:cNvGrpSpPr/>
        <p:nvPr/>
      </p:nvGrpSpPr>
      <p:grpSpPr>
        <a:xfrm>
          <a:off x="0" y="0"/>
          <a:ext cx="0" cy="0"/>
          <a:chOff x="0" y="0"/>
          <a:chExt cx="0" cy="0"/>
        </a:xfrm>
      </p:grpSpPr>
      <p:sp>
        <p:nvSpPr>
          <p:cNvPr id="240" name="Google Shape;240;p4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1" name="Google Shape;241;p4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2" name="Google Shape;242;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3" name="Google Shape;243;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4" name="Google Shape;244;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245" name="Shape 245"/>
        <p:cNvGrpSpPr/>
        <p:nvPr/>
      </p:nvGrpSpPr>
      <p:grpSpPr>
        <a:xfrm>
          <a:off x="0" y="0"/>
          <a:ext cx="0" cy="0"/>
          <a:chOff x="0" y="0"/>
          <a:chExt cx="0" cy="0"/>
        </a:xfrm>
      </p:grpSpPr>
      <p:sp>
        <p:nvSpPr>
          <p:cNvPr id="246" name="Google Shape;246;p4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7" name="Google Shape;247;p4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8" name="Google Shape;248;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9" name="Google Shape;249;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0" name="Google Shape;250;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1" name="Shape 251"/>
        <p:cNvGrpSpPr/>
        <p:nvPr/>
      </p:nvGrpSpPr>
      <p:grpSpPr>
        <a:xfrm>
          <a:off x="0" y="0"/>
          <a:ext cx="0" cy="0"/>
          <a:chOff x="0" y="0"/>
          <a:chExt cx="0" cy="0"/>
        </a:xfrm>
      </p:grpSpPr>
      <p:sp>
        <p:nvSpPr>
          <p:cNvPr id="252" name="Google Shape;252;p43"/>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3" name="Google Shape;253;p43"/>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54" name="Google Shape;254;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5" name="Google Shape;255;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6" name="Google Shape;256;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57" name="Shape 257"/>
        <p:cNvGrpSpPr/>
        <p:nvPr/>
      </p:nvGrpSpPr>
      <p:grpSpPr>
        <a:xfrm>
          <a:off x="0" y="0"/>
          <a:ext cx="0" cy="0"/>
          <a:chOff x="0" y="0"/>
          <a:chExt cx="0" cy="0"/>
        </a:xfrm>
      </p:grpSpPr>
      <p:sp>
        <p:nvSpPr>
          <p:cNvPr id="258" name="Google Shape;258;p4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9" name="Google Shape;259;p44"/>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0" name="Google Shape;260;p44"/>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1" name="Google Shape;261;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2" name="Google Shape;262;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3" name="Google Shape;263;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64" name="Shape 264"/>
        <p:cNvGrpSpPr/>
        <p:nvPr/>
      </p:nvGrpSpPr>
      <p:grpSpPr>
        <a:xfrm>
          <a:off x="0" y="0"/>
          <a:ext cx="0" cy="0"/>
          <a:chOff x="0" y="0"/>
          <a:chExt cx="0" cy="0"/>
        </a:xfrm>
      </p:grpSpPr>
      <p:sp>
        <p:nvSpPr>
          <p:cNvPr id="265" name="Google Shape;265;p45"/>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6" name="Google Shape;266;p45"/>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67" name="Google Shape;267;p45"/>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8" name="Google Shape;268;p45"/>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69" name="Google Shape;269;p45"/>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0" name="Google Shape;270;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1" name="Google Shape;271;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2" name="Google Shape;272;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73" name="Shape 273"/>
        <p:cNvGrpSpPr/>
        <p:nvPr/>
      </p:nvGrpSpPr>
      <p:grpSpPr>
        <a:xfrm>
          <a:off x="0" y="0"/>
          <a:ext cx="0" cy="0"/>
          <a:chOff x="0" y="0"/>
          <a:chExt cx="0" cy="0"/>
        </a:xfrm>
      </p:grpSpPr>
      <p:sp>
        <p:nvSpPr>
          <p:cNvPr id="274" name="Google Shape;274;p4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5" name="Google Shape;275;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6" name="Google Shape;276;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7" name="Google Shape;277;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78" name="Shape 278"/>
        <p:cNvGrpSpPr/>
        <p:nvPr/>
      </p:nvGrpSpPr>
      <p:grpSpPr>
        <a:xfrm>
          <a:off x="0" y="0"/>
          <a:ext cx="0" cy="0"/>
          <a:chOff x="0" y="0"/>
          <a:chExt cx="0" cy="0"/>
        </a:xfrm>
      </p:grpSpPr>
      <p:sp>
        <p:nvSpPr>
          <p:cNvPr id="279" name="Google Shape;279;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0" name="Google Shape;280;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1" name="Google Shape;281;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82" name="Shape 282"/>
        <p:cNvGrpSpPr/>
        <p:nvPr/>
      </p:nvGrpSpPr>
      <p:grpSpPr>
        <a:xfrm>
          <a:off x="0" y="0"/>
          <a:ext cx="0" cy="0"/>
          <a:chOff x="0" y="0"/>
          <a:chExt cx="0" cy="0"/>
        </a:xfrm>
      </p:grpSpPr>
      <p:sp>
        <p:nvSpPr>
          <p:cNvPr id="283" name="Google Shape;283;p48"/>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4" name="Google Shape;284;p48"/>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85" name="Google Shape;285;p48"/>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86" name="Google Shape;286;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7" name="Google Shape;287;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8" name="Google Shape;288;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89" name="Shape 289"/>
        <p:cNvGrpSpPr/>
        <p:nvPr/>
      </p:nvGrpSpPr>
      <p:grpSpPr>
        <a:xfrm>
          <a:off x="0" y="0"/>
          <a:ext cx="0" cy="0"/>
          <a:chOff x="0" y="0"/>
          <a:chExt cx="0" cy="0"/>
        </a:xfrm>
      </p:grpSpPr>
      <p:sp>
        <p:nvSpPr>
          <p:cNvPr id="290" name="Google Shape;290;p49"/>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1" name="Google Shape;291;p49"/>
          <p:cNvSpPr/>
          <p:nvPr>
            <p:ph idx="2" type="pic"/>
          </p:nvPr>
        </p:nvSpPr>
        <p:spPr>
          <a:xfrm>
            <a:off x="3887391" y="740569"/>
            <a:ext cx="4629300" cy="3655200"/>
          </a:xfrm>
          <a:prstGeom prst="rect">
            <a:avLst/>
          </a:prstGeom>
          <a:noFill/>
          <a:ln>
            <a:noFill/>
          </a:ln>
        </p:spPr>
      </p:sp>
      <p:sp>
        <p:nvSpPr>
          <p:cNvPr id="292" name="Google Shape;292;p49"/>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93" name="Google Shape;293;p4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4" name="Google Shape;294;p4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5" name="Google Shape;295;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96" name="Shape 296"/>
        <p:cNvGrpSpPr/>
        <p:nvPr/>
      </p:nvGrpSpPr>
      <p:grpSpPr>
        <a:xfrm>
          <a:off x="0" y="0"/>
          <a:ext cx="0" cy="0"/>
          <a:chOff x="0" y="0"/>
          <a:chExt cx="0" cy="0"/>
        </a:xfrm>
      </p:grpSpPr>
      <p:sp>
        <p:nvSpPr>
          <p:cNvPr id="297" name="Google Shape;297;p5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8" name="Google Shape;298;p50"/>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99" name="Google Shape;299;p5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0" name="Google Shape;300;p5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1" name="Google Shape;301;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302" name="Shape 302"/>
        <p:cNvGrpSpPr/>
        <p:nvPr/>
      </p:nvGrpSpPr>
      <p:grpSpPr>
        <a:xfrm>
          <a:off x="0" y="0"/>
          <a:ext cx="0" cy="0"/>
          <a:chOff x="0" y="0"/>
          <a:chExt cx="0" cy="0"/>
        </a:xfrm>
      </p:grpSpPr>
      <p:sp>
        <p:nvSpPr>
          <p:cNvPr id="303" name="Google Shape;303;p51"/>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4" name="Google Shape;304;p51"/>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05" name="Google Shape;305;p5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6" name="Google Shape;306;p5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7" name="Google Shape;307;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19" name="Shape 319"/>
        <p:cNvGrpSpPr/>
        <p:nvPr/>
      </p:nvGrpSpPr>
      <p:grpSpPr>
        <a:xfrm>
          <a:off x="0" y="0"/>
          <a:ext cx="0" cy="0"/>
          <a:chOff x="0" y="0"/>
          <a:chExt cx="0" cy="0"/>
        </a:xfrm>
      </p:grpSpPr>
      <p:sp>
        <p:nvSpPr>
          <p:cNvPr id="320" name="Google Shape;320;p53"/>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1" name="Google Shape;321;p5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322" name="Google Shape;322;p5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3" name="Google Shape;323;p5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4" name="Google Shape;324;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5" name="Shape 325"/>
        <p:cNvGrpSpPr/>
        <p:nvPr/>
      </p:nvGrpSpPr>
      <p:grpSpPr>
        <a:xfrm>
          <a:off x="0" y="0"/>
          <a:ext cx="0" cy="0"/>
          <a:chOff x="0" y="0"/>
          <a:chExt cx="0" cy="0"/>
        </a:xfrm>
      </p:grpSpPr>
      <p:sp>
        <p:nvSpPr>
          <p:cNvPr id="326" name="Google Shape;326;p5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7" name="Google Shape;327;p5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28" name="Google Shape;328;p5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9" name="Google Shape;329;p5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0" name="Google Shape;330;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31" name="Shape 331"/>
        <p:cNvGrpSpPr/>
        <p:nvPr/>
      </p:nvGrpSpPr>
      <p:grpSpPr>
        <a:xfrm>
          <a:off x="0" y="0"/>
          <a:ext cx="0" cy="0"/>
          <a:chOff x="0" y="0"/>
          <a:chExt cx="0" cy="0"/>
        </a:xfrm>
      </p:grpSpPr>
      <p:sp>
        <p:nvSpPr>
          <p:cNvPr id="332" name="Google Shape;332;p5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3" name="Google Shape;333;p5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34" name="Google Shape;334;p5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5" name="Google Shape;335;p5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6" name="Google Shape;336;p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37" name="Shape 337"/>
        <p:cNvGrpSpPr/>
        <p:nvPr/>
      </p:nvGrpSpPr>
      <p:grpSpPr>
        <a:xfrm>
          <a:off x="0" y="0"/>
          <a:ext cx="0" cy="0"/>
          <a:chOff x="0" y="0"/>
          <a:chExt cx="0" cy="0"/>
        </a:xfrm>
      </p:grpSpPr>
      <p:sp>
        <p:nvSpPr>
          <p:cNvPr id="338" name="Google Shape;338;p56"/>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9" name="Google Shape;339;p5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40" name="Google Shape;340;p5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1" name="Google Shape;341;p5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2" name="Google Shape;342;p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3" name="Shape 343"/>
        <p:cNvGrpSpPr/>
        <p:nvPr/>
      </p:nvGrpSpPr>
      <p:grpSpPr>
        <a:xfrm>
          <a:off x="0" y="0"/>
          <a:ext cx="0" cy="0"/>
          <a:chOff x="0" y="0"/>
          <a:chExt cx="0" cy="0"/>
        </a:xfrm>
      </p:grpSpPr>
      <p:sp>
        <p:nvSpPr>
          <p:cNvPr id="344" name="Google Shape;344;p5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5" name="Google Shape;345;p5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46" name="Google Shape;346;p5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47" name="Google Shape;347;p5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8" name="Google Shape;348;p5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9" name="Google Shape;349;p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50" name="Shape 350"/>
        <p:cNvGrpSpPr/>
        <p:nvPr/>
      </p:nvGrpSpPr>
      <p:grpSpPr>
        <a:xfrm>
          <a:off x="0" y="0"/>
          <a:ext cx="0" cy="0"/>
          <a:chOff x="0" y="0"/>
          <a:chExt cx="0" cy="0"/>
        </a:xfrm>
      </p:grpSpPr>
      <p:sp>
        <p:nvSpPr>
          <p:cNvPr id="351" name="Google Shape;351;p58"/>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52" name="Google Shape;352;p5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53" name="Google Shape;353;p5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54" name="Google Shape;354;p5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55" name="Google Shape;355;p5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56" name="Google Shape;356;p5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57" name="Google Shape;357;p5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58" name="Google Shape;358;p5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59" name="Shape 359"/>
        <p:cNvGrpSpPr/>
        <p:nvPr/>
      </p:nvGrpSpPr>
      <p:grpSpPr>
        <a:xfrm>
          <a:off x="0" y="0"/>
          <a:ext cx="0" cy="0"/>
          <a:chOff x="0" y="0"/>
          <a:chExt cx="0" cy="0"/>
        </a:xfrm>
      </p:grpSpPr>
      <p:sp>
        <p:nvSpPr>
          <p:cNvPr id="360" name="Google Shape;360;p5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61" name="Google Shape;361;p5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2" name="Google Shape;362;p5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3" name="Google Shape;363;p5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64" name="Shape 364"/>
        <p:cNvGrpSpPr/>
        <p:nvPr/>
      </p:nvGrpSpPr>
      <p:grpSpPr>
        <a:xfrm>
          <a:off x="0" y="0"/>
          <a:ext cx="0" cy="0"/>
          <a:chOff x="0" y="0"/>
          <a:chExt cx="0" cy="0"/>
        </a:xfrm>
      </p:grpSpPr>
      <p:sp>
        <p:nvSpPr>
          <p:cNvPr id="365" name="Google Shape;365;p6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6" name="Google Shape;366;p6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7" name="Google Shape;367;p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68" name="Shape 368"/>
        <p:cNvGrpSpPr/>
        <p:nvPr/>
      </p:nvGrpSpPr>
      <p:grpSpPr>
        <a:xfrm>
          <a:off x="0" y="0"/>
          <a:ext cx="0" cy="0"/>
          <a:chOff x="0" y="0"/>
          <a:chExt cx="0" cy="0"/>
        </a:xfrm>
      </p:grpSpPr>
      <p:sp>
        <p:nvSpPr>
          <p:cNvPr id="369" name="Google Shape;369;p61"/>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70" name="Google Shape;370;p6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371" name="Google Shape;371;p6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372" name="Google Shape;372;p6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3" name="Google Shape;373;p6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4" name="Google Shape;374;p6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75" name="Shape 375"/>
        <p:cNvGrpSpPr/>
        <p:nvPr/>
      </p:nvGrpSpPr>
      <p:grpSpPr>
        <a:xfrm>
          <a:off x="0" y="0"/>
          <a:ext cx="0" cy="0"/>
          <a:chOff x="0" y="0"/>
          <a:chExt cx="0" cy="0"/>
        </a:xfrm>
      </p:grpSpPr>
      <p:sp>
        <p:nvSpPr>
          <p:cNvPr id="376" name="Google Shape;376;p62"/>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77" name="Google Shape;377;p62"/>
          <p:cNvSpPr/>
          <p:nvPr>
            <p:ph idx="2" type="pic"/>
          </p:nvPr>
        </p:nvSpPr>
        <p:spPr>
          <a:xfrm>
            <a:off x="3887391" y="740569"/>
            <a:ext cx="4629300" cy="3655200"/>
          </a:xfrm>
          <a:prstGeom prst="rect">
            <a:avLst/>
          </a:prstGeom>
          <a:noFill/>
          <a:ln>
            <a:noFill/>
          </a:ln>
        </p:spPr>
      </p:sp>
      <p:sp>
        <p:nvSpPr>
          <p:cNvPr id="378" name="Google Shape;378;p6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379" name="Google Shape;379;p6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80" name="Google Shape;380;p6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81" name="Google Shape;381;p6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82" name="Shape 382"/>
        <p:cNvGrpSpPr/>
        <p:nvPr/>
      </p:nvGrpSpPr>
      <p:grpSpPr>
        <a:xfrm>
          <a:off x="0" y="0"/>
          <a:ext cx="0" cy="0"/>
          <a:chOff x="0" y="0"/>
          <a:chExt cx="0" cy="0"/>
        </a:xfrm>
      </p:grpSpPr>
      <p:sp>
        <p:nvSpPr>
          <p:cNvPr id="383" name="Google Shape;383;p6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84" name="Google Shape;384;p6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85" name="Google Shape;385;p6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86" name="Google Shape;386;p6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87" name="Google Shape;387;p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388" name="Shape 388"/>
        <p:cNvGrpSpPr/>
        <p:nvPr/>
      </p:nvGrpSpPr>
      <p:grpSpPr>
        <a:xfrm>
          <a:off x="0" y="0"/>
          <a:ext cx="0" cy="0"/>
          <a:chOff x="0" y="0"/>
          <a:chExt cx="0" cy="0"/>
        </a:xfrm>
      </p:grpSpPr>
      <p:sp>
        <p:nvSpPr>
          <p:cNvPr id="389" name="Google Shape;389;p64"/>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90" name="Google Shape;390;p6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91" name="Google Shape;391;p6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92" name="Google Shape;392;p6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93" name="Google Shape;393;p6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405" name="Shape 405"/>
        <p:cNvGrpSpPr/>
        <p:nvPr/>
      </p:nvGrpSpPr>
      <p:grpSpPr>
        <a:xfrm>
          <a:off x="0" y="0"/>
          <a:ext cx="0" cy="0"/>
          <a:chOff x="0" y="0"/>
          <a:chExt cx="0" cy="0"/>
        </a:xfrm>
      </p:grpSpPr>
      <p:sp>
        <p:nvSpPr>
          <p:cNvPr id="406" name="Google Shape;406;p66"/>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07" name="Google Shape;407;p6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408" name="Google Shape;408;p6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09" name="Google Shape;409;p6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10" name="Google Shape;410;p6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1" name="Shape 411"/>
        <p:cNvGrpSpPr/>
        <p:nvPr/>
      </p:nvGrpSpPr>
      <p:grpSpPr>
        <a:xfrm>
          <a:off x="0" y="0"/>
          <a:ext cx="0" cy="0"/>
          <a:chOff x="0" y="0"/>
          <a:chExt cx="0" cy="0"/>
        </a:xfrm>
      </p:grpSpPr>
      <p:sp>
        <p:nvSpPr>
          <p:cNvPr id="412" name="Google Shape;412;p6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3" name="Google Shape;413;p6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14" name="Google Shape;414;p6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15" name="Google Shape;415;p6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16" name="Google Shape;416;p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417" name="Shape 417"/>
        <p:cNvGrpSpPr/>
        <p:nvPr/>
      </p:nvGrpSpPr>
      <p:grpSpPr>
        <a:xfrm>
          <a:off x="0" y="0"/>
          <a:ext cx="0" cy="0"/>
          <a:chOff x="0" y="0"/>
          <a:chExt cx="0" cy="0"/>
        </a:xfrm>
      </p:grpSpPr>
      <p:sp>
        <p:nvSpPr>
          <p:cNvPr id="418" name="Google Shape;418;p6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9" name="Google Shape;419;p6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20" name="Google Shape;420;p6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21" name="Google Shape;421;p6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22" name="Google Shape;422;p6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23" name="Shape 423"/>
        <p:cNvGrpSpPr/>
        <p:nvPr/>
      </p:nvGrpSpPr>
      <p:grpSpPr>
        <a:xfrm>
          <a:off x="0" y="0"/>
          <a:ext cx="0" cy="0"/>
          <a:chOff x="0" y="0"/>
          <a:chExt cx="0" cy="0"/>
        </a:xfrm>
      </p:grpSpPr>
      <p:sp>
        <p:nvSpPr>
          <p:cNvPr id="424" name="Google Shape;424;p69"/>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25" name="Google Shape;425;p6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426" name="Google Shape;426;p6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27" name="Google Shape;427;p6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28" name="Google Shape;428;p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9" name="Shape 429"/>
        <p:cNvGrpSpPr/>
        <p:nvPr/>
      </p:nvGrpSpPr>
      <p:grpSpPr>
        <a:xfrm>
          <a:off x="0" y="0"/>
          <a:ext cx="0" cy="0"/>
          <a:chOff x="0" y="0"/>
          <a:chExt cx="0" cy="0"/>
        </a:xfrm>
      </p:grpSpPr>
      <p:sp>
        <p:nvSpPr>
          <p:cNvPr id="430" name="Google Shape;430;p7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31" name="Google Shape;431;p7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32" name="Google Shape;432;p7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33" name="Google Shape;433;p7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34" name="Google Shape;434;p7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35" name="Google Shape;435;p7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36" name="Shape 436"/>
        <p:cNvGrpSpPr/>
        <p:nvPr/>
      </p:nvGrpSpPr>
      <p:grpSpPr>
        <a:xfrm>
          <a:off x="0" y="0"/>
          <a:ext cx="0" cy="0"/>
          <a:chOff x="0" y="0"/>
          <a:chExt cx="0" cy="0"/>
        </a:xfrm>
      </p:grpSpPr>
      <p:sp>
        <p:nvSpPr>
          <p:cNvPr id="437" name="Google Shape;437;p71"/>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38" name="Google Shape;438;p7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439" name="Google Shape;439;p7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40" name="Google Shape;440;p7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441" name="Google Shape;441;p7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42" name="Google Shape;442;p7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3" name="Google Shape;443;p7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4" name="Google Shape;444;p7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45" name="Shape 445"/>
        <p:cNvGrpSpPr/>
        <p:nvPr/>
      </p:nvGrpSpPr>
      <p:grpSpPr>
        <a:xfrm>
          <a:off x="0" y="0"/>
          <a:ext cx="0" cy="0"/>
          <a:chOff x="0" y="0"/>
          <a:chExt cx="0" cy="0"/>
        </a:xfrm>
      </p:grpSpPr>
      <p:sp>
        <p:nvSpPr>
          <p:cNvPr id="446" name="Google Shape;446;p7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47" name="Google Shape;447;p7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8" name="Google Shape;448;p7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9" name="Google Shape;449;p7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50" name="Shape 450"/>
        <p:cNvGrpSpPr/>
        <p:nvPr/>
      </p:nvGrpSpPr>
      <p:grpSpPr>
        <a:xfrm>
          <a:off x="0" y="0"/>
          <a:ext cx="0" cy="0"/>
          <a:chOff x="0" y="0"/>
          <a:chExt cx="0" cy="0"/>
        </a:xfrm>
      </p:grpSpPr>
      <p:sp>
        <p:nvSpPr>
          <p:cNvPr id="451" name="Google Shape;451;p7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52" name="Google Shape;452;p7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53" name="Google Shape;453;p7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54" name="Shape 454"/>
        <p:cNvGrpSpPr/>
        <p:nvPr/>
      </p:nvGrpSpPr>
      <p:grpSpPr>
        <a:xfrm>
          <a:off x="0" y="0"/>
          <a:ext cx="0" cy="0"/>
          <a:chOff x="0" y="0"/>
          <a:chExt cx="0" cy="0"/>
        </a:xfrm>
      </p:grpSpPr>
      <p:sp>
        <p:nvSpPr>
          <p:cNvPr id="455" name="Google Shape;455;p74"/>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56" name="Google Shape;456;p7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457" name="Google Shape;457;p7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458" name="Google Shape;458;p7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59" name="Google Shape;459;p7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60" name="Google Shape;460;p7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61" name="Shape 461"/>
        <p:cNvGrpSpPr/>
        <p:nvPr/>
      </p:nvGrpSpPr>
      <p:grpSpPr>
        <a:xfrm>
          <a:off x="0" y="0"/>
          <a:ext cx="0" cy="0"/>
          <a:chOff x="0" y="0"/>
          <a:chExt cx="0" cy="0"/>
        </a:xfrm>
      </p:grpSpPr>
      <p:sp>
        <p:nvSpPr>
          <p:cNvPr id="462" name="Google Shape;462;p75"/>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63" name="Google Shape;463;p75"/>
          <p:cNvSpPr/>
          <p:nvPr>
            <p:ph idx="2" type="pic"/>
          </p:nvPr>
        </p:nvSpPr>
        <p:spPr>
          <a:xfrm>
            <a:off x="3887391" y="740569"/>
            <a:ext cx="4629300" cy="3655200"/>
          </a:xfrm>
          <a:prstGeom prst="rect">
            <a:avLst/>
          </a:prstGeom>
          <a:noFill/>
          <a:ln>
            <a:noFill/>
          </a:ln>
        </p:spPr>
      </p:sp>
      <p:sp>
        <p:nvSpPr>
          <p:cNvPr id="464" name="Google Shape;464;p75"/>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465" name="Google Shape;465;p7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66" name="Google Shape;466;p7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67" name="Google Shape;467;p7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68" name="Shape 468"/>
        <p:cNvGrpSpPr/>
        <p:nvPr/>
      </p:nvGrpSpPr>
      <p:grpSpPr>
        <a:xfrm>
          <a:off x="0" y="0"/>
          <a:ext cx="0" cy="0"/>
          <a:chOff x="0" y="0"/>
          <a:chExt cx="0" cy="0"/>
        </a:xfrm>
      </p:grpSpPr>
      <p:sp>
        <p:nvSpPr>
          <p:cNvPr id="469" name="Google Shape;469;p7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70" name="Google Shape;470;p7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71" name="Google Shape;471;p7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72" name="Google Shape;472;p7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73" name="Google Shape;473;p7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74" name="Shape 474"/>
        <p:cNvGrpSpPr/>
        <p:nvPr/>
      </p:nvGrpSpPr>
      <p:grpSpPr>
        <a:xfrm>
          <a:off x="0" y="0"/>
          <a:ext cx="0" cy="0"/>
          <a:chOff x="0" y="0"/>
          <a:chExt cx="0" cy="0"/>
        </a:xfrm>
      </p:grpSpPr>
      <p:sp>
        <p:nvSpPr>
          <p:cNvPr id="475" name="Google Shape;475;p77"/>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76" name="Google Shape;476;p77"/>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77" name="Google Shape;477;p7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78" name="Google Shape;478;p7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79" name="Google Shape;479;p7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491" name="Shape 491"/>
        <p:cNvGrpSpPr/>
        <p:nvPr/>
      </p:nvGrpSpPr>
      <p:grpSpPr>
        <a:xfrm>
          <a:off x="0" y="0"/>
          <a:ext cx="0" cy="0"/>
          <a:chOff x="0" y="0"/>
          <a:chExt cx="0" cy="0"/>
        </a:xfrm>
      </p:grpSpPr>
      <p:sp>
        <p:nvSpPr>
          <p:cNvPr id="492" name="Google Shape;492;p79"/>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93" name="Google Shape;493;p7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494" name="Google Shape;494;p7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95" name="Google Shape;495;p7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96" name="Google Shape;496;p7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7" name="Shape 497"/>
        <p:cNvGrpSpPr/>
        <p:nvPr/>
      </p:nvGrpSpPr>
      <p:grpSpPr>
        <a:xfrm>
          <a:off x="0" y="0"/>
          <a:ext cx="0" cy="0"/>
          <a:chOff x="0" y="0"/>
          <a:chExt cx="0" cy="0"/>
        </a:xfrm>
      </p:grpSpPr>
      <p:sp>
        <p:nvSpPr>
          <p:cNvPr id="498" name="Google Shape;498;p8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99" name="Google Shape;499;p8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00" name="Google Shape;500;p8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01" name="Google Shape;501;p8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02" name="Google Shape;502;p8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03" name="Shape 503"/>
        <p:cNvGrpSpPr/>
        <p:nvPr/>
      </p:nvGrpSpPr>
      <p:grpSpPr>
        <a:xfrm>
          <a:off x="0" y="0"/>
          <a:ext cx="0" cy="0"/>
          <a:chOff x="0" y="0"/>
          <a:chExt cx="0" cy="0"/>
        </a:xfrm>
      </p:grpSpPr>
      <p:sp>
        <p:nvSpPr>
          <p:cNvPr id="504" name="Google Shape;504;p8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05" name="Google Shape;505;p8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06" name="Google Shape;506;p8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07" name="Google Shape;507;p8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08" name="Google Shape;508;p8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09" name="Shape 509"/>
        <p:cNvGrpSpPr/>
        <p:nvPr/>
      </p:nvGrpSpPr>
      <p:grpSpPr>
        <a:xfrm>
          <a:off x="0" y="0"/>
          <a:ext cx="0" cy="0"/>
          <a:chOff x="0" y="0"/>
          <a:chExt cx="0" cy="0"/>
        </a:xfrm>
      </p:grpSpPr>
      <p:sp>
        <p:nvSpPr>
          <p:cNvPr id="510" name="Google Shape;510;p82"/>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11" name="Google Shape;511;p82"/>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512" name="Google Shape;512;p8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13" name="Google Shape;513;p8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14" name="Google Shape;514;p8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15" name="Shape 515"/>
        <p:cNvGrpSpPr/>
        <p:nvPr/>
      </p:nvGrpSpPr>
      <p:grpSpPr>
        <a:xfrm>
          <a:off x="0" y="0"/>
          <a:ext cx="0" cy="0"/>
          <a:chOff x="0" y="0"/>
          <a:chExt cx="0" cy="0"/>
        </a:xfrm>
      </p:grpSpPr>
      <p:sp>
        <p:nvSpPr>
          <p:cNvPr id="516" name="Google Shape;516;p8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17" name="Google Shape;517;p8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18" name="Google Shape;518;p8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19" name="Google Shape;519;p8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0" name="Google Shape;520;p8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1" name="Google Shape;521;p8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2" name="Shape 522"/>
        <p:cNvGrpSpPr/>
        <p:nvPr/>
      </p:nvGrpSpPr>
      <p:grpSpPr>
        <a:xfrm>
          <a:off x="0" y="0"/>
          <a:ext cx="0" cy="0"/>
          <a:chOff x="0" y="0"/>
          <a:chExt cx="0" cy="0"/>
        </a:xfrm>
      </p:grpSpPr>
      <p:sp>
        <p:nvSpPr>
          <p:cNvPr id="523" name="Google Shape;523;p84"/>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24" name="Google Shape;524;p8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525" name="Google Shape;525;p84"/>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26" name="Google Shape;526;p8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527" name="Google Shape;527;p84"/>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28" name="Google Shape;528;p8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9" name="Google Shape;529;p8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0" name="Google Shape;530;p8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1" name="Shape 531"/>
        <p:cNvGrpSpPr/>
        <p:nvPr/>
      </p:nvGrpSpPr>
      <p:grpSpPr>
        <a:xfrm>
          <a:off x="0" y="0"/>
          <a:ext cx="0" cy="0"/>
          <a:chOff x="0" y="0"/>
          <a:chExt cx="0" cy="0"/>
        </a:xfrm>
      </p:grpSpPr>
      <p:sp>
        <p:nvSpPr>
          <p:cNvPr id="532" name="Google Shape;532;p8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33" name="Google Shape;533;p8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4" name="Google Shape;534;p8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5" name="Google Shape;535;p8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36" name="Shape 536"/>
        <p:cNvGrpSpPr/>
        <p:nvPr/>
      </p:nvGrpSpPr>
      <p:grpSpPr>
        <a:xfrm>
          <a:off x="0" y="0"/>
          <a:ext cx="0" cy="0"/>
          <a:chOff x="0" y="0"/>
          <a:chExt cx="0" cy="0"/>
        </a:xfrm>
      </p:grpSpPr>
      <p:sp>
        <p:nvSpPr>
          <p:cNvPr id="537" name="Google Shape;537;p8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8" name="Google Shape;538;p8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9" name="Google Shape;539;p8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0" name="Shape 540"/>
        <p:cNvGrpSpPr/>
        <p:nvPr/>
      </p:nvGrpSpPr>
      <p:grpSpPr>
        <a:xfrm>
          <a:off x="0" y="0"/>
          <a:ext cx="0" cy="0"/>
          <a:chOff x="0" y="0"/>
          <a:chExt cx="0" cy="0"/>
        </a:xfrm>
      </p:grpSpPr>
      <p:sp>
        <p:nvSpPr>
          <p:cNvPr id="541" name="Google Shape;541;p87"/>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42" name="Google Shape;542;p87"/>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543" name="Google Shape;543;p87"/>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544" name="Google Shape;544;p8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45" name="Google Shape;545;p8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46" name="Google Shape;546;p8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47" name="Shape 547"/>
        <p:cNvGrpSpPr/>
        <p:nvPr/>
      </p:nvGrpSpPr>
      <p:grpSpPr>
        <a:xfrm>
          <a:off x="0" y="0"/>
          <a:ext cx="0" cy="0"/>
          <a:chOff x="0" y="0"/>
          <a:chExt cx="0" cy="0"/>
        </a:xfrm>
      </p:grpSpPr>
      <p:sp>
        <p:nvSpPr>
          <p:cNvPr id="548" name="Google Shape;548;p88"/>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49" name="Google Shape;549;p88"/>
          <p:cNvSpPr/>
          <p:nvPr>
            <p:ph idx="2" type="pic"/>
          </p:nvPr>
        </p:nvSpPr>
        <p:spPr>
          <a:xfrm>
            <a:off x="3887391" y="740569"/>
            <a:ext cx="4629300" cy="3655200"/>
          </a:xfrm>
          <a:prstGeom prst="rect">
            <a:avLst/>
          </a:prstGeom>
          <a:noFill/>
          <a:ln>
            <a:noFill/>
          </a:ln>
        </p:spPr>
      </p:sp>
      <p:sp>
        <p:nvSpPr>
          <p:cNvPr id="550" name="Google Shape;550;p88"/>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551" name="Google Shape;551;p8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2" name="Google Shape;552;p8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3" name="Google Shape;553;p8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54" name="Shape 554"/>
        <p:cNvGrpSpPr/>
        <p:nvPr/>
      </p:nvGrpSpPr>
      <p:grpSpPr>
        <a:xfrm>
          <a:off x="0" y="0"/>
          <a:ext cx="0" cy="0"/>
          <a:chOff x="0" y="0"/>
          <a:chExt cx="0" cy="0"/>
        </a:xfrm>
      </p:grpSpPr>
      <p:sp>
        <p:nvSpPr>
          <p:cNvPr id="555" name="Google Shape;555;p8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56" name="Google Shape;556;p89"/>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57" name="Google Shape;557;p8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8" name="Google Shape;558;p8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9" name="Google Shape;559;p8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60" name="Shape 560"/>
        <p:cNvGrpSpPr/>
        <p:nvPr/>
      </p:nvGrpSpPr>
      <p:grpSpPr>
        <a:xfrm>
          <a:off x="0" y="0"/>
          <a:ext cx="0" cy="0"/>
          <a:chOff x="0" y="0"/>
          <a:chExt cx="0" cy="0"/>
        </a:xfrm>
      </p:grpSpPr>
      <p:sp>
        <p:nvSpPr>
          <p:cNvPr id="561" name="Google Shape;561;p90"/>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62" name="Google Shape;562;p9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63" name="Google Shape;563;p9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64" name="Google Shape;564;p9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65" name="Google Shape;565;p9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577" name="Shape 577"/>
        <p:cNvGrpSpPr/>
        <p:nvPr/>
      </p:nvGrpSpPr>
      <p:grpSpPr>
        <a:xfrm>
          <a:off x="0" y="0"/>
          <a:ext cx="0" cy="0"/>
          <a:chOff x="0" y="0"/>
          <a:chExt cx="0" cy="0"/>
        </a:xfrm>
      </p:grpSpPr>
      <p:sp>
        <p:nvSpPr>
          <p:cNvPr id="578" name="Google Shape;578;p92"/>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79" name="Google Shape;579;p9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80" name="Google Shape;580;p9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81" name="Google Shape;581;p9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82" name="Google Shape;582;p9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3" name="Shape 583"/>
        <p:cNvGrpSpPr/>
        <p:nvPr/>
      </p:nvGrpSpPr>
      <p:grpSpPr>
        <a:xfrm>
          <a:off x="0" y="0"/>
          <a:ext cx="0" cy="0"/>
          <a:chOff x="0" y="0"/>
          <a:chExt cx="0" cy="0"/>
        </a:xfrm>
      </p:grpSpPr>
      <p:sp>
        <p:nvSpPr>
          <p:cNvPr id="584" name="Google Shape;584;p9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5" name="Google Shape;585;p9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86" name="Google Shape;586;p9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87" name="Google Shape;587;p9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88" name="Google Shape;588;p9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9" name="Shape 589"/>
        <p:cNvGrpSpPr/>
        <p:nvPr/>
      </p:nvGrpSpPr>
      <p:grpSpPr>
        <a:xfrm>
          <a:off x="0" y="0"/>
          <a:ext cx="0" cy="0"/>
          <a:chOff x="0" y="0"/>
          <a:chExt cx="0" cy="0"/>
        </a:xfrm>
      </p:grpSpPr>
      <p:sp>
        <p:nvSpPr>
          <p:cNvPr id="590" name="Google Shape;590;p9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1" name="Google Shape;591;p9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92" name="Google Shape;592;p9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93" name="Google Shape;593;p9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94" name="Google Shape;594;p9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95" name="Shape 595"/>
        <p:cNvGrpSpPr/>
        <p:nvPr/>
      </p:nvGrpSpPr>
      <p:grpSpPr>
        <a:xfrm>
          <a:off x="0" y="0"/>
          <a:ext cx="0" cy="0"/>
          <a:chOff x="0" y="0"/>
          <a:chExt cx="0" cy="0"/>
        </a:xfrm>
      </p:grpSpPr>
      <p:sp>
        <p:nvSpPr>
          <p:cNvPr id="596" name="Google Shape;596;p95"/>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7" name="Google Shape;597;p95"/>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598" name="Google Shape;598;p9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99" name="Google Shape;599;p9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0" name="Google Shape;600;p9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01" name="Shape 601"/>
        <p:cNvGrpSpPr/>
        <p:nvPr/>
      </p:nvGrpSpPr>
      <p:grpSpPr>
        <a:xfrm>
          <a:off x="0" y="0"/>
          <a:ext cx="0" cy="0"/>
          <a:chOff x="0" y="0"/>
          <a:chExt cx="0" cy="0"/>
        </a:xfrm>
      </p:grpSpPr>
      <p:sp>
        <p:nvSpPr>
          <p:cNvPr id="602" name="Google Shape;602;p9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3" name="Google Shape;603;p9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04" name="Google Shape;604;p9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05" name="Google Shape;605;p9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6" name="Google Shape;606;p9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7" name="Google Shape;607;p9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08" name="Shape 608"/>
        <p:cNvGrpSpPr/>
        <p:nvPr/>
      </p:nvGrpSpPr>
      <p:grpSpPr>
        <a:xfrm>
          <a:off x="0" y="0"/>
          <a:ext cx="0" cy="0"/>
          <a:chOff x="0" y="0"/>
          <a:chExt cx="0" cy="0"/>
        </a:xfrm>
      </p:grpSpPr>
      <p:sp>
        <p:nvSpPr>
          <p:cNvPr id="609" name="Google Shape;609;p97"/>
          <p:cNvSpPr txBox="1"/>
          <p:nvPr>
            <p:ph type="title"/>
          </p:nvPr>
        </p:nvSpPr>
        <p:spPr>
          <a:xfrm>
            <a:off x="629841" y="273844"/>
            <a:ext cx="7886700" cy="9942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10" name="Google Shape;610;p97"/>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611" name="Google Shape;611;p97"/>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12" name="Google Shape;612;p9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613" name="Google Shape;613;p97"/>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14" name="Google Shape;614;p9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5" name="Google Shape;615;p9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6" name="Google Shape;616;p9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17" name="Shape 617"/>
        <p:cNvGrpSpPr/>
        <p:nvPr/>
      </p:nvGrpSpPr>
      <p:grpSpPr>
        <a:xfrm>
          <a:off x="0" y="0"/>
          <a:ext cx="0" cy="0"/>
          <a:chOff x="0" y="0"/>
          <a:chExt cx="0" cy="0"/>
        </a:xfrm>
      </p:grpSpPr>
      <p:sp>
        <p:nvSpPr>
          <p:cNvPr id="618" name="Google Shape;618;p9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19" name="Google Shape;619;p9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0" name="Google Shape;620;p9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1" name="Google Shape;621;p9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22" name="Shape 622"/>
        <p:cNvGrpSpPr/>
        <p:nvPr/>
      </p:nvGrpSpPr>
      <p:grpSpPr>
        <a:xfrm>
          <a:off x="0" y="0"/>
          <a:ext cx="0" cy="0"/>
          <a:chOff x="0" y="0"/>
          <a:chExt cx="0" cy="0"/>
        </a:xfrm>
      </p:grpSpPr>
      <p:sp>
        <p:nvSpPr>
          <p:cNvPr id="623" name="Google Shape;623;p9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4" name="Google Shape;624;p9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5" name="Google Shape;625;p9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26" name="Shape 626"/>
        <p:cNvGrpSpPr/>
        <p:nvPr/>
      </p:nvGrpSpPr>
      <p:grpSpPr>
        <a:xfrm>
          <a:off x="0" y="0"/>
          <a:ext cx="0" cy="0"/>
          <a:chOff x="0" y="0"/>
          <a:chExt cx="0" cy="0"/>
        </a:xfrm>
      </p:grpSpPr>
      <p:sp>
        <p:nvSpPr>
          <p:cNvPr id="627" name="Google Shape;627;p100"/>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28" name="Google Shape;628;p10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629" name="Google Shape;629;p100"/>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630" name="Google Shape;630;p10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1" name="Google Shape;631;p10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2" name="Google Shape;632;p10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33" name="Shape 633"/>
        <p:cNvGrpSpPr/>
        <p:nvPr/>
      </p:nvGrpSpPr>
      <p:grpSpPr>
        <a:xfrm>
          <a:off x="0" y="0"/>
          <a:ext cx="0" cy="0"/>
          <a:chOff x="0" y="0"/>
          <a:chExt cx="0" cy="0"/>
        </a:xfrm>
      </p:grpSpPr>
      <p:sp>
        <p:nvSpPr>
          <p:cNvPr id="634" name="Google Shape;634;p101"/>
          <p:cNvSpPr txBox="1"/>
          <p:nvPr>
            <p:ph type="title"/>
          </p:nvPr>
        </p:nvSpPr>
        <p:spPr>
          <a:xfrm>
            <a:off x="629841" y="342900"/>
            <a:ext cx="2949000" cy="12003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5" name="Google Shape;635;p101"/>
          <p:cNvSpPr/>
          <p:nvPr>
            <p:ph idx="2" type="pic"/>
          </p:nvPr>
        </p:nvSpPr>
        <p:spPr>
          <a:xfrm>
            <a:off x="3887391" y="740569"/>
            <a:ext cx="4629300" cy="3655200"/>
          </a:xfrm>
          <a:prstGeom prst="rect">
            <a:avLst/>
          </a:prstGeom>
          <a:noFill/>
          <a:ln>
            <a:noFill/>
          </a:ln>
        </p:spPr>
      </p:sp>
      <p:sp>
        <p:nvSpPr>
          <p:cNvPr id="636" name="Google Shape;636;p101"/>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637" name="Google Shape;637;p10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8" name="Google Shape;638;p10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9" name="Google Shape;639;p10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40" name="Shape 640"/>
        <p:cNvGrpSpPr/>
        <p:nvPr/>
      </p:nvGrpSpPr>
      <p:grpSpPr>
        <a:xfrm>
          <a:off x="0" y="0"/>
          <a:ext cx="0" cy="0"/>
          <a:chOff x="0" y="0"/>
          <a:chExt cx="0" cy="0"/>
        </a:xfrm>
      </p:grpSpPr>
      <p:sp>
        <p:nvSpPr>
          <p:cNvPr id="641" name="Google Shape;641;p10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2" name="Google Shape;642;p102"/>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43" name="Google Shape;643;p10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4" name="Google Shape;644;p10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5" name="Google Shape;645;p10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6" name="Shape 646"/>
        <p:cNvGrpSpPr/>
        <p:nvPr/>
      </p:nvGrpSpPr>
      <p:grpSpPr>
        <a:xfrm>
          <a:off x="0" y="0"/>
          <a:ext cx="0" cy="0"/>
          <a:chOff x="0" y="0"/>
          <a:chExt cx="0" cy="0"/>
        </a:xfrm>
      </p:grpSpPr>
      <p:sp>
        <p:nvSpPr>
          <p:cNvPr id="647" name="Google Shape;647;p103"/>
          <p:cNvSpPr txBox="1"/>
          <p:nvPr>
            <p:ph type="title"/>
          </p:nvPr>
        </p:nvSpPr>
        <p:spPr>
          <a:xfrm rot="5400000">
            <a:off x="5350050" y="1467544"/>
            <a:ext cx="4359000" cy="19716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8" name="Google Shape;648;p103"/>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49" name="Google Shape;649;p10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0" name="Google Shape;650;p10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1" name="Google Shape;651;p10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663" name="Shape 663"/>
        <p:cNvGrpSpPr/>
        <p:nvPr/>
      </p:nvGrpSpPr>
      <p:grpSpPr>
        <a:xfrm>
          <a:off x="0" y="0"/>
          <a:ext cx="0" cy="0"/>
          <a:chOff x="0" y="0"/>
          <a:chExt cx="0" cy="0"/>
        </a:xfrm>
      </p:grpSpPr>
      <p:sp>
        <p:nvSpPr>
          <p:cNvPr id="664" name="Google Shape;664;p105"/>
          <p:cNvSpPr txBox="1"/>
          <p:nvPr>
            <p:ph type="ctrTitle"/>
          </p:nvPr>
        </p:nvSpPr>
        <p:spPr>
          <a:xfrm>
            <a:off x="1143000" y="841772"/>
            <a:ext cx="6858000" cy="1790700"/>
          </a:xfrm>
          <a:prstGeom prst="rect">
            <a:avLst/>
          </a:prstGeom>
          <a:solidFill>
            <a:srgbClr val="FFF2CC"/>
          </a:solid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5" name="Google Shape;665;p10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66" name="Google Shape;666;p10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7" name="Google Shape;667;p10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8" name="Google Shape;668;p10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9" name="Shape 669"/>
        <p:cNvGrpSpPr/>
        <p:nvPr/>
      </p:nvGrpSpPr>
      <p:grpSpPr>
        <a:xfrm>
          <a:off x="0" y="0"/>
          <a:ext cx="0" cy="0"/>
          <a:chOff x="0" y="0"/>
          <a:chExt cx="0" cy="0"/>
        </a:xfrm>
      </p:grpSpPr>
      <p:sp>
        <p:nvSpPr>
          <p:cNvPr id="670" name="Google Shape;670;p10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1" name="Google Shape;671;p10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2" name="Google Shape;672;p10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3" name="Google Shape;673;p10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4" name="Google Shape;674;p10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675" name="Shape 675"/>
        <p:cNvGrpSpPr/>
        <p:nvPr/>
      </p:nvGrpSpPr>
      <p:grpSpPr>
        <a:xfrm>
          <a:off x="0" y="0"/>
          <a:ext cx="0" cy="0"/>
          <a:chOff x="0" y="0"/>
          <a:chExt cx="0" cy="0"/>
        </a:xfrm>
      </p:grpSpPr>
      <p:sp>
        <p:nvSpPr>
          <p:cNvPr id="676" name="Google Shape;676;p10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7" name="Google Shape;677;p10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8" name="Google Shape;678;p10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9" name="Google Shape;679;p10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0" name="Google Shape;680;p10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81" name="Shape 681"/>
        <p:cNvGrpSpPr/>
        <p:nvPr/>
      </p:nvGrpSpPr>
      <p:grpSpPr>
        <a:xfrm>
          <a:off x="0" y="0"/>
          <a:ext cx="0" cy="0"/>
          <a:chOff x="0" y="0"/>
          <a:chExt cx="0" cy="0"/>
        </a:xfrm>
      </p:grpSpPr>
      <p:sp>
        <p:nvSpPr>
          <p:cNvPr id="682" name="Google Shape;682;p108"/>
          <p:cNvSpPr txBox="1"/>
          <p:nvPr>
            <p:ph type="title"/>
          </p:nvPr>
        </p:nvSpPr>
        <p:spPr>
          <a:xfrm>
            <a:off x="623888" y="1282303"/>
            <a:ext cx="7886700" cy="2139600"/>
          </a:xfrm>
          <a:prstGeom prst="rect">
            <a:avLst/>
          </a:prstGeom>
          <a:solidFill>
            <a:srgbClr val="FFF2CC"/>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3" name="Google Shape;683;p10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684" name="Google Shape;684;p10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5" name="Google Shape;685;p10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6" name="Google Shape;686;p10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8.xml"/><Relationship Id="rId10" Type="http://schemas.openxmlformats.org/officeDocument/2006/relationships/slideLayout" Target="../slideLayouts/slideLayout117.xml"/><Relationship Id="rId13" Type="http://schemas.openxmlformats.org/officeDocument/2006/relationships/theme" Target="../theme/theme4.xml"/><Relationship Id="rId12" Type="http://schemas.openxmlformats.org/officeDocument/2006/relationships/slideLayout" Target="../slideLayouts/slideLayout119.xml"/><Relationship Id="rId1" Type="http://schemas.openxmlformats.org/officeDocument/2006/relationships/slideLayout" Target="../slideLayouts/slideLayout108.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30.xml"/><Relationship Id="rId10" Type="http://schemas.openxmlformats.org/officeDocument/2006/relationships/slideLayout" Target="../slideLayouts/slideLayout129.xml"/><Relationship Id="rId13" Type="http://schemas.openxmlformats.org/officeDocument/2006/relationships/theme" Target="../theme/theme5.xml"/><Relationship Id="rId12" Type="http://schemas.openxmlformats.org/officeDocument/2006/relationships/slideLayout" Target="../slideLayouts/slideLayout131.xml"/><Relationship Id="rId1" Type="http://schemas.openxmlformats.org/officeDocument/2006/relationships/slideLayout" Target="../slideLayouts/slideLayout120.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2.xml"/><Relationship Id="rId10" Type="http://schemas.openxmlformats.org/officeDocument/2006/relationships/slideLayout" Target="../slideLayouts/slideLayout141.xml"/><Relationship Id="rId13" Type="http://schemas.openxmlformats.org/officeDocument/2006/relationships/theme" Target="../theme/theme1.xml"/><Relationship Id="rId12" Type="http://schemas.openxmlformats.org/officeDocument/2006/relationships/slideLayout" Target="../slideLayouts/slideLayout143.xml"/><Relationship Id="rId1" Type="http://schemas.openxmlformats.org/officeDocument/2006/relationships/slideLayout" Target="../slideLayouts/slideLayout13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3" Type="http://schemas.openxmlformats.org/officeDocument/2006/relationships/theme" Target="../theme/theme16.xml"/><Relationship Id="rId12" Type="http://schemas.openxmlformats.org/officeDocument/2006/relationships/slideLayout" Target="../slideLayouts/slideLayout155.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66.xml"/><Relationship Id="rId10" Type="http://schemas.openxmlformats.org/officeDocument/2006/relationships/slideLayout" Target="../slideLayouts/slideLayout165.xml"/><Relationship Id="rId13" Type="http://schemas.openxmlformats.org/officeDocument/2006/relationships/theme" Target="../theme/theme8.xml"/><Relationship Id="rId12" Type="http://schemas.openxmlformats.org/officeDocument/2006/relationships/slideLayout" Target="../slideLayouts/slideLayout167.xml"/><Relationship Id="rId1" Type="http://schemas.openxmlformats.org/officeDocument/2006/relationships/slideLayout" Target="../slideLayouts/slideLayout156.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9" Type="http://schemas.openxmlformats.org/officeDocument/2006/relationships/slideLayout" Target="../slideLayouts/slideLayout164.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78.xml"/><Relationship Id="rId10" Type="http://schemas.openxmlformats.org/officeDocument/2006/relationships/slideLayout" Target="../slideLayouts/slideLayout177.xml"/><Relationship Id="rId13" Type="http://schemas.openxmlformats.org/officeDocument/2006/relationships/theme" Target="../theme/theme2.xml"/><Relationship Id="rId12" Type="http://schemas.openxmlformats.org/officeDocument/2006/relationships/slideLayout" Target="../slideLayouts/slideLayout179.xml"/><Relationship Id="rId1" Type="http://schemas.openxmlformats.org/officeDocument/2006/relationships/slideLayout" Target="../slideLayouts/slideLayout168.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theme" Target="../theme/theme3.xml"/><Relationship Id="rId12" Type="http://schemas.openxmlformats.org/officeDocument/2006/relationships/slideLayout" Target="../slideLayouts/slideLayout47.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theme" Target="../theme/theme11.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theme" Target="../theme/theme13.xml"/><Relationship Id="rId12" Type="http://schemas.openxmlformats.org/officeDocument/2006/relationships/slideLayout" Target="../slideLayouts/slideLayout71.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2.xml"/><Relationship Id="rId10" Type="http://schemas.openxmlformats.org/officeDocument/2006/relationships/slideLayout" Target="../slideLayouts/slideLayout81.xml"/><Relationship Id="rId13" Type="http://schemas.openxmlformats.org/officeDocument/2006/relationships/theme" Target="../theme/theme7.xml"/><Relationship Id="rId12" Type="http://schemas.openxmlformats.org/officeDocument/2006/relationships/slideLayout" Target="../slideLayouts/slideLayout83.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9" Type="http://schemas.openxmlformats.org/officeDocument/2006/relationships/slideLayout" Target="../slideLayouts/slideLayout80.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4.xml"/><Relationship Id="rId10" Type="http://schemas.openxmlformats.org/officeDocument/2006/relationships/slideLayout" Target="../slideLayouts/slideLayout93.xml"/><Relationship Id="rId13" Type="http://schemas.openxmlformats.org/officeDocument/2006/relationships/theme" Target="../theme/theme14.xml"/><Relationship Id="rId12" Type="http://schemas.openxmlformats.org/officeDocument/2006/relationships/slideLayout" Target="../slideLayouts/slideLayout95.xml"/><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9" Type="http://schemas.openxmlformats.org/officeDocument/2006/relationships/slideLayout" Target="../slideLayouts/slideLayout92.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3" Type="http://schemas.openxmlformats.org/officeDocument/2006/relationships/theme" Target="../theme/theme10.xml"/><Relationship Id="rId12" Type="http://schemas.openxmlformats.org/officeDocument/2006/relationships/slideLayout" Target="../slideLayouts/slideLayout107.xml"/><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8" name="Shape 738"/>
        <p:cNvGrpSpPr/>
        <p:nvPr/>
      </p:nvGrpSpPr>
      <p:grpSpPr>
        <a:xfrm>
          <a:off x="0" y="0"/>
          <a:ext cx="0" cy="0"/>
          <a:chOff x="0" y="0"/>
          <a:chExt cx="0" cy="0"/>
        </a:xfrm>
      </p:grpSpPr>
      <p:sp>
        <p:nvSpPr>
          <p:cNvPr id="739" name="Google Shape;739;p11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0" name="Google Shape;740;p1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41" name="Google Shape;741;p1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42" name="Google Shape;742;p1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43" name="Google Shape;743;p1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744" name="Google Shape;744;p117"/>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45" name="Google Shape;745;p117"/>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746" name="Google Shape;746;p117"/>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747" name="Google Shape;747;p117"/>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8" name="Google Shape;748;p117"/>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FUNDAMENTAL CONCEPTS</a:t>
            </a:r>
            <a:endParaRPr sz="1100"/>
          </a:p>
        </p:txBody>
      </p:sp>
    </p:spTree>
  </p:cSld>
  <p:clrMap accent1="accent1" accent2="accent2" accent3="accent3" accent4="accent4" accent5="accent5" accent6="accent6" bg1="lt1" bg2="dk2" tx1="dk1" tx2="lt2" folHlink="folHlink" hlink="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4" name="Shape 824"/>
        <p:cNvGrpSpPr/>
        <p:nvPr/>
      </p:nvGrpSpPr>
      <p:grpSpPr>
        <a:xfrm>
          <a:off x="0" y="0"/>
          <a:ext cx="0" cy="0"/>
          <a:chOff x="0" y="0"/>
          <a:chExt cx="0" cy="0"/>
        </a:xfrm>
      </p:grpSpPr>
      <p:sp>
        <p:nvSpPr>
          <p:cNvPr id="825" name="Google Shape;825;p13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26" name="Google Shape;826;p13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27" name="Google Shape;827;p1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28" name="Google Shape;828;p1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29" name="Google Shape;829;p1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830" name="Google Shape;830;p130"/>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31" name="Google Shape;831;p130"/>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832" name="Google Shape;832;p130"/>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833" name="Google Shape;833;p130"/>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34" name="Google Shape;834;p130"/>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FUNDAMENTAL CONCEPTS</a:t>
            </a:r>
            <a:endParaRPr sz="1100"/>
          </a:p>
        </p:txBody>
      </p:sp>
    </p:spTree>
  </p:cSld>
  <p:clrMap accent1="accent1" accent2="accent2" accent3="accent3" accent4="accent4" accent5="accent5" accent6="accent6" bg1="lt1" bg2="dk2" tx1="dk1" tx2="lt2" folHlink="folHlink" hlink="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0" name="Shape 910"/>
        <p:cNvGrpSpPr/>
        <p:nvPr/>
      </p:nvGrpSpPr>
      <p:grpSpPr>
        <a:xfrm>
          <a:off x="0" y="0"/>
          <a:ext cx="0" cy="0"/>
          <a:chOff x="0" y="0"/>
          <a:chExt cx="0" cy="0"/>
        </a:xfrm>
      </p:grpSpPr>
      <p:sp>
        <p:nvSpPr>
          <p:cNvPr id="911" name="Google Shape;911;p14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12" name="Google Shape;912;p14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13" name="Google Shape;913;p1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14" name="Google Shape;914;p1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15" name="Google Shape;915;p1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916" name="Google Shape;916;p143"/>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917" name="Google Shape;917;p143"/>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918" name="Google Shape;918;p143"/>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919" name="Google Shape;919;p143"/>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20" name="Google Shape;920;p143"/>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FUNDAMENTAL CONCEPTS</a:t>
            </a:r>
            <a:endParaRPr sz="1100"/>
          </a:p>
        </p:txBody>
      </p:sp>
    </p:spTree>
  </p:cSld>
  <p:clrMap accent1="accent1" accent2="accent2" accent3="accent3" accent4="accent4" accent5="accent5" accent6="accent6" bg1="lt1" bg2="dk2" tx1="dk1" tx2="lt2" folHlink="folHlink" hlink="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6" name="Shape 996"/>
        <p:cNvGrpSpPr/>
        <p:nvPr/>
      </p:nvGrpSpPr>
      <p:grpSpPr>
        <a:xfrm>
          <a:off x="0" y="0"/>
          <a:ext cx="0" cy="0"/>
          <a:chOff x="0" y="0"/>
          <a:chExt cx="0" cy="0"/>
        </a:xfrm>
      </p:grpSpPr>
      <p:sp>
        <p:nvSpPr>
          <p:cNvPr id="997" name="Google Shape;997;p15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98" name="Google Shape;998;p15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99" name="Google Shape;999;p15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0" name="Google Shape;1000;p15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1" name="Google Shape;1001;p1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1002" name="Google Shape;1002;p156"/>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03" name="Google Shape;1003;p156"/>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1004" name="Google Shape;1004;p156"/>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1005" name="Google Shape;1005;p156"/>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06" name="Google Shape;1006;p156"/>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SUPERVISED LEARNING</a:t>
            </a:r>
            <a:endParaRPr sz="1100"/>
          </a:p>
        </p:txBody>
      </p:sp>
    </p:spTree>
  </p:cSld>
  <p:clrMap accent1="accent1" accent2="accent2" accent3="accent3" accent4="accent4" accent5="accent5" accent6="accent6" bg1="lt1" bg2="dk2" tx1="dk1" tx2="lt2" folHlink="folHlink" hlink="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2" name="Shape 1082"/>
        <p:cNvGrpSpPr/>
        <p:nvPr/>
      </p:nvGrpSpPr>
      <p:grpSpPr>
        <a:xfrm>
          <a:off x="0" y="0"/>
          <a:ext cx="0" cy="0"/>
          <a:chOff x="0" y="0"/>
          <a:chExt cx="0" cy="0"/>
        </a:xfrm>
      </p:grpSpPr>
      <p:sp>
        <p:nvSpPr>
          <p:cNvPr id="1083" name="Google Shape;1083;p16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84" name="Google Shape;1084;p16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85" name="Google Shape;1085;p16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86" name="Google Shape;1086;p16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87" name="Google Shape;1087;p1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1088" name="Google Shape;1088;p169"/>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89" name="Google Shape;1089;p169"/>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1090" name="Google Shape;1090;p169"/>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1091" name="Google Shape;1091;p169"/>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92" name="Google Shape;1092;p169"/>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SUPERVISED LEARNING</a:t>
            </a:r>
            <a:endParaRPr sz="1100"/>
          </a:p>
        </p:txBody>
      </p:sp>
    </p:spTree>
  </p:cSld>
  <p:clrMap accent1="accent1" accent2="accent2" accent3="accent3" accent4="accent4" accent5="accent5" accent6="accent6" bg1="lt1" bg2="dk2" tx1="dk1" tx2="lt2" folHlink="folHlink" hlink="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8" name="Shape 1168"/>
        <p:cNvGrpSpPr/>
        <p:nvPr/>
      </p:nvGrpSpPr>
      <p:grpSpPr>
        <a:xfrm>
          <a:off x="0" y="0"/>
          <a:ext cx="0" cy="0"/>
          <a:chOff x="0" y="0"/>
          <a:chExt cx="0" cy="0"/>
        </a:xfrm>
      </p:grpSpPr>
      <p:sp>
        <p:nvSpPr>
          <p:cNvPr id="1169" name="Google Shape;1169;p18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70" name="Google Shape;1170;p18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71" name="Google Shape;1171;p18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2" name="Google Shape;1172;p18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3" name="Google Shape;1173;p18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1174" name="Google Shape;1174;p182"/>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75" name="Google Shape;1175;p182"/>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1176" name="Google Shape;1176;p182"/>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1177" name="Google Shape;1177;p182"/>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78" name="Google Shape;1178;p182"/>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SUPERVISED LEARNING</a:t>
            </a:r>
            <a:endParaRPr sz="1100"/>
          </a:p>
        </p:txBody>
      </p:sp>
    </p:spTree>
  </p:cSld>
  <p:clrMap accent1="accent1" accent2="accent2" accent3="accent3" accent4="accent4" accent5="accent5" accent6="accent6" bg1="lt1" bg2="dk2" tx1="dk1" tx2="lt2" folHlink="folHlink" hlink="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56" name="Google Shape;56;p13"/>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7" name="Google Shape;57;p13"/>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58" name="Google Shape;58;p13"/>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59" name="Google Shape;59;p13"/>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 name="Google Shape;60;p13"/>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INTRODUCTION</a:t>
            </a:r>
            <a:endParaRPr sz="1100"/>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38" name="Google Shape;138;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9" name="Google Shape;139;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0" name="Google Shape;140;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1" name="Google Shape;141;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142" name="Google Shape;142;p26"/>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3" name="Google Shape;143;p26"/>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144" name="Google Shape;144;p26"/>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145" name="Google Shape;145;p26"/>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6" name="Google Shape;146;p26"/>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INTRODUCTION</a:t>
            </a:r>
            <a:endParaRPr sz="1100"/>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3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24" name="Google Shape;224;p3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25" name="Google Shape;225;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26" name="Google Shape;226;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27" name="Google Shape;227;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228" name="Google Shape;228;p39"/>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9" name="Google Shape;229;p39"/>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230" name="Google Shape;230;p39"/>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231" name="Google Shape;231;p39"/>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2" name="Google Shape;232;p39"/>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INTRODUCTION</a:t>
            </a:r>
            <a:endParaRPr sz="1100"/>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5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310" name="Google Shape;310;p5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11" name="Google Shape;311;p5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2" name="Google Shape;312;p5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3" name="Google Shape;313;p5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314" name="Google Shape;314;p52"/>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5" name="Google Shape;315;p52"/>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316" name="Google Shape;316;p52"/>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317" name="Google Shape;317;p52"/>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8" name="Google Shape;318;p52"/>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INTRODUCTION</a:t>
            </a:r>
            <a:endParaRPr sz="1100"/>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6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396" name="Google Shape;396;p6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97" name="Google Shape;397;p6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8" name="Google Shape;398;p6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9" name="Google Shape;399;p6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400" name="Google Shape;400;p65"/>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1" name="Google Shape;401;p65"/>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402" name="Google Shape;402;p65"/>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403" name="Google Shape;403;p65"/>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4" name="Google Shape;404;p65"/>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INTRODUCTION</a:t>
            </a:r>
            <a:endParaRPr sz="1100"/>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7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482" name="Google Shape;482;p7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83" name="Google Shape;483;p7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84" name="Google Shape;484;p7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85" name="Google Shape;485;p7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486" name="Google Shape;486;p78"/>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87" name="Google Shape;487;p78"/>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488" name="Google Shape;488;p78"/>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489" name="Google Shape;489;p78"/>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0" name="Google Shape;490;p78"/>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FUNDAMENTAL CONCEPTS</a:t>
            </a:r>
            <a:endParaRPr sz="1100"/>
          </a:p>
        </p:txBody>
      </p:sp>
    </p:spTree>
  </p:cSld>
  <p:clrMap accent1="accent1" accent2="accent2" accent3="accent3" accent4="accent4" accent5="accent5" accent6="accent6" bg1="lt1" bg2="dk2" tx1="dk1" tx2="lt2" folHlink="folHlink" hlink="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6" name="Shape 566"/>
        <p:cNvGrpSpPr/>
        <p:nvPr/>
      </p:nvGrpSpPr>
      <p:grpSpPr>
        <a:xfrm>
          <a:off x="0" y="0"/>
          <a:ext cx="0" cy="0"/>
          <a:chOff x="0" y="0"/>
          <a:chExt cx="0" cy="0"/>
        </a:xfrm>
      </p:grpSpPr>
      <p:sp>
        <p:nvSpPr>
          <p:cNvPr id="567" name="Google Shape;567;p9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68" name="Google Shape;568;p9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69" name="Google Shape;569;p9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0" name="Google Shape;570;p9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1" name="Google Shape;571;p9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572" name="Google Shape;572;p91"/>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73" name="Google Shape;573;p91"/>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574" name="Google Shape;574;p91"/>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575" name="Google Shape;575;p91"/>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6" name="Google Shape;576;p91"/>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FUNDAMENTAL CONCEPTS</a:t>
            </a:r>
            <a:endParaRPr sz="1100"/>
          </a:p>
        </p:txBody>
      </p:sp>
    </p:spTree>
  </p:cSld>
  <p:clrMap accent1="accent1" accent2="accent2" accent3="accent3" accent4="accent4" accent5="accent5" accent6="accent6" bg1="lt1" bg2="dk2" tx1="dk1" tx2="lt2" folHlink="folHlink" hlink="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2" name="Shape 652"/>
        <p:cNvGrpSpPr/>
        <p:nvPr/>
      </p:nvGrpSpPr>
      <p:grpSpPr>
        <a:xfrm>
          <a:off x="0" y="0"/>
          <a:ext cx="0" cy="0"/>
          <a:chOff x="0" y="0"/>
          <a:chExt cx="0" cy="0"/>
        </a:xfrm>
      </p:grpSpPr>
      <p:sp>
        <p:nvSpPr>
          <p:cNvPr id="653" name="Google Shape;653;p10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54" name="Google Shape;654;p10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5" name="Google Shape;655;p10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6" name="Google Shape;656;p10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7" name="Google Shape;657;p10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658" name="Google Shape;658;p104"/>
          <p:cNvSpPr/>
          <p:nvPr/>
        </p:nvSpPr>
        <p:spPr>
          <a:xfrm>
            <a:off x="0" y="4843416"/>
            <a:ext cx="9144000" cy="3003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9" name="Google Shape;659;p104"/>
          <p:cNvSpPr txBox="1"/>
          <p:nvPr/>
        </p:nvSpPr>
        <p:spPr>
          <a:xfrm>
            <a:off x="6261354" y="4797250"/>
            <a:ext cx="28827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s" sz="2100" u="none" cap="none" strike="noStrike">
                <a:solidFill>
                  <a:schemeClr val="lt1"/>
                </a:solidFill>
                <a:latin typeface="Calibri"/>
                <a:ea typeface="Calibri"/>
                <a:cs typeface="Calibri"/>
                <a:sym typeface="Calibri"/>
              </a:rPr>
              <a:t>NORTHIN</a:t>
            </a:r>
            <a:r>
              <a:rPr b="0" i="0" lang="es" sz="1800" u="none" cap="none" strike="noStrike">
                <a:solidFill>
                  <a:schemeClr val="lt1"/>
                </a:solidFill>
                <a:latin typeface="Calibri"/>
                <a:ea typeface="Calibri"/>
                <a:cs typeface="Calibri"/>
                <a:sym typeface="Calibri"/>
              </a:rPr>
              <a:t> </a:t>
            </a:r>
            <a:r>
              <a:rPr b="0" i="0" lang="es" sz="1500" u="none" cap="none" strike="noStrike">
                <a:solidFill>
                  <a:schemeClr val="lt1"/>
                </a:solidFill>
                <a:latin typeface="Calibri"/>
                <a:ea typeface="Calibri"/>
                <a:cs typeface="Calibri"/>
                <a:sym typeface="Calibri"/>
              </a:rPr>
              <a:t>SUMMER SCHOOL</a:t>
            </a:r>
            <a:endParaRPr sz="1800">
              <a:solidFill>
                <a:schemeClr val="lt1"/>
              </a:solidFill>
              <a:latin typeface="Calibri"/>
              <a:ea typeface="Calibri"/>
              <a:cs typeface="Calibri"/>
              <a:sym typeface="Calibri"/>
            </a:endParaRPr>
          </a:p>
        </p:txBody>
      </p:sp>
      <p:sp>
        <p:nvSpPr>
          <p:cNvPr id="660" name="Google Shape;660;p104"/>
          <p:cNvSpPr txBox="1"/>
          <p:nvPr/>
        </p:nvSpPr>
        <p:spPr>
          <a:xfrm>
            <a:off x="152019" y="4843418"/>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chemeClr val="lt1"/>
                </a:solidFill>
                <a:latin typeface="Calibri"/>
                <a:ea typeface="Calibri"/>
                <a:cs typeface="Calibri"/>
                <a:sym typeface="Calibri"/>
              </a:rPr>
              <a:t>INTRODUCTION TO MACHINE LEARNING COURSE</a:t>
            </a:r>
            <a:endParaRPr sz="1100"/>
          </a:p>
        </p:txBody>
      </p:sp>
      <p:sp>
        <p:nvSpPr>
          <p:cNvPr id="661" name="Google Shape;661;p104"/>
          <p:cNvSpPr/>
          <p:nvPr/>
        </p:nvSpPr>
        <p:spPr>
          <a:xfrm>
            <a:off x="0" y="-34980"/>
            <a:ext cx="9144000" cy="273900"/>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2" name="Google Shape;662;p104"/>
          <p:cNvSpPr txBox="1"/>
          <p:nvPr/>
        </p:nvSpPr>
        <p:spPr>
          <a:xfrm>
            <a:off x="88011" y="-48100"/>
            <a:ext cx="4089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500">
                <a:solidFill>
                  <a:schemeClr val="lt1"/>
                </a:solidFill>
                <a:latin typeface="Calibri"/>
                <a:ea typeface="Calibri"/>
                <a:cs typeface="Calibri"/>
                <a:sym typeface="Calibri"/>
              </a:rPr>
              <a:t>FUNDAMENTAL CONCEPTS</a:t>
            </a:r>
            <a:endParaRPr sz="1100"/>
          </a:p>
        </p:txBody>
      </p:sp>
    </p:spTree>
  </p:cSld>
  <p:clrMap accent1="accent1" accent2="accent2" accent3="accent3" accent4="accent4" accent5="accent5" accent6="accent6" bg1="lt1" bg2="dk2" tx1="dk1" tx2="lt2" folHlink="folHlink" hlink="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livebook.manning.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1.png"/><Relationship Id="rId7"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33.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hyperlink" Target="https://forms.gle/RXq48VTjH83da73G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95"/>
          <p:cNvSpPr txBox="1"/>
          <p:nvPr>
            <p:ph type="ctrTitle"/>
          </p:nvPr>
        </p:nvSpPr>
        <p:spPr>
          <a:xfrm>
            <a:off x="1143000" y="841772"/>
            <a:ext cx="6858000" cy="17907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b="0" lang="es" sz="4300"/>
              <a:t>INTRODUCTION TO MACHINE LEARNING</a:t>
            </a:r>
            <a:endParaRPr b="0" sz="4300"/>
          </a:p>
        </p:txBody>
      </p:sp>
      <p:sp>
        <p:nvSpPr>
          <p:cNvPr id="1259" name="Google Shape;1259;p195"/>
          <p:cNvSpPr txBox="1"/>
          <p:nvPr>
            <p:ph idx="1" type="subTitle"/>
          </p:nvPr>
        </p:nvSpPr>
        <p:spPr>
          <a:xfrm>
            <a:off x="1143000" y="2701529"/>
            <a:ext cx="6858000" cy="15027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ctr">
              <a:lnSpc>
                <a:spcPct val="90000"/>
              </a:lnSpc>
              <a:spcBef>
                <a:spcPts val="0"/>
              </a:spcBef>
              <a:spcAft>
                <a:spcPts val="0"/>
              </a:spcAft>
              <a:buClr>
                <a:schemeClr val="dk1"/>
              </a:buClr>
              <a:buSzPct val="100000"/>
              <a:buNone/>
            </a:pPr>
            <a:r>
              <a:rPr lang="es"/>
              <a:t>Recap Week 1</a:t>
            </a:r>
            <a:endParaRPr/>
          </a:p>
          <a:p>
            <a:pPr indent="0" lvl="0" marL="0" rtl="0" algn="ctr">
              <a:lnSpc>
                <a:spcPct val="90000"/>
              </a:lnSpc>
              <a:spcBef>
                <a:spcPts val="800"/>
              </a:spcBef>
              <a:spcAft>
                <a:spcPts val="0"/>
              </a:spcAft>
              <a:buClr>
                <a:schemeClr val="dk1"/>
              </a:buClr>
              <a:buSzPct val="100000"/>
              <a:buNone/>
            </a:pPr>
            <a:r>
              <a:rPr lang="es"/>
              <a:t>Pablo Cañas</a:t>
            </a:r>
            <a:endParaRPr/>
          </a:p>
          <a:p>
            <a:pPr indent="0" lvl="0" marL="0" rtl="0" algn="ctr">
              <a:lnSpc>
                <a:spcPct val="90000"/>
              </a:lnSpc>
              <a:spcBef>
                <a:spcPts val="800"/>
              </a:spcBef>
              <a:spcAft>
                <a:spcPts val="0"/>
              </a:spcAft>
              <a:buClr>
                <a:schemeClr val="dk1"/>
              </a:buClr>
              <a:buSzPct val="100000"/>
              <a:buNone/>
            </a:pPr>
            <a:r>
              <a:rPr lang="es"/>
              <a:t>pablocanas97@gmail.com</a:t>
            </a:r>
            <a:endParaRPr/>
          </a:p>
          <a:p>
            <a:pPr indent="0" lvl="0" marL="0" rtl="0" algn="ctr">
              <a:lnSpc>
                <a:spcPct val="90000"/>
              </a:lnSpc>
              <a:spcBef>
                <a:spcPts val="800"/>
              </a:spcBef>
              <a:spcAft>
                <a:spcPts val="0"/>
              </a:spcAft>
              <a:buClr>
                <a:schemeClr val="dk1"/>
              </a:buClr>
              <a:buSzPct val="100000"/>
              <a:buNone/>
            </a:pPr>
            <a:r>
              <a:t/>
            </a:r>
            <a:endParaRPr/>
          </a:p>
          <a:p>
            <a:pPr indent="0" lvl="0" marL="0" rtl="0" algn="ctr">
              <a:lnSpc>
                <a:spcPct val="90000"/>
              </a:lnSpc>
              <a:spcBef>
                <a:spcPts val="800"/>
              </a:spcBef>
              <a:spcAft>
                <a:spcPts val="0"/>
              </a:spcAft>
              <a:buClr>
                <a:schemeClr val="accent1"/>
              </a:buClr>
              <a:buSzPct val="100000"/>
              <a:buNone/>
            </a:pPr>
            <a:r>
              <a:rPr lang="es">
                <a:solidFill>
                  <a:schemeClr val="accent1"/>
                </a:solidFill>
              </a:rPr>
              <a:t>NORTHIN SUMMER SCHOOL</a:t>
            </a:r>
            <a:endParaRPr/>
          </a:p>
          <a:p>
            <a:pPr indent="0" lvl="0" marL="0" rtl="0" algn="ctr">
              <a:lnSpc>
                <a:spcPct val="90000"/>
              </a:lnSpc>
              <a:spcBef>
                <a:spcPts val="800"/>
              </a:spcBef>
              <a:spcAft>
                <a:spcPts val="0"/>
              </a:spcAft>
              <a:buClr>
                <a:schemeClr val="accent1"/>
              </a:buClr>
              <a:buSzPct val="100000"/>
              <a:buNone/>
            </a:pPr>
            <a:r>
              <a:rPr lang="es">
                <a:solidFill>
                  <a:schemeClr val="accent1"/>
                </a:solidFill>
              </a:rPr>
              <a:t>Barcelona, July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20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Underfitting and overfitting</a:t>
            </a:r>
            <a:endParaRPr b="0"/>
          </a:p>
        </p:txBody>
      </p:sp>
      <p:sp>
        <p:nvSpPr>
          <p:cNvPr id="1333" name="Google Shape;1333;p20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1000"/>
              </a:spcBef>
              <a:spcAft>
                <a:spcPts val="0"/>
              </a:spcAft>
              <a:buClr>
                <a:schemeClr val="dk1"/>
              </a:buClr>
              <a:buSzPts val="2100"/>
              <a:buChar char="•"/>
            </a:pPr>
            <a:r>
              <a:rPr lang="es"/>
              <a:t>Simple models might not be able to fit the training data (</a:t>
            </a:r>
            <a:r>
              <a:rPr b="1" lang="es"/>
              <a:t>underfit</a:t>
            </a:r>
            <a:r>
              <a:rPr lang="es"/>
              <a:t>)</a:t>
            </a:r>
            <a:endParaRPr/>
          </a:p>
          <a:p>
            <a:pPr indent="-171450" lvl="0" marL="177800" rtl="0" algn="l">
              <a:lnSpc>
                <a:spcPct val="90000"/>
              </a:lnSpc>
              <a:spcBef>
                <a:spcPts val="1000"/>
              </a:spcBef>
              <a:spcAft>
                <a:spcPts val="0"/>
              </a:spcAft>
              <a:buClr>
                <a:schemeClr val="dk1"/>
              </a:buClr>
              <a:buSzPts val="2100"/>
              <a:buChar char="•"/>
            </a:pPr>
            <a:r>
              <a:rPr lang="es"/>
              <a:t>Complex models fit</a:t>
            </a:r>
            <a:r>
              <a:rPr lang="es"/>
              <a:t> the training data very well (</a:t>
            </a:r>
            <a:r>
              <a:rPr b="1" lang="es"/>
              <a:t>overfit</a:t>
            </a:r>
            <a:r>
              <a:rPr lang="es"/>
              <a:t>), but fail to </a:t>
            </a:r>
            <a:r>
              <a:rPr b="1" lang="es"/>
              <a:t>generalize</a:t>
            </a:r>
            <a:r>
              <a:rPr lang="es"/>
              <a:t> to new examples</a:t>
            </a:r>
            <a:endParaRPr/>
          </a:p>
        </p:txBody>
      </p:sp>
      <p:pic>
        <p:nvPicPr>
          <p:cNvPr descr="A picture containing diagram&#10;&#10;Description automatically generated" id="1334" name="Google Shape;1334;p204"/>
          <p:cNvPicPr preferRelativeResize="0"/>
          <p:nvPr/>
        </p:nvPicPr>
        <p:blipFill rotWithShape="1">
          <a:blip r:embed="rId3">
            <a:alphaModFix/>
          </a:blip>
          <a:srcRect b="0" l="0" r="0" t="0"/>
          <a:stretch/>
        </p:blipFill>
        <p:spPr>
          <a:xfrm>
            <a:off x="2136154" y="2486752"/>
            <a:ext cx="4871692" cy="2396872"/>
          </a:xfrm>
          <a:prstGeom prst="rect">
            <a:avLst/>
          </a:prstGeom>
          <a:noFill/>
          <a:ln>
            <a:noFill/>
          </a:ln>
        </p:spPr>
      </p:pic>
      <p:sp>
        <p:nvSpPr>
          <p:cNvPr id="1335" name="Google Shape;1335;p204"/>
          <p:cNvSpPr txBox="1"/>
          <p:nvPr/>
        </p:nvSpPr>
        <p:spPr>
          <a:xfrm>
            <a:off x="6835805" y="4503802"/>
            <a:ext cx="23082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s" sz="900">
                <a:solidFill>
                  <a:srgbClr val="757575"/>
                </a:solidFill>
                <a:latin typeface="Arial"/>
                <a:ea typeface="Arial"/>
                <a:cs typeface="Arial"/>
                <a:sym typeface="Arial"/>
              </a:rPr>
              <a:t>Image Credits: </a:t>
            </a:r>
            <a:r>
              <a:rPr b="0" i="0" lang="es" sz="900" u="sng">
                <a:solidFill>
                  <a:schemeClr val="dk1"/>
                </a:solidFill>
                <a:latin typeface="Arial"/>
                <a:ea typeface="Arial"/>
                <a:cs typeface="Arial"/>
                <a:sym typeface="Arial"/>
                <a:hlinkClick r:id="rId4">
                  <a:extLst>
                    <a:ext uri="{A12FA001-AC4F-418D-AE19-62706E023703}">
                      <ahyp:hlinkClr val="tx"/>
                    </a:ext>
                  </a:extLst>
                </a:hlinkClick>
              </a:rPr>
              <a:t>https://livebook.manning.com/</a:t>
            </a:r>
            <a:endParaRPr sz="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20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Calibri"/>
              <a:buNone/>
            </a:pPr>
            <a:r>
              <a:rPr b="0" lang="es"/>
              <a:t>Underfitting and overfitting</a:t>
            </a:r>
            <a:endParaRPr b="0"/>
          </a:p>
        </p:txBody>
      </p:sp>
      <p:sp>
        <p:nvSpPr>
          <p:cNvPr id="1341" name="Google Shape;1341;p205"/>
          <p:cNvSpPr txBox="1"/>
          <p:nvPr/>
        </p:nvSpPr>
        <p:spPr>
          <a:xfrm>
            <a:off x="3796748" y="2081828"/>
            <a:ext cx="932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900">
                <a:solidFill>
                  <a:schemeClr val="dk1"/>
                </a:solidFill>
                <a:latin typeface="Calibri"/>
                <a:ea typeface="Calibri"/>
                <a:cs typeface="Calibri"/>
                <a:sym typeface="Calibri"/>
              </a:rPr>
              <a:t>Source: Coursera</a:t>
            </a:r>
            <a:endParaRPr sz="1100"/>
          </a:p>
        </p:txBody>
      </p:sp>
      <p:pic>
        <p:nvPicPr>
          <p:cNvPr id="1342" name="Google Shape;1342;p205"/>
          <p:cNvPicPr preferRelativeResize="0"/>
          <p:nvPr/>
        </p:nvPicPr>
        <p:blipFill rotWithShape="1">
          <a:blip r:embed="rId3">
            <a:alphaModFix/>
          </a:blip>
          <a:srcRect b="2463" l="2391" r="0" t="3525"/>
          <a:stretch/>
        </p:blipFill>
        <p:spPr>
          <a:xfrm>
            <a:off x="472100" y="2404025"/>
            <a:ext cx="8199801" cy="2439000"/>
          </a:xfrm>
          <a:prstGeom prst="rect">
            <a:avLst/>
          </a:prstGeom>
          <a:noFill/>
          <a:ln>
            <a:noFill/>
          </a:ln>
        </p:spPr>
      </p:pic>
      <p:sp>
        <p:nvSpPr>
          <p:cNvPr id="1343" name="Google Shape;1343;p20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1000"/>
              </a:spcBef>
              <a:spcAft>
                <a:spcPts val="0"/>
              </a:spcAft>
              <a:buClr>
                <a:schemeClr val="dk1"/>
              </a:buClr>
              <a:buSzPts val="2100"/>
              <a:buChar char="•"/>
            </a:pPr>
            <a:r>
              <a:rPr lang="es"/>
              <a:t>Simple models might not be able to fit the training data (</a:t>
            </a:r>
            <a:r>
              <a:rPr b="1" lang="es"/>
              <a:t>underfit</a:t>
            </a:r>
            <a:r>
              <a:rPr lang="es"/>
              <a:t>)</a:t>
            </a:r>
            <a:endParaRPr/>
          </a:p>
          <a:p>
            <a:pPr indent="-171450" lvl="0" marL="177800" rtl="0" algn="l">
              <a:lnSpc>
                <a:spcPct val="90000"/>
              </a:lnSpc>
              <a:spcBef>
                <a:spcPts val="1000"/>
              </a:spcBef>
              <a:spcAft>
                <a:spcPts val="0"/>
              </a:spcAft>
              <a:buClr>
                <a:schemeClr val="dk1"/>
              </a:buClr>
              <a:buSzPts val="2100"/>
              <a:buChar char="•"/>
            </a:pPr>
            <a:r>
              <a:rPr lang="es"/>
              <a:t>Complex models fit the training data very well (</a:t>
            </a:r>
            <a:r>
              <a:rPr b="1" lang="es"/>
              <a:t>overfit</a:t>
            </a:r>
            <a:r>
              <a:rPr lang="es"/>
              <a:t>), but fail to </a:t>
            </a:r>
            <a:r>
              <a:rPr b="1" lang="es"/>
              <a:t>generalize</a:t>
            </a:r>
            <a:r>
              <a:rPr lang="es"/>
              <a:t> to new examples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pic>
        <p:nvPicPr>
          <p:cNvPr id="1348" name="Google Shape;1348;p206"/>
          <p:cNvPicPr preferRelativeResize="0"/>
          <p:nvPr/>
        </p:nvPicPr>
        <p:blipFill rotWithShape="1">
          <a:blip r:embed="rId3">
            <a:alphaModFix/>
          </a:blip>
          <a:srcRect b="0" l="0" r="0" t="0"/>
          <a:stretch/>
        </p:blipFill>
        <p:spPr>
          <a:xfrm>
            <a:off x="4940057" y="1268016"/>
            <a:ext cx="3920454" cy="2997994"/>
          </a:xfrm>
          <a:prstGeom prst="rect">
            <a:avLst/>
          </a:prstGeom>
          <a:noFill/>
          <a:ln>
            <a:noFill/>
          </a:ln>
        </p:spPr>
      </p:pic>
      <p:sp>
        <p:nvSpPr>
          <p:cNvPr id="1349" name="Google Shape;1349;p20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Model selection: Train/Validation/Test sets</a:t>
            </a:r>
            <a:endParaRPr b="0"/>
          </a:p>
        </p:txBody>
      </p:sp>
      <p:sp>
        <p:nvSpPr>
          <p:cNvPr id="1350" name="Google Shape;1350;p206"/>
          <p:cNvSpPr txBox="1"/>
          <p:nvPr>
            <p:ph idx="1" type="body"/>
          </p:nvPr>
        </p:nvSpPr>
        <p:spPr>
          <a:xfrm>
            <a:off x="628650" y="1369219"/>
            <a:ext cx="4539600" cy="3263400"/>
          </a:xfrm>
          <a:prstGeom prst="rect">
            <a:avLst/>
          </a:prstGeom>
          <a:noFill/>
          <a:ln>
            <a:noFill/>
          </a:ln>
        </p:spPr>
        <p:txBody>
          <a:bodyPr anchorCtr="0" anchor="t" bIns="34275" lIns="68575" spcFirstLastPara="1" rIns="68575" wrap="square" tIns="34275">
            <a:normAutofit/>
          </a:bodyPr>
          <a:lstStyle/>
          <a:p>
            <a:pPr indent="-241300" lvl="0" marL="381000" rtl="0" algn="l">
              <a:lnSpc>
                <a:spcPct val="90000"/>
              </a:lnSpc>
              <a:spcBef>
                <a:spcPts val="0"/>
              </a:spcBef>
              <a:spcAft>
                <a:spcPts val="0"/>
              </a:spcAft>
              <a:buClr>
                <a:schemeClr val="dk1"/>
              </a:buClr>
              <a:buSzPts val="2100"/>
              <a:buFont typeface="Calibri"/>
              <a:buNone/>
            </a:pPr>
            <a:r>
              <a:t/>
            </a:r>
            <a:endParaRPr/>
          </a:p>
          <a:p>
            <a:pPr indent="-374650" lvl="0" marL="381000" rtl="0" algn="l">
              <a:lnSpc>
                <a:spcPct val="90000"/>
              </a:lnSpc>
              <a:spcBef>
                <a:spcPts val="800"/>
              </a:spcBef>
              <a:spcAft>
                <a:spcPts val="0"/>
              </a:spcAft>
              <a:buClr>
                <a:schemeClr val="dk1"/>
              </a:buClr>
              <a:buSzPts val="2100"/>
              <a:buFont typeface="Calibri"/>
              <a:buAutoNum type="arabicPeriod"/>
            </a:pPr>
            <a:r>
              <a:rPr b="1" lang="es"/>
              <a:t>Fit</a:t>
            </a:r>
            <a:r>
              <a:rPr lang="es"/>
              <a:t> model </a:t>
            </a:r>
            <a:r>
              <a:rPr b="1" lang="es"/>
              <a:t>parameters</a:t>
            </a:r>
            <a:r>
              <a:rPr lang="es"/>
              <a:t> on </a:t>
            </a:r>
            <a:r>
              <a:rPr b="1" lang="es"/>
              <a:t>training</a:t>
            </a:r>
            <a:r>
              <a:rPr lang="es"/>
              <a:t> set</a:t>
            </a:r>
            <a:endParaRPr/>
          </a:p>
          <a:p>
            <a:pPr indent="-374650" lvl="0" marL="381000" rtl="0" algn="l">
              <a:lnSpc>
                <a:spcPct val="90000"/>
              </a:lnSpc>
              <a:spcBef>
                <a:spcPts val="800"/>
              </a:spcBef>
              <a:spcAft>
                <a:spcPts val="0"/>
              </a:spcAft>
              <a:buClr>
                <a:schemeClr val="dk1"/>
              </a:buClr>
              <a:buSzPts val="2100"/>
              <a:buFont typeface="Calibri"/>
              <a:buAutoNum type="arabicPeriod"/>
            </a:pPr>
            <a:r>
              <a:rPr b="1" lang="es"/>
              <a:t>Choose model</a:t>
            </a:r>
            <a:r>
              <a:rPr lang="es"/>
              <a:t>/hyperparameter configuration with </a:t>
            </a:r>
            <a:r>
              <a:rPr b="1" lang="es"/>
              <a:t>lower validation error </a:t>
            </a:r>
            <a:endParaRPr/>
          </a:p>
          <a:p>
            <a:pPr indent="-374650" lvl="0" marL="381000" rtl="0" algn="l">
              <a:lnSpc>
                <a:spcPct val="90000"/>
              </a:lnSpc>
              <a:spcBef>
                <a:spcPts val="800"/>
              </a:spcBef>
              <a:spcAft>
                <a:spcPts val="0"/>
              </a:spcAft>
              <a:buClr>
                <a:schemeClr val="dk1"/>
              </a:buClr>
              <a:buSzPts val="2100"/>
              <a:buFont typeface="Calibri"/>
              <a:buAutoNum type="arabicPeriod"/>
            </a:pPr>
            <a:r>
              <a:rPr b="1" lang="es"/>
              <a:t>Evaluate</a:t>
            </a:r>
            <a:r>
              <a:rPr lang="es"/>
              <a:t> model performance with </a:t>
            </a:r>
            <a:r>
              <a:rPr b="1" lang="es"/>
              <a:t>testing</a:t>
            </a:r>
            <a:r>
              <a:rPr lang="es"/>
              <a:t> set</a:t>
            </a:r>
            <a:endParaRPr/>
          </a:p>
          <a:p>
            <a:pPr indent="-241300" lvl="0" marL="381000" rtl="0" algn="l">
              <a:lnSpc>
                <a:spcPct val="90000"/>
              </a:lnSpc>
              <a:spcBef>
                <a:spcPts val="800"/>
              </a:spcBef>
              <a:spcAft>
                <a:spcPts val="0"/>
              </a:spcAft>
              <a:buClr>
                <a:schemeClr val="dk1"/>
              </a:buClr>
              <a:buSzPts val="2100"/>
              <a:buFont typeface="Calibri"/>
              <a:buNone/>
            </a:pPr>
            <a:r>
              <a:t/>
            </a:r>
            <a:endParaRPr/>
          </a:p>
        </p:txBody>
      </p:sp>
      <p:sp>
        <p:nvSpPr>
          <p:cNvPr id="1351" name="Google Shape;1351;p206"/>
          <p:cNvSpPr txBox="1"/>
          <p:nvPr/>
        </p:nvSpPr>
        <p:spPr>
          <a:xfrm>
            <a:off x="5511248" y="3945058"/>
            <a:ext cx="1635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sp>
        <p:nvSpPr>
          <p:cNvPr id="1352" name="Google Shape;1352;p206"/>
          <p:cNvSpPr txBox="1"/>
          <p:nvPr/>
        </p:nvSpPr>
        <p:spPr>
          <a:xfrm>
            <a:off x="6679473" y="3980446"/>
            <a:ext cx="1635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sp>
        <p:nvSpPr>
          <p:cNvPr id="1353" name="Google Shape;1353;p206"/>
          <p:cNvSpPr txBox="1"/>
          <p:nvPr/>
        </p:nvSpPr>
        <p:spPr>
          <a:xfrm>
            <a:off x="7991060" y="3980445"/>
            <a:ext cx="1635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20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Model evaluation: k-fold cross-validation</a:t>
            </a:r>
            <a:endParaRPr b="0"/>
          </a:p>
        </p:txBody>
      </p:sp>
      <p:sp>
        <p:nvSpPr>
          <p:cNvPr id="1359" name="Google Shape;1359;p20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s"/>
              <a:t>More </a:t>
            </a:r>
            <a:r>
              <a:rPr b="1" lang="es"/>
              <a:t>efficient</a:t>
            </a:r>
            <a:r>
              <a:rPr lang="es"/>
              <a:t> way to compute validation error if we have </a:t>
            </a:r>
            <a:r>
              <a:rPr b="1" lang="es"/>
              <a:t>little data</a:t>
            </a:r>
            <a:endParaRPr/>
          </a:p>
          <a:p>
            <a:pPr indent="-171450" lvl="0" marL="177800" rtl="0" algn="l">
              <a:lnSpc>
                <a:spcPct val="90000"/>
              </a:lnSpc>
              <a:spcBef>
                <a:spcPts val="800"/>
              </a:spcBef>
              <a:spcAft>
                <a:spcPts val="0"/>
              </a:spcAft>
              <a:buClr>
                <a:schemeClr val="dk1"/>
              </a:buClr>
              <a:buSzPts val="2100"/>
              <a:buChar char="•"/>
            </a:pPr>
            <a:r>
              <a:rPr lang="es"/>
              <a:t>Average error over the k red portions </a:t>
            </a:r>
            <a:r>
              <a:rPr b="1" lang="es"/>
              <a:t> 	       Validation error</a:t>
            </a:r>
            <a:endParaRPr/>
          </a:p>
        </p:txBody>
      </p:sp>
      <p:sp>
        <p:nvSpPr>
          <p:cNvPr id="1360" name="Google Shape;1360;p207"/>
          <p:cNvSpPr/>
          <p:nvPr/>
        </p:nvSpPr>
        <p:spPr>
          <a:xfrm>
            <a:off x="5058638" y="1860214"/>
            <a:ext cx="437400" cy="2088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K Fold Cross-Validation in Machine Learning? How does K Fold Work?" id="1361" name="Google Shape;1361;p207"/>
          <p:cNvPicPr preferRelativeResize="0"/>
          <p:nvPr/>
        </p:nvPicPr>
        <p:blipFill rotWithShape="1">
          <a:blip r:embed="rId3">
            <a:alphaModFix/>
          </a:blip>
          <a:srcRect b="0" l="0" r="0" t="0"/>
          <a:stretch/>
        </p:blipFill>
        <p:spPr>
          <a:xfrm>
            <a:off x="2623655" y="2148952"/>
            <a:ext cx="4311099" cy="3233324"/>
          </a:xfrm>
          <a:prstGeom prst="rect">
            <a:avLst/>
          </a:prstGeom>
          <a:noFill/>
          <a:ln>
            <a:noFill/>
          </a:ln>
        </p:spPr>
      </p:pic>
      <p:sp>
        <p:nvSpPr>
          <p:cNvPr id="1362" name="Google Shape;1362;p207"/>
          <p:cNvSpPr txBox="1"/>
          <p:nvPr/>
        </p:nvSpPr>
        <p:spPr>
          <a:xfrm>
            <a:off x="2209250" y="2256325"/>
            <a:ext cx="645000" cy="2521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400">
                <a:solidFill>
                  <a:schemeClr val="dk1"/>
                </a:solidFill>
                <a:latin typeface="Calibri"/>
                <a:ea typeface="Calibri"/>
                <a:cs typeface="Calibri"/>
                <a:sym typeface="Calibri"/>
              </a:rPr>
              <a:t>Fold 1</a:t>
            </a:r>
            <a:endParaRPr sz="1100"/>
          </a:p>
          <a:p>
            <a:pPr indent="0" lvl="0" marL="0" marR="0" rtl="0" algn="l">
              <a:spcBef>
                <a:spcPts val="50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500"/>
              </a:spcBef>
              <a:spcAft>
                <a:spcPts val="0"/>
              </a:spcAft>
              <a:buNone/>
            </a:pPr>
            <a:r>
              <a:rPr lang="es" sz="1400">
                <a:solidFill>
                  <a:schemeClr val="dk1"/>
                </a:solidFill>
                <a:latin typeface="Calibri"/>
                <a:ea typeface="Calibri"/>
                <a:cs typeface="Calibri"/>
                <a:sym typeface="Calibri"/>
              </a:rPr>
              <a:t>Fold 2</a:t>
            </a:r>
            <a:endParaRPr sz="1100"/>
          </a:p>
          <a:p>
            <a:pPr indent="0" lvl="0" marL="0" marR="0" rtl="0" algn="l">
              <a:spcBef>
                <a:spcPts val="50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500"/>
              </a:spcBef>
              <a:spcAft>
                <a:spcPts val="0"/>
              </a:spcAft>
              <a:buNone/>
            </a:pPr>
            <a:r>
              <a:rPr lang="es" sz="1400">
                <a:solidFill>
                  <a:schemeClr val="dk1"/>
                </a:solidFill>
                <a:latin typeface="Calibri"/>
                <a:ea typeface="Calibri"/>
                <a:cs typeface="Calibri"/>
                <a:sym typeface="Calibri"/>
              </a:rPr>
              <a:t>Fold 3</a:t>
            </a:r>
            <a:endParaRPr sz="1100"/>
          </a:p>
          <a:p>
            <a:pPr indent="0" lvl="0" marL="0" marR="0" rtl="0" algn="l">
              <a:spcBef>
                <a:spcPts val="50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500"/>
              </a:spcBef>
              <a:spcAft>
                <a:spcPts val="0"/>
              </a:spcAft>
              <a:buNone/>
            </a:pPr>
            <a:r>
              <a:rPr lang="es" sz="1400">
                <a:solidFill>
                  <a:schemeClr val="dk1"/>
                </a:solidFill>
                <a:latin typeface="Calibri"/>
                <a:ea typeface="Calibri"/>
                <a:cs typeface="Calibri"/>
                <a:sym typeface="Calibri"/>
              </a:rPr>
              <a:t>Fold 4</a:t>
            </a:r>
            <a:endParaRPr sz="1100"/>
          </a:p>
          <a:p>
            <a:pPr indent="0" lvl="0" marL="0" marR="0" rtl="0" algn="l">
              <a:spcBef>
                <a:spcPts val="50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500"/>
              </a:spcBef>
              <a:spcAft>
                <a:spcPts val="0"/>
              </a:spcAft>
              <a:buNone/>
            </a:pPr>
            <a:r>
              <a:rPr lang="es" sz="1400">
                <a:solidFill>
                  <a:schemeClr val="dk1"/>
                </a:solidFill>
                <a:latin typeface="Calibri"/>
                <a:ea typeface="Calibri"/>
                <a:cs typeface="Calibri"/>
                <a:sym typeface="Calibri"/>
              </a:rPr>
              <a:t>Fold 5</a:t>
            </a:r>
            <a:endParaRPr sz="1100"/>
          </a:p>
        </p:txBody>
      </p:sp>
      <p:sp>
        <p:nvSpPr>
          <p:cNvPr id="1363" name="Google Shape;1363;p207"/>
          <p:cNvSpPr txBox="1"/>
          <p:nvPr/>
        </p:nvSpPr>
        <p:spPr>
          <a:xfrm>
            <a:off x="1108823" y="3356625"/>
            <a:ext cx="517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400">
                <a:solidFill>
                  <a:schemeClr val="dk1"/>
                </a:solidFill>
                <a:latin typeface="Calibri"/>
                <a:ea typeface="Calibri"/>
                <a:cs typeface="Calibri"/>
                <a:sym typeface="Calibri"/>
              </a:rPr>
              <a:t>K=5</a:t>
            </a:r>
            <a:endParaRPr sz="1100"/>
          </a:p>
        </p:txBody>
      </p:sp>
      <p:sp>
        <p:nvSpPr>
          <p:cNvPr id="1364" name="Google Shape;1364;p207"/>
          <p:cNvSpPr/>
          <p:nvPr/>
        </p:nvSpPr>
        <p:spPr>
          <a:xfrm>
            <a:off x="1733734" y="2381805"/>
            <a:ext cx="350400" cy="2213700"/>
          </a:xfrm>
          <a:prstGeom prst="lef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365" name="Google Shape;1365;p207"/>
          <p:cNvSpPr txBox="1"/>
          <p:nvPr/>
        </p:nvSpPr>
        <p:spPr>
          <a:xfrm>
            <a:off x="5910838" y="4184374"/>
            <a:ext cx="8016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900">
                <a:solidFill>
                  <a:schemeClr val="dk1"/>
                </a:solidFill>
                <a:latin typeface="Calibri"/>
                <a:ea typeface="Calibri"/>
                <a:cs typeface="Calibri"/>
                <a:sym typeface="Calibri"/>
              </a:rPr>
              <a:t>Source: MLTut</a:t>
            </a:r>
            <a:endParaRPr sz="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20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Performance metrics for classification</a:t>
            </a:r>
            <a:endParaRPr b="0"/>
          </a:p>
        </p:txBody>
      </p:sp>
      <p:sp>
        <p:nvSpPr>
          <p:cNvPr id="1371" name="Google Shape;1371;p20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s"/>
              <a:t>In binary classification (Yes/no, 0/1), we use the </a:t>
            </a:r>
            <a:r>
              <a:rPr b="1" lang="es"/>
              <a:t>confusion matrix </a:t>
            </a:r>
            <a:r>
              <a:rPr lang="es"/>
              <a:t>which has 4 values:</a:t>
            </a:r>
            <a:endParaRPr b="1"/>
          </a:p>
          <a:p>
            <a:pPr indent="-177800" lvl="1" marL="520700" rtl="0" algn="l">
              <a:lnSpc>
                <a:spcPct val="90000"/>
              </a:lnSpc>
              <a:spcBef>
                <a:spcPts val="400"/>
              </a:spcBef>
              <a:spcAft>
                <a:spcPts val="0"/>
              </a:spcAft>
              <a:buClr>
                <a:schemeClr val="dk1"/>
              </a:buClr>
              <a:buSzPts val="1800"/>
              <a:buFont typeface="Noto Sans Symbols"/>
              <a:buChar char="⮚"/>
            </a:pPr>
            <a:r>
              <a:rPr b="1" lang="es"/>
              <a:t>True positives: </a:t>
            </a:r>
            <a:r>
              <a:rPr lang="es"/>
              <a:t>positive examples classified as positive</a:t>
            </a:r>
            <a:endParaRPr b="1"/>
          </a:p>
          <a:p>
            <a:pPr indent="-177800" lvl="1" marL="520700" rtl="0" algn="l">
              <a:lnSpc>
                <a:spcPct val="90000"/>
              </a:lnSpc>
              <a:spcBef>
                <a:spcPts val="400"/>
              </a:spcBef>
              <a:spcAft>
                <a:spcPts val="0"/>
              </a:spcAft>
              <a:buClr>
                <a:schemeClr val="dk1"/>
              </a:buClr>
              <a:buSzPts val="1800"/>
              <a:buFont typeface="Noto Sans Symbols"/>
              <a:buChar char="⮚"/>
            </a:pPr>
            <a:r>
              <a:rPr b="1" lang="es"/>
              <a:t>True negatives: </a:t>
            </a:r>
            <a:r>
              <a:rPr lang="es"/>
              <a:t>negative examples classified as negative</a:t>
            </a:r>
            <a:endParaRPr b="1"/>
          </a:p>
          <a:p>
            <a:pPr indent="-177800" lvl="1" marL="520700" rtl="0" algn="l">
              <a:lnSpc>
                <a:spcPct val="90000"/>
              </a:lnSpc>
              <a:spcBef>
                <a:spcPts val="400"/>
              </a:spcBef>
              <a:spcAft>
                <a:spcPts val="0"/>
              </a:spcAft>
              <a:buClr>
                <a:schemeClr val="dk1"/>
              </a:buClr>
              <a:buSzPts val="1800"/>
              <a:buFont typeface="Noto Sans Symbols"/>
              <a:buChar char="⮚"/>
            </a:pPr>
            <a:r>
              <a:rPr b="1" lang="es"/>
              <a:t>False positives: </a:t>
            </a:r>
            <a:r>
              <a:rPr lang="es"/>
              <a:t>negative examples classified as positive</a:t>
            </a:r>
            <a:endParaRPr b="1"/>
          </a:p>
          <a:p>
            <a:pPr indent="-177800" lvl="1" marL="520700" rtl="0" algn="l">
              <a:lnSpc>
                <a:spcPct val="90000"/>
              </a:lnSpc>
              <a:spcBef>
                <a:spcPts val="400"/>
              </a:spcBef>
              <a:spcAft>
                <a:spcPts val="0"/>
              </a:spcAft>
              <a:buClr>
                <a:schemeClr val="dk1"/>
              </a:buClr>
              <a:buSzPts val="1800"/>
              <a:buFont typeface="Noto Sans Symbols"/>
              <a:buChar char="⮚"/>
            </a:pPr>
            <a:r>
              <a:rPr b="1" lang="es"/>
              <a:t>False negatives: </a:t>
            </a:r>
            <a:r>
              <a:rPr lang="es"/>
              <a:t>positive examples classified as negative</a:t>
            </a:r>
            <a:endParaRPr b="1"/>
          </a:p>
          <a:p>
            <a:pPr indent="0" lvl="0" marL="0" rtl="0" algn="l">
              <a:lnSpc>
                <a:spcPct val="90000"/>
              </a:lnSpc>
              <a:spcBef>
                <a:spcPts val="800"/>
              </a:spcBef>
              <a:spcAft>
                <a:spcPts val="0"/>
              </a:spcAft>
              <a:buClr>
                <a:schemeClr val="dk1"/>
              </a:buClr>
              <a:buSzPts val="2100"/>
              <a:buNone/>
            </a:pPr>
            <a:r>
              <a:rPr b="1" lang="es"/>
              <a:t>		</a:t>
            </a:r>
            <a:endParaRPr/>
          </a:p>
        </p:txBody>
      </p:sp>
      <p:pic>
        <p:nvPicPr>
          <p:cNvPr id="1372" name="Google Shape;1372;p208"/>
          <p:cNvPicPr preferRelativeResize="0"/>
          <p:nvPr/>
        </p:nvPicPr>
        <p:blipFill rotWithShape="1">
          <a:blip r:embed="rId3">
            <a:alphaModFix/>
          </a:blip>
          <a:srcRect b="0" l="0" r="0" t="0"/>
          <a:stretch/>
        </p:blipFill>
        <p:spPr>
          <a:xfrm>
            <a:off x="1431981" y="3292758"/>
            <a:ext cx="5779294" cy="1364456"/>
          </a:xfrm>
          <a:prstGeom prst="rect">
            <a:avLst/>
          </a:prstGeom>
          <a:noFill/>
          <a:ln>
            <a:noFill/>
          </a:ln>
        </p:spPr>
      </p:pic>
      <p:sp>
        <p:nvSpPr>
          <p:cNvPr id="1373" name="Google Shape;1373;p208"/>
          <p:cNvSpPr txBox="1"/>
          <p:nvPr/>
        </p:nvSpPr>
        <p:spPr>
          <a:xfrm>
            <a:off x="7136140" y="4212852"/>
            <a:ext cx="1296000" cy="138600"/>
          </a:xfrm>
          <a:prstGeom prst="rect">
            <a:avLst/>
          </a:prstGeom>
          <a:blipFill rotWithShape="1">
            <a:blip r:embed="rId4">
              <a:alphaModFix/>
            </a:blip>
            <a:stretch>
              <a:fillRect b="-6449" l="-2119" r="-1409"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20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Accuracy: overview</a:t>
            </a:r>
            <a:endParaRPr b="0"/>
          </a:p>
        </p:txBody>
      </p:sp>
      <p:pic>
        <p:nvPicPr>
          <p:cNvPr id="1379" name="Google Shape;1379;p209"/>
          <p:cNvPicPr preferRelativeResize="0"/>
          <p:nvPr/>
        </p:nvPicPr>
        <p:blipFill rotWithShape="1">
          <a:blip r:embed="rId3">
            <a:alphaModFix/>
          </a:blip>
          <a:srcRect b="0" l="0" r="0" t="0"/>
          <a:stretch/>
        </p:blipFill>
        <p:spPr>
          <a:xfrm>
            <a:off x="6281044" y="1391831"/>
            <a:ext cx="2122715" cy="1666663"/>
          </a:xfrm>
          <a:prstGeom prst="rect">
            <a:avLst/>
          </a:prstGeom>
          <a:noFill/>
          <a:ln>
            <a:noFill/>
          </a:ln>
        </p:spPr>
      </p:pic>
      <p:sp>
        <p:nvSpPr>
          <p:cNvPr id="1380" name="Google Shape;1380;p209"/>
          <p:cNvSpPr txBox="1"/>
          <p:nvPr/>
        </p:nvSpPr>
        <p:spPr>
          <a:xfrm>
            <a:off x="6718252" y="3058496"/>
            <a:ext cx="1248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900">
                <a:solidFill>
                  <a:schemeClr val="dk1"/>
                </a:solidFill>
                <a:latin typeface="Calibri"/>
                <a:ea typeface="Calibri"/>
                <a:cs typeface="Calibri"/>
                <a:sym typeface="Calibri"/>
              </a:rPr>
              <a:t>Source: Avinash Pandey</a:t>
            </a:r>
            <a:endParaRPr sz="1100"/>
          </a:p>
        </p:txBody>
      </p:sp>
      <p:pic>
        <p:nvPicPr>
          <p:cNvPr id="1381" name="Google Shape;1381;p209"/>
          <p:cNvPicPr preferRelativeResize="0"/>
          <p:nvPr/>
        </p:nvPicPr>
        <p:blipFill>
          <a:blip r:embed="rId4">
            <a:alphaModFix/>
          </a:blip>
          <a:stretch>
            <a:fillRect/>
          </a:stretch>
        </p:blipFill>
        <p:spPr>
          <a:xfrm>
            <a:off x="467175" y="1402962"/>
            <a:ext cx="5749373" cy="2337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21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Accuracy: skewed example</a:t>
            </a:r>
            <a:endParaRPr b="0"/>
          </a:p>
        </p:txBody>
      </p:sp>
      <p:pic>
        <p:nvPicPr>
          <p:cNvPr id="1387" name="Google Shape;1387;p210"/>
          <p:cNvPicPr preferRelativeResize="0"/>
          <p:nvPr/>
        </p:nvPicPr>
        <p:blipFill rotWithShape="1">
          <a:blip r:embed="rId3">
            <a:alphaModFix/>
          </a:blip>
          <a:srcRect b="0" l="0" r="0" t="0"/>
          <a:stretch/>
        </p:blipFill>
        <p:spPr>
          <a:xfrm>
            <a:off x="2705780" y="1157288"/>
            <a:ext cx="5700713" cy="1414463"/>
          </a:xfrm>
          <a:prstGeom prst="rect">
            <a:avLst/>
          </a:prstGeom>
          <a:noFill/>
          <a:ln>
            <a:noFill/>
          </a:ln>
        </p:spPr>
      </p:pic>
      <p:pic>
        <p:nvPicPr>
          <p:cNvPr id="1388" name="Google Shape;1388;p210"/>
          <p:cNvPicPr preferRelativeResize="0"/>
          <p:nvPr/>
        </p:nvPicPr>
        <p:blipFill rotWithShape="1">
          <a:blip r:embed="rId4">
            <a:alphaModFix/>
          </a:blip>
          <a:srcRect b="0" l="0" r="0" t="0"/>
          <a:stretch/>
        </p:blipFill>
        <p:spPr>
          <a:xfrm>
            <a:off x="2705780" y="3086270"/>
            <a:ext cx="5686425" cy="1428750"/>
          </a:xfrm>
          <a:prstGeom prst="rect">
            <a:avLst/>
          </a:prstGeom>
          <a:noFill/>
          <a:ln>
            <a:noFill/>
          </a:ln>
        </p:spPr>
      </p:pic>
      <p:sp>
        <p:nvSpPr>
          <p:cNvPr id="1389" name="Google Shape;1389;p210"/>
          <p:cNvSpPr txBox="1"/>
          <p:nvPr/>
        </p:nvSpPr>
        <p:spPr>
          <a:xfrm>
            <a:off x="4980257" y="4664675"/>
            <a:ext cx="1296000" cy="138600"/>
          </a:xfrm>
          <a:prstGeom prst="rect">
            <a:avLst/>
          </a:prstGeom>
          <a:blipFill rotWithShape="1">
            <a:blip r:embed="rId5">
              <a:alphaModFix/>
            </a:blip>
            <a:stretch>
              <a:fillRect b="-6449" l="-1759" r="-1059"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sp>
        <p:nvSpPr>
          <p:cNvPr id="1390" name="Google Shape;1390;p210"/>
          <p:cNvSpPr txBox="1"/>
          <p:nvPr/>
        </p:nvSpPr>
        <p:spPr>
          <a:xfrm>
            <a:off x="4980257" y="2603703"/>
            <a:ext cx="1296000" cy="138600"/>
          </a:xfrm>
          <a:prstGeom prst="rect">
            <a:avLst/>
          </a:prstGeom>
          <a:blipFill rotWithShape="1">
            <a:blip r:embed="rId6">
              <a:alphaModFix/>
            </a:blip>
            <a:stretch>
              <a:fillRect b="-6449" l="-1759" r="-1059"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pic>
        <p:nvPicPr>
          <p:cNvPr id="1391" name="Google Shape;1391;p210"/>
          <p:cNvPicPr preferRelativeResize="0"/>
          <p:nvPr/>
        </p:nvPicPr>
        <p:blipFill>
          <a:blip r:embed="rId7">
            <a:alphaModFix/>
          </a:blip>
          <a:stretch>
            <a:fillRect/>
          </a:stretch>
        </p:blipFill>
        <p:spPr>
          <a:xfrm>
            <a:off x="259700" y="1595300"/>
            <a:ext cx="2278450" cy="298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21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Accuracy: errors with different importance </a:t>
            </a:r>
            <a:endParaRPr b="0"/>
          </a:p>
        </p:txBody>
      </p:sp>
      <p:pic>
        <p:nvPicPr>
          <p:cNvPr id="1397" name="Google Shape;1397;p211"/>
          <p:cNvPicPr preferRelativeResize="0"/>
          <p:nvPr/>
        </p:nvPicPr>
        <p:blipFill rotWithShape="1">
          <a:blip r:embed="rId3">
            <a:alphaModFix/>
          </a:blip>
          <a:srcRect b="0" l="0" r="0" t="0"/>
          <a:stretch/>
        </p:blipFill>
        <p:spPr>
          <a:xfrm>
            <a:off x="3366577" y="1128713"/>
            <a:ext cx="4364831" cy="1443038"/>
          </a:xfrm>
          <a:prstGeom prst="rect">
            <a:avLst/>
          </a:prstGeom>
          <a:noFill/>
          <a:ln>
            <a:noFill/>
          </a:ln>
        </p:spPr>
      </p:pic>
      <p:pic>
        <p:nvPicPr>
          <p:cNvPr id="1398" name="Google Shape;1398;p211"/>
          <p:cNvPicPr preferRelativeResize="0"/>
          <p:nvPr/>
        </p:nvPicPr>
        <p:blipFill rotWithShape="1">
          <a:blip r:embed="rId4">
            <a:alphaModFix/>
          </a:blip>
          <a:srcRect b="0" l="0" r="0" t="0"/>
          <a:stretch/>
        </p:blipFill>
        <p:spPr>
          <a:xfrm>
            <a:off x="3366577" y="2961085"/>
            <a:ext cx="4386263" cy="1671638"/>
          </a:xfrm>
          <a:prstGeom prst="rect">
            <a:avLst/>
          </a:prstGeom>
          <a:noFill/>
          <a:ln>
            <a:noFill/>
          </a:ln>
        </p:spPr>
      </p:pic>
      <p:sp>
        <p:nvSpPr>
          <p:cNvPr id="1399" name="Google Shape;1399;p211"/>
          <p:cNvSpPr txBox="1"/>
          <p:nvPr/>
        </p:nvSpPr>
        <p:spPr>
          <a:xfrm>
            <a:off x="4980257" y="4664675"/>
            <a:ext cx="1270800" cy="138600"/>
          </a:xfrm>
          <a:prstGeom prst="rect">
            <a:avLst/>
          </a:prstGeom>
          <a:blipFill rotWithShape="1">
            <a:blip r:embed="rId5">
              <a:alphaModFix/>
            </a:blip>
            <a:stretch>
              <a:fillRect b="-6449" l="-1799" r="-1439"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sp>
        <p:nvSpPr>
          <p:cNvPr id="1400" name="Google Shape;1400;p211"/>
          <p:cNvSpPr txBox="1"/>
          <p:nvPr/>
        </p:nvSpPr>
        <p:spPr>
          <a:xfrm>
            <a:off x="4973113" y="2668252"/>
            <a:ext cx="1270800" cy="138600"/>
          </a:xfrm>
          <a:prstGeom prst="rect">
            <a:avLst/>
          </a:prstGeom>
          <a:blipFill rotWithShape="1">
            <a:blip r:embed="rId6">
              <a:alphaModFix/>
            </a:blip>
            <a:stretch>
              <a:fillRect b="-6668" l="-2158" r="-1438"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pic>
        <p:nvPicPr>
          <p:cNvPr id="1401" name="Google Shape;1401;p211"/>
          <p:cNvPicPr preferRelativeResize="0"/>
          <p:nvPr/>
        </p:nvPicPr>
        <p:blipFill>
          <a:blip r:embed="rId7">
            <a:alphaModFix/>
          </a:blip>
          <a:stretch>
            <a:fillRect/>
          </a:stretch>
        </p:blipFill>
        <p:spPr>
          <a:xfrm>
            <a:off x="688950" y="1482550"/>
            <a:ext cx="2335700" cy="306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21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Precision, recall, F1-score</a:t>
            </a:r>
            <a:endParaRPr b="0"/>
          </a:p>
        </p:txBody>
      </p:sp>
      <p:sp>
        <p:nvSpPr>
          <p:cNvPr id="1407" name="Google Shape;1407;p212"/>
          <p:cNvSpPr txBox="1"/>
          <p:nvPr>
            <p:ph idx="1" type="body"/>
          </p:nvPr>
        </p:nvSpPr>
        <p:spPr>
          <a:xfrm>
            <a:off x="628650" y="1369219"/>
            <a:ext cx="7886700" cy="3263400"/>
          </a:xfrm>
          <a:prstGeom prst="rect">
            <a:avLst/>
          </a:prstGeom>
          <a:blipFill rotWithShape="1">
            <a:blip r:embed="rId3">
              <a:alphaModFix/>
            </a:blip>
            <a:stretch>
              <a:fillRect b="0" l="-1039" r="-59" t="-3078"/>
            </a:stretch>
          </a:blipFill>
          <a:ln>
            <a:noFill/>
          </a:ln>
        </p:spPr>
        <p:txBody>
          <a:bodyPr anchorCtr="0" anchor="t" bIns="34275" lIns="68575" spcFirstLastPara="1" rIns="68575" wrap="square" tIns="34275">
            <a:normAutofit/>
          </a:bodyPr>
          <a:lstStyle/>
          <a:p>
            <a:pPr indent="0" lvl="0" marL="177800" rtl="0" algn="l">
              <a:lnSpc>
                <a:spcPct val="90000"/>
              </a:lnSpc>
              <a:spcBef>
                <a:spcPts val="0"/>
              </a:spcBef>
              <a:spcAft>
                <a:spcPts val="0"/>
              </a:spcAft>
              <a:buNone/>
            </a:pPr>
            <a:r>
              <a:rPr lang="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pic>
        <p:nvPicPr>
          <p:cNvPr descr="The Laws of Medicine and the Bayes&amp;#39; Theorem | by Aneesh R | Analytics  Vidhya | Medium" id="1412" name="Google Shape;1412;p213"/>
          <p:cNvPicPr preferRelativeResize="0"/>
          <p:nvPr/>
        </p:nvPicPr>
        <p:blipFill rotWithShape="1">
          <a:blip r:embed="rId3">
            <a:alphaModFix/>
          </a:blip>
          <a:srcRect b="21211" l="14174" r="17016" t="34134"/>
          <a:stretch/>
        </p:blipFill>
        <p:spPr>
          <a:xfrm>
            <a:off x="7086602" y="1268016"/>
            <a:ext cx="2057398" cy="538438"/>
          </a:xfrm>
          <a:prstGeom prst="rect">
            <a:avLst/>
          </a:prstGeom>
          <a:noFill/>
          <a:ln>
            <a:noFill/>
          </a:ln>
        </p:spPr>
      </p:pic>
      <p:sp>
        <p:nvSpPr>
          <p:cNvPr id="1413" name="Google Shape;1413;p21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Naive Bayes</a:t>
            </a:r>
            <a:endParaRPr b="0"/>
          </a:p>
        </p:txBody>
      </p:sp>
      <p:sp>
        <p:nvSpPr>
          <p:cNvPr id="1414" name="Google Shape;1414;p213"/>
          <p:cNvSpPr txBox="1"/>
          <p:nvPr>
            <p:ph idx="1" type="body"/>
          </p:nvPr>
        </p:nvSpPr>
        <p:spPr>
          <a:xfrm>
            <a:off x="628650" y="1369219"/>
            <a:ext cx="7886700" cy="3263400"/>
          </a:xfrm>
          <a:prstGeom prst="rect">
            <a:avLst/>
          </a:prstGeom>
          <a:blipFill rotWithShape="1">
            <a:blip r:embed="rId4">
              <a:alphaModFix/>
            </a:blip>
            <a:stretch>
              <a:fillRect b="0" l="-1039" r="0" t="-2239"/>
            </a:stretch>
          </a:blipFill>
          <a:ln>
            <a:noFill/>
          </a:ln>
        </p:spPr>
        <p:txBody>
          <a:bodyPr anchorCtr="0" anchor="t" bIns="34275" lIns="68575" spcFirstLastPara="1" rIns="68575" wrap="square" tIns="34275">
            <a:normAutofit/>
          </a:bodyPr>
          <a:lstStyle/>
          <a:p>
            <a:pPr indent="0" lvl="0" marL="177800" rtl="0" algn="l">
              <a:lnSpc>
                <a:spcPct val="90000"/>
              </a:lnSpc>
              <a:spcBef>
                <a:spcPts val="0"/>
              </a:spcBef>
              <a:spcAft>
                <a:spcPts val="0"/>
              </a:spcAft>
              <a:buNone/>
            </a:pPr>
            <a:r>
              <a:rPr lang="es"/>
              <a:t> </a:t>
            </a:r>
            <a:endParaRPr/>
          </a:p>
        </p:txBody>
      </p:sp>
      <p:pic>
        <p:nvPicPr>
          <p:cNvPr id="1415" name="Google Shape;1415;p213"/>
          <p:cNvPicPr preferRelativeResize="0"/>
          <p:nvPr/>
        </p:nvPicPr>
        <p:blipFill rotWithShape="1">
          <a:blip r:embed="rId5">
            <a:alphaModFix/>
          </a:blip>
          <a:srcRect b="0" l="0" r="0" t="0"/>
          <a:stretch/>
        </p:blipFill>
        <p:spPr>
          <a:xfrm>
            <a:off x="1596472" y="3088458"/>
            <a:ext cx="4456458" cy="17259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196"/>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Course structure</a:t>
            </a:r>
            <a:endParaRPr b="0"/>
          </a:p>
        </p:txBody>
      </p:sp>
      <p:sp>
        <p:nvSpPr>
          <p:cNvPr id="1265" name="Google Shape;1265;p19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74650" lvl="0" marL="381000" rtl="0" algn="l">
              <a:lnSpc>
                <a:spcPct val="90000"/>
              </a:lnSpc>
              <a:spcBef>
                <a:spcPts val="0"/>
              </a:spcBef>
              <a:spcAft>
                <a:spcPts val="0"/>
              </a:spcAft>
              <a:buClr>
                <a:schemeClr val="dk1"/>
              </a:buClr>
              <a:buSzPts val="2100"/>
              <a:buFont typeface="Calibri"/>
              <a:buAutoNum type="arabicPeriod"/>
            </a:pPr>
            <a:r>
              <a:rPr b="1" lang="es"/>
              <a:t>Introduction: </a:t>
            </a:r>
            <a:r>
              <a:rPr lang="es"/>
              <a:t>basic concepts, data preparation, linear regression</a:t>
            </a:r>
            <a:endParaRPr/>
          </a:p>
          <a:p>
            <a:pPr indent="-374650" lvl="0" marL="381000" rtl="0" algn="l">
              <a:lnSpc>
                <a:spcPct val="90000"/>
              </a:lnSpc>
              <a:spcBef>
                <a:spcPts val="800"/>
              </a:spcBef>
              <a:spcAft>
                <a:spcPts val="0"/>
              </a:spcAft>
              <a:buClr>
                <a:schemeClr val="dk1"/>
              </a:buClr>
              <a:buSzPts val="2100"/>
              <a:buFont typeface="Calibri"/>
              <a:buAutoNum type="arabicPeriod"/>
            </a:pPr>
            <a:r>
              <a:rPr b="1" lang="es"/>
              <a:t>Fundamental Machine Learning concepts</a:t>
            </a:r>
            <a:r>
              <a:rPr lang="es"/>
              <a:t>: Loss functions, optimization, cross-validation, overfitting</a:t>
            </a:r>
            <a:endParaRPr/>
          </a:p>
          <a:p>
            <a:pPr indent="-374650" lvl="0" marL="381000" rtl="0" algn="l">
              <a:lnSpc>
                <a:spcPct val="90000"/>
              </a:lnSpc>
              <a:spcBef>
                <a:spcPts val="800"/>
              </a:spcBef>
              <a:spcAft>
                <a:spcPts val="0"/>
              </a:spcAft>
              <a:buClr>
                <a:schemeClr val="dk1"/>
              </a:buClr>
              <a:buSzPts val="2100"/>
              <a:buFont typeface="Calibri"/>
              <a:buAutoNum type="arabicPeriod"/>
            </a:pPr>
            <a:r>
              <a:rPr b="1" lang="es"/>
              <a:t>Supervised learning</a:t>
            </a:r>
            <a:r>
              <a:rPr lang="es"/>
              <a:t>: naive bayes, k-NN, random forests, …</a:t>
            </a:r>
            <a:endParaRPr/>
          </a:p>
          <a:p>
            <a:pPr indent="-374650" lvl="0" marL="381000" rtl="0" algn="l">
              <a:lnSpc>
                <a:spcPct val="90000"/>
              </a:lnSpc>
              <a:spcBef>
                <a:spcPts val="800"/>
              </a:spcBef>
              <a:spcAft>
                <a:spcPts val="0"/>
              </a:spcAft>
              <a:buClr>
                <a:schemeClr val="dk1"/>
              </a:buClr>
              <a:buSzPts val="2100"/>
              <a:buFont typeface="Calibri"/>
              <a:buAutoNum type="arabicPeriod"/>
            </a:pPr>
            <a:r>
              <a:rPr b="1" lang="es"/>
              <a:t>Unsupervised learning</a:t>
            </a:r>
            <a:r>
              <a:rPr lang="es"/>
              <a:t>: clustering, dimensionality reduction.</a:t>
            </a:r>
            <a:endParaRPr/>
          </a:p>
          <a:p>
            <a:pPr indent="-374650" lvl="0" marL="381000" rtl="0" algn="l">
              <a:lnSpc>
                <a:spcPct val="90000"/>
              </a:lnSpc>
              <a:spcBef>
                <a:spcPts val="800"/>
              </a:spcBef>
              <a:spcAft>
                <a:spcPts val="0"/>
              </a:spcAft>
              <a:buClr>
                <a:schemeClr val="dk1"/>
              </a:buClr>
              <a:buSzPts val="2100"/>
              <a:buFont typeface="Calibri"/>
              <a:buAutoNum type="arabicPeriod"/>
            </a:pPr>
            <a:r>
              <a:rPr b="1" lang="es"/>
              <a:t>Introduction to Deep Learning</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pic>
        <p:nvPicPr>
          <p:cNvPr id="1420" name="Google Shape;1420;p214"/>
          <p:cNvPicPr preferRelativeResize="0"/>
          <p:nvPr/>
        </p:nvPicPr>
        <p:blipFill>
          <a:blip r:embed="rId3">
            <a:alphaModFix/>
          </a:blip>
          <a:stretch>
            <a:fillRect/>
          </a:stretch>
        </p:blipFill>
        <p:spPr>
          <a:xfrm>
            <a:off x="492725" y="1322575"/>
            <a:ext cx="7615094" cy="1305125"/>
          </a:xfrm>
          <a:prstGeom prst="rect">
            <a:avLst/>
          </a:prstGeom>
          <a:noFill/>
          <a:ln>
            <a:noFill/>
          </a:ln>
        </p:spPr>
      </p:pic>
      <p:pic>
        <p:nvPicPr>
          <p:cNvPr id="1421" name="Google Shape;1421;p214"/>
          <p:cNvPicPr preferRelativeResize="0"/>
          <p:nvPr/>
        </p:nvPicPr>
        <p:blipFill rotWithShape="1">
          <a:blip r:embed="rId4">
            <a:alphaModFix/>
          </a:blip>
          <a:srcRect b="0" l="0" r="0" t="0"/>
          <a:stretch/>
        </p:blipFill>
        <p:spPr>
          <a:xfrm>
            <a:off x="4574404" y="2441756"/>
            <a:ext cx="4414838" cy="2393156"/>
          </a:xfrm>
          <a:prstGeom prst="rect">
            <a:avLst/>
          </a:prstGeom>
          <a:noFill/>
          <a:ln>
            <a:noFill/>
          </a:ln>
        </p:spPr>
      </p:pic>
      <p:sp>
        <p:nvSpPr>
          <p:cNvPr id="1422" name="Google Shape;1422;p214"/>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K-nearest neighbours</a:t>
            </a:r>
            <a:endParaRPr b="0"/>
          </a:p>
        </p:txBody>
      </p:sp>
      <p:pic>
        <p:nvPicPr>
          <p:cNvPr id="1423" name="Google Shape;1423;p214"/>
          <p:cNvPicPr preferRelativeResize="0"/>
          <p:nvPr/>
        </p:nvPicPr>
        <p:blipFill rotWithShape="1">
          <a:blip r:embed="rId5">
            <a:alphaModFix/>
          </a:blip>
          <a:srcRect b="0" l="0" r="0" t="0"/>
          <a:stretch/>
        </p:blipFill>
        <p:spPr>
          <a:xfrm>
            <a:off x="628650" y="3304665"/>
            <a:ext cx="4355978" cy="1305142"/>
          </a:xfrm>
          <a:prstGeom prst="rect">
            <a:avLst/>
          </a:prstGeom>
          <a:noFill/>
          <a:ln>
            <a:noFill/>
          </a:ln>
        </p:spPr>
      </p:pic>
      <p:sp>
        <p:nvSpPr>
          <p:cNvPr id="1424" name="Google Shape;1424;p214"/>
          <p:cNvSpPr txBox="1"/>
          <p:nvPr/>
        </p:nvSpPr>
        <p:spPr>
          <a:xfrm>
            <a:off x="765313" y="2902463"/>
            <a:ext cx="2725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2100">
                <a:solidFill>
                  <a:schemeClr val="dk1"/>
                </a:solidFill>
                <a:latin typeface="Calibri"/>
                <a:ea typeface="Calibri"/>
                <a:cs typeface="Calibri"/>
                <a:sym typeface="Calibri"/>
              </a:rPr>
              <a:t>Is it a bass or a salmon?</a:t>
            </a:r>
            <a:endParaRPr sz="1100"/>
          </a:p>
        </p:txBody>
      </p:sp>
      <p:sp>
        <p:nvSpPr>
          <p:cNvPr id="1425" name="Google Shape;1425;p214"/>
          <p:cNvSpPr txBox="1"/>
          <p:nvPr/>
        </p:nvSpPr>
        <p:spPr>
          <a:xfrm>
            <a:off x="5499799" y="2431968"/>
            <a:ext cx="6723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2100">
                <a:solidFill>
                  <a:schemeClr val="dk1"/>
                </a:solidFill>
                <a:latin typeface="Calibri"/>
                <a:ea typeface="Calibri"/>
                <a:cs typeface="Calibri"/>
                <a:sym typeface="Calibri"/>
              </a:rPr>
              <a:t>K = 4</a:t>
            </a:r>
            <a:endParaRPr sz="1100"/>
          </a:p>
        </p:txBody>
      </p:sp>
      <p:sp>
        <p:nvSpPr>
          <p:cNvPr id="1426" name="Google Shape;1426;p214"/>
          <p:cNvSpPr txBox="1"/>
          <p:nvPr/>
        </p:nvSpPr>
        <p:spPr>
          <a:xfrm>
            <a:off x="3374171" y="4564316"/>
            <a:ext cx="1200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900">
                <a:solidFill>
                  <a:schemeClr val="dk1"/>
                </a:solidFill>
                <a:latin typeface="Calibri"/>
                <a:ea typeface="Calibri"/>
                <a:cs typeface="Calibri"/>
                <a:sym typeface="Calibri"/>
              </a:rPr>
              <a:t>Credit: Bob West, EPFL</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pic>
        <p:nvPicPr>
          <p:cNvPr descr="Microsoft Decision Trees in SQL Server" id="1431" name="Google Shape;1431;p215"/>
          <p:cNvPicPr preferRelativeResize="0"/>
          <p:nvPr/>
        </p:nvPicPr>
        <p:blipFill rotWithShape="1">
          <a:blip r:embed="rId3">
            <a:alphaModFix/>
          </a:blip>
          <a:srcRect b="10166" l="4176" r="5814" t="4683"/>
          <a:stretch/>
        </p:blipFill>
        <p:spPr>
          <a:xfrm>
            <a:off x="5088835" y="1916441"/>
            <a:ext cx="3846444" cy="2158603"/>
          </a:xfrm>
          <a:prstGeom prst="rect">
            <a:avLst/>
          </a:prstGeom>
          <a:noFill/>
          <a:ln>
            <a:noFill/>
          </a:ln>
        </p:spPr>
      </p:pic>
      <p:sp>
        <p:nvSpPr>
          <p:cNvPr id="1432" name="Google Shape;1432;p215"/>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Decision trees</a:t>
            </a:r>
            <a:endParaRPr b="0"/>
          </a:p>
        </p:txBody>
      </p:sp>
      <p:sp>
        <p:nvSpPr>
          <p:cNvPr id="1433" name="Google Shape;1433;p215"/>
          <p:cNvSpPr txBox="1"/>
          <p:nvPr>
            <p:ph idx="1" type="body"/>
          </p:nvPr>
        </p:nvSpPr>
        <p:spPr>
          <a:xfrm>
            <a:off x="628650" y="1369219"/>
            <a:ext cx="7886700" cy="27060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s"/>
              <a:t>Supervised algorithm that can be used for </a:t>
            </a:r>
            <a:r>
              <a:rPr b="1" lang="es"/>
              <a:t>classification</a:t>
            </a:r>
            <a:r>
              <a:rPr lang="es"/>
              <a:t> or </a:t>
            </a:r>
            <a:r>
              <a:rPr b="1" lang="es"/>
              <a:t>regression</a:t>
            </a:r>
            <a:r>
              <a:rPr lang="es"/>
              <a:t> tasks.</a:t>
            </a:r>
            <a:endParaRPr/>
          </a:p>
          <a:p>
            <a:pPr indent="-171450" lvl="0" marL="177800" rtl="0" algn="l">
              <a:lnSpc>
                <a:spcPct val="90000"/>
              </a:lnSpc>
              <a:spcBef>
                <a:spcPts val="800"/>
              </a:spcBef>
              <a:spcAft>
                <a:spcPts val="0"/>
              </a:spcAft>
              <a:buClr>
                <a:schemeClr val="dk1"/>
              </a:buClr>
              <a:buSzPts val="2100"/>
              <a:buChar char="•"/>
            </a:pPr>
            <a:r>
              <a:rPr lang="es"/>
              <a:t>The model follows a flow-chart tree structure</a:t>
            </a:r>
            <a:endParaRPr/>
          </a:p>
          <a:p>
            <a:pPr indent="-177800" lvl="1" marL="520700" rtl="0" algn="l">
              <a:lnSpc>
                <a:spcPct val="90000"/>
              </a:lnSpc>
              <a:spcBef>
                <a:spcPts val="400"/>
              </a:spcBef>
              <a:spcAft>
                <a:spcPts val="0"/>
              </a:spcAft>
              <a:buClr>
                <a:schemeClr val="dk1"/>
              </a:buClr>
              <a:buSzPts val="1800"/>
              <a:buFont typeface="Noto Sans Symbols"/>
              <a:buChar char="⮚"/>
            </a:pPr>
            <a:r>
              <a:rPr lang="es"/>
              <a:t> Nodes are tests on a single attribute</a:t>
            </a:r>
            <a:endParaRPr/>
          </a:p>
          <a:p>
            <a:pPr indent="-177800" lvl="1" marL="520700" rtl="0" algn="l">
              <a:lnSpc>
                <a:spcPct val="90000"/>
              </a:lnSpc>
              <a:spcBef>
                <a:spcPts val="400"/>
              </a:spcBef>
              <a:spcAft>
                <a:spcPts val="0"/>
              </a:spcAft>
              <a:buClr>
                <a:schemeClr val="dk1"/>
              </a:buClr>
              <a:buSzPts val="1800"/>
              <a:buFont typeface="Noto Sans Symbols"/>
              <a:buChar char="⮚"/>
            </a:pPr>
            <a:r>
              <a:rPr lang="es"/>
              <a:t> Branches are attribute values</a:t>
            </a:r>
            <a:endParaRPr/>
          </a:p>
          <a:p>
            <a:pPr indent="-177800" lvl="1" marL="520700" rtl="0" algn="l">
              <a:lnSpc>
                <a:spcPct val="90000"/>
              </a:lnSpc>
              <a:spcBef>
                <a:spcPts val="400"/>
              </a:spcBef>
              <a:spcAft>
                <a:spcPts val="0"/>
              </a:spcAft>
              <a:buClr>
                <a:schemeClr val="dk1"/>
              </a:buClr>
              <a:buSzPts val="1800"/>
              <a:buFont typeface="Noto Sans Symbols"/>
              <a:buChar char="⮚"/>
            </a:pPr>
            <a:r>
              <a:rPr lang="es"/>
              <a:t> Leaves are class labels (classification)                                                                        or output values (regression)</a:t>
            </a:r>
            <a:endParaRPr/>
          </a:p>
          <a:p>
            <a:pPr indent="-63500" lvl="1" marL="520700" rtl="0" algn="l">
              <a:lnSpc>
                <a:spcPct val="90000"/>
              </a:lnSpc>
              <a:spcBef>
                <a:spcPts val="400"/>
              </a:spcBef>
              <a:spcAft>
                <a:spcPts val="0"/>
              </a:spcAft>
              <a:buClr>
                <a:schemeClr val="dk1"/>
              </a:buClr>
              <a:buSzPts val="1800"/>
              <a:buNone/>
            </a:pPr>
            <a:r>
              <a:t/>
            </a:r>
            <a:endParaRPr/>
          </a:p>
        </p:txBody>
      </p:sp>
      <p:sp>
        <p:nvSpPr>
          <p:cNvPr id="1434" name="Google Shape;1434;p215"/>
          <p:cNvSpPr txBox="1"/>
          <p:nvPr/>
        </p:nvSpPr>
        <p:spPr>
          <a:xfrm>
            <a:off x="6867940" y="4072371"/>
            <a:ext cx="9582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900">
                <a:solidFill>
                  <a:schemeClr val="dk1"/>
                </a:solidFill>
                <a:latin typeface="Calibri"/>
                <a:ea typeface="Calibri"/>
                <a:cs typeface="Calibri"/>
                <a:sym typeface="Calibri"/>
              </a:rPr>
              <a:t>Source: SQLshack</a:t>
            </a:r>
            <a:endParaRPr sz="9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pic>
        <p:nvPicPr>
          <p:cNvPr id="1439" name="Google Shape;1439;p216"/>
          <p:cNvPicPr preferRelativeResize="0"/>
          <p:nvPr/>
        </p:nvPicPr>
        <p:blipFill>
          <a:blip r:embed="rId3">
            <a:alphaModFix/>
          </a:blip>
          <a:stretch>
            <a:fillRect/>
          </a:stretch>
        </p:blipFill>
        <p:spPr>
          <a:xfrm rot="-329838">
            <a:off x="1423650" y="2059112"/>
            <a:ext cx="2184818" cy="2648425"/>
          </a:xfrm>
          <a:prstGeom prst="rect">
            <a:avLst/>
          </a:prstGeom>
          <a:noFill/>
          <a:ln>
            <a:noFill/>
          </a:ln>
        </p:spPr>
      </p:pic>
      <p:sp>
        <p:nvSpPr>
          <p:cNvPr id="1440" name="Google Shape;1440;p216"/>
          <p:cNvSpPr txBox="1"/>
          <p:nvPr>
            <p:ph type="ctrTitle"/>
          </p:nvPr>
        </p:nvSpPr>
        <p:spPr>
          <a:xfrm>
            <a:off x="1143000" y="841774"/>
            <a:ext cx="6858000" cy="13485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b="0" lang="es" sz="4300"/>
              <a:t>WE WANT TO HEAR FROM YOU</a:t>
            </a:r>
            <a:endParaRPr b="0" sz="4300"/>
          </a:p>
        </p:txBody>
      </p:sp>
      <p:sp>
        <p:nvSpPr>
          <p:cNvPr id="1441" name="Google Shape;1441;p216"/>
          <p:cNvSpPr txBox="1"/>
          <p:nvPr>
            <p:ph idx="4294967295" type="body"/>
          </p:nvPr>
        </p:nvSpPr>
        <p:spPr>
          <a:xfrm>
            <a:off x="4806675" y="2738000"/>
            <a:ext cx="3006300" cy="1056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None/>
            </a:pPr>
            <a:r>
              <a:rPr lang="es" sz="2300"/>
              <a:t>Send us your feedback through </a:t>
            </a:r>
            <a:r>
              <a:rPr lang="es" sz="2300" u="sng">
                <a:solidFill>
                  <a:schemeClr val="hlink"/>
                </a:solidFill>
                <a:hlinkClick r:id="rId4"/>
              </a:rPr>
              <a:t>this form</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197"/>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What is Machine learning?</a:t>
            </a:r>
            <a:endParaRPr b="0"/>
          </a:p>
        </p:txBody>
      </p:sp>
      <p:sp>
        <p:nvSpPr>
          <p:cNvPr id="1271" name="Google Shape;1271;p19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1000"/>
              </a:spcBef>
              <a:spcAft>
                <a:spcPts val="0"/>
              </a:spcAft>
              <a:buClr>
                <a:schemeClr val="dk1"/>
              </a:buClr>
              <a:buSzPts val="2100"/>
              <a:buChar char="•"/>
            </a:pPr>
            <a:r>
              <a:rPr lang="es"/>
              <a:t>Machine Learning is the science of getting computers to learn and act like humans do, and improve their learning over time in autonomous fashion, by feeding them data and information in the form of observations and real-world interactions</a:t>
            </a:r>
            <a:endParaRPr/>
          </a:p>
          <a:p>
            <a:pPr indent="-171450" lvl="0" marL="177800" rtl="0" algn="l">
              <a:lnSpc>
                <a:spcPct val="90000"/>
              </a:lnSpc>
              <a:spcBef>
                <a:spcPts val="1000"/>
              </a:spcBef>
              <a:spcAft>
                <a:spcPts val="0"/>
              </a:spcAft>
              <a:buClr>
                <a:schemeClr val="dk1"/>
              </a:buClr>
              <a:buSzPts val="2100"/>
              <a:buChar char="•"/>
            </a:pPr>
            <a:r>
              <a:rPr lang="es"/>
              <a:t>Machine learning algorithms seek to provide knowledge to computers through </a:t>
            </a:r>
            <a:r>
              <a:rPr b="1" lang="es"/>
              <a:t>data</a:t>
            </a:r>
            <a:r>
              <a:rPr lang="es"/>
              <a:t>, observations, and interaction with the world. It is then used to make </a:t>
            </a:r>
            <a:r>
              <a:rPr b="1" lang="es"/>
              <a:t>accurate predictions </a:t>
            </a:r>
            <a:r>
              <a:rPr lang="es"/>
              <a:t>given new observations.</a:t>
            </a:r>
            <a:endParaRPr/>
          </a:p>
          <a:p>
            <a:pPr indent="-171450" lvl="0" marL="177800" rtl="0" algn="l">
              <a:lnSpc>
                <a:spcPct val="90000"/>
              </a:lnSpc>
              <a:spcBef>
                <a:spcPts val="1000"/>
              </a:spcBef>
              <a:spcAft>
                <a:spcPts val="1000"/>
              </a:spcAft>
              <a:buClr>
                <a:schemeClr val="dk1"/>
              </a:buClr>
              <a:buSzPts val="2100"/>
              <a:buChar char="•"/>
            </a:pPr>
            <a:r>
              <a:rPr lang="es"/>
              <a:t>Machine learning is applied statistics!</a:t>
            </a:r>
            <a:endParaRPr/>
          </a:p>
        </p:txBody>
      </p:sp>
      <p:sp>
        <p:nvSpPr>
          <p:cNvPr id="1272" name="Google Shape;1272;p197"/>
          <p:cNvSpPr/>
          <p:nvPr/>
        </p:nvSpPr>
        <p:spPr>
          <a:xfrm>
            <a:off x="592650" y="2630351"/>
            <a:ext cx="7958700" cy="1232400"/>
          </a:xfrm>
          <a:prstGeom prst="rect">
            <a:avLst/>
          </a:prstGeom>
          <a:noFill/>
          <a:ln cap="flat" cmpd="sng" w="381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198"/>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Data preparation</a:t>
            </a:r>
            <a:endParaRPr b="0"/>
          </a:p>
        </p:txBody>
      </p:sp>
      <p:pic>
        <p:nvPicPr>
          <p:cNvPr id="1278" name="Google Shape;1278;p198"/>
          <p:cNvPicPr preferRelativeResize="0"/>
          <p:nvPr/>
        </p:nvPicPr>
        <p:blipFill rotWithShape="1">
          <a:blip r:embed="rId3">
            <a:alphaModFix/>
          </a:blip>
          <a:srcRect b="6587" l="0" r="0" t="1912"/>
          <a:stretch/>
        </p:blipFill>
        <p:spPr>
          <a:xfrm>
            <a:off x="5323940" y="1212598"/>
            <a:ext cx="3593668" cy="3320544"/>
          </a:xfrm>
          <a:prstGeom prst="rect">
            <a:avLst/>
          </a:prstGeom>
          <a:noFill/>
          <a:ln>
            <a:noFill/>
          </a:ln>
        </p:spPr>
      </p:pic>
      <p:sp>
        <p:nvSpPr>
          <p:cNvPr id="1279" name="Google Shape;1279;p198"/>
          <p:cNvSpPr txBox="1"/>
          <p:nvPr>
            <p:ph idx="1" type="body"/>
          </p:nvPr>
        </p:nvSpPr>
        <p:spPr>
          <a:xfrm>
            <a:off x="628650" y="1369219"/>
            <a:ext cx="4380000" cy="8682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s"/>
              <a:t>Data is the oil of machine learning</a:t>
            </a:r>
            <a:endParaRPr/>
          </a:p>
          <a:p>
            <a:pPr indent="-171450" lvl="0" marL="177800" rtl="0" algn="l">
              <a:lnSpc>
                <a:spcPct val="90000"/>
              </a:lnSpc>
              <a:spcBef>
                <a:spcPts val="800"/>
              </a:spcBef>
              <a:spcAft>
                <a:spcPts val="0"/>
              </a:spcAft>
              <a:buClr>
                <a:schemeClr val="dk1"/>
              </a:buClr>
              <a:buSzPts val="2100"/>
              <a:buChar char="•"/>
            </a:pPr>
            <a:r>
              <a:rPr lang="es"/>
              <a:t>Prepare and analyse the data before applying machine learning!</a:t>
            </a:r>
            <a:endParaRPr/>
          </a:p>
        </p:txBody>
      </p:sp>
      <p:pic>
        <p:nvPicPr>
          <p:cNvPr descr="How to Go Beyond an Ordinary Data Scientist | by Emre Rençberoğlu | Towards  Data Science" id="1280" name="Google Shape;1280;p198"/>
          <p:cNvPicPr preferRelativeResize="0"/>
          <p:nvPr/>
        </p:nvPicPr>
        <p:blipFill rotWithShape="1">
          <a:blip r:embed="rId4">
            <a:alphaModFix/>
          </a:blip>
          <a:srcRect b="0" l="0" r="0" t="0"/>
          <a:stretch/>
        </p:blipFill>
        <p:spPr>
          <a:xfrm>
            <a:off x="1399316" y="2434832"/>
            <a:ext cx="2237500" cy="2237500"/>
          </a:xfrm>
          <a:prstGeom prst="rect">
            <a:avLst/>
          </a:prstGeom>
          <a:noFill/>
          <a:ln>
            <a:noFill/>
          </a:ln>
        </p:spPr>
      </p:pic>
      <p:sp>
        <p:nvSpPr>
          <p:cNvPr id="1281" name="Google Shape;1281;p198"/>
          <p:cNvSpPr txBox="1"/>
          <p:nvPr/>
        </p:nvSpPr>
        <p:spPr>
          <a:xfrm>
            <a:off x="6601691" y="4533143"/>
            <a:ext cx="17250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900">
                <a:solidFill>
                  <a:schemeClr val="dk1"/>
                </a:solidFill>
                <a:latin typeface="Calibri"/>
                <a:ea typeface="Calibri"/>
                <a:cs typeface="Calibri"/>
                <a:sym typeface="Calibri"/>
              </a:rPr>
              <a:t>Source: Anaconda</a:t>
            </a:r>
            <a:endParaRPr sz="1100"/>
          </a:p>
        </p:txBody>
      </p:sp>
      <p:sp>
        <p:nvSpPr>
          <p:cNvPr id="1282" name="Google Shape;1282;p198"/>
          <p:cNvSpPr/>
          <p:nvPr/>
        </p:nvSpPr>
        <p:spPr>
          <a:xfrm>
            <a:off x="5396345" y="1212598"/>
            <a:ext cx="3366600" cy="2251200"/>
          </a:xfrm>
          <a:prstGeom prst="rect">
            <a:avLst/>
          </a:prstGeom>
          <a:noFill/>
          <a:ln cap="flat" cmpd="sng" w="381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83" name="Google Shape;1283;p198"/>
          <p:cNvSpPr txBox="1"/>
          <p:nvPr/>
        </p:nvSpPr>
        <p:spPr>
          <a:xfrm>
            <a:off x="7816555" y="1268016"/>
            <a:ext cx="10203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400">
                <a:solidFill>
                  <a:srgbClr val="FF0000"/>
                </a:solidFill>
                <a:latin typeface="Calibri"/>
                <a:ea typeface="Calibri"/>
                <a:cs typeface="Calibri"/>
                <a:sym typeface="Calibri"/>
              </a:rPr>
              <a:t>66% Data preparation</a:t>
            </a:r>
            <a:endParaRPr b="1" sz="1400">
              <a:solidFill>
                <a:srgbClr val="FF0000"/>
              </a:solidFill>
              <a:latin typeface="Calibri"/>
              <a:ea typeface="Calibri"/>
              <a:cs typeface="Calibri"/>
              <a:sym typeface="Calibri"/>
            </a:endParaRPr>
          </a:p>
        </p:txBody>
      </p:sp>
      <p:sp>
        <p:nvSpPr>
          <p:cNvPr id="1284" name="Google Shape;1284;p198"/>
          <p:cNvSpPr txBox="1"/>
          <p:nvPr/>
        </p:nvSpPr>
        <p:spPr>
          <a:xfrm>
            <a:off x="1901966" y="4637017"/>
            <a:ext cx="12807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900">
                <a:solidFill>
                  <a:schemeClr val="dk1"/>
                </a:solidFill>
                <a:latin typeface="Calibri"/>
                <a:ea typeface="Calibri"/>
                <a:cs typeface="Calibri"/>
                <a:sym typeface="Calibri"/>
              </a:rPr>
              <a:t>Source: Memegenerator</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199"/>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Machine learning algorithms</a:t>
            </a:r>
            <a:endParaRPr b="0"/>
          </a:p>
        </p:txBody>
      </p:sp>
      <p:sp>
        <p:nvSpPr>
          <p:cNvPr id="1290" name="Google Shape;1290;p199"/>
          <p:cNvSpPr txBox="1"/>
          <p:nvPr>
            <p:ph idx="1" type="body"/>
          </p:nvPr>
        </p:nvSpPr>
        <p:spPr>
          <a:xfrm>
            <a:off x="628650" y="1369219"/>
            <a:ext cx="7886700" cy="3263400"/>
          </a:xfrm>
          <a:prstGeom prst="rect">
            <a:avLst/>
          </a:prstGeom>
          <a:blipFill rotWithShape="1">
            <a:blip r:embed="rId3">
              <a:alphaModFix/>
            </a:blip>
            <a:stretch>
              <a:fillRect b="-139" l="-1039" r="-759" t="-2239"/>
            </a:stretch>
          </a:blipFill>
          <a:ln>
            <a:noFill/>
          </a:ln>
        </p:spPr>
        <p:txBody>
          <a:bodyPr anchorCtr="0" anchor="t" bIns="34275" lIns="68575" spcFirstLastPara="1" rIns="68575" wrap="square" tIns="34275">
            <a:normAutofit/>
          </a:bodyPr>
          <a:lstStyle/>
          <a:p>
            <a:pPr indent="0" lvl="0" marL="177800" rtl="0" algn="l">
              <a:lnSpc>
                <a:spcPct val="90000"/>
              </a:lnSpc>
              <a:spcBef>
                <a:spcPts val="0"/>
              </a:spcBef>
              <a:spcAft>
                <a:spcPts val="0"/>
              </a:spcAft>
              <a:buNone/>
            </a:pPr>
            <a:r>
              <a:rPr lang="e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200"/>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Supervised Learning: Regression</a:t>
            </a:r>
            <a:endParaRPr b="0"/>
          </a:p>
        </p:txBody>
      </p:sp>
      <p:sp>
        <p:nvSpPr>
          <p:cNvPr id="1296" name="Google Shape;1296;p20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s"/>
              <a:t>Predict </a:t>
            </a:r>
            <a:r>
              <a:rPr b="1" lang="es"/>
              <a:t>continuous </a:t>
            </a:r>
            <a:r>
              <a:rPr lang="es"/>
              <a:t>valued</a:t>
            </a:r>
            <a:r>
              <a:rPr b="1" lang="es"/>
              <a:t> </a:t>
            </a:r>
            <a:r>
              <a:rPr lang="es"/>
              <a:t>output. Ex: Housing price prediction.</a:t>
            </a:r>
            <a:endParaRPr/>
          </a:p>
        </p:txBody>
      </p:sp>
      <p:pic>
        <p:nvPicPr>
          <p:cNvPr descr="ML 01 and 02: Introduction, Regression Analysis, and Gradient Descent –  Brax Digital Notepad" id="1297" name="Google Shape;1297;p200"/>
          <p:cNvPicPr preferRelativeResize="0"/>
          <p:nvPr/>
        </p:nvPicPr>
        <p:blipFill rotWithShape="1">
          <a:blip r:embed="rId3">
            <a:alphaModFix/>
          </a:blip>
          <a:srcRect b="0" l="0" r="0" t="0"/>
          <a:stretch/>
        </p:blipFill>
        <p:spPr>
          <a:xfrm>
            <a:off x="825970" y="2082404"/>
            <a:ext cx="5150644" cy="2550319"/>
          </a:xfrm>
          <a:prstGeom prst="rect">
            <a:avLst/>
          </a:prstGeom>
          <a:noFill/>
          <a:ln>
            <a:noFill/>
          </a:ln>
        </p:spPr>
      </p:pic>
      <p:cxnSp>
        <p:nvCxnSpPr>
          <p:cNvPr id="1298" name="Google Shape;1298;p200"/>
          <p:cNvCxnSpPr/>
          <p:nvPr/>
        </p:nvCxnSpPr>
        <p:spPr>
          <a:xfrm flipH="1" rot="10800000">
            <a:off x="2548156" y="2571804"/>
            <a:ext cx="2994900" cy="1159200"/>
          </a:xfrm>
          <a:prstGeom prst="straightConnector1">
            <a:avLst/>
          </a:prstGeom>
          <a:noFill/>
          <a:ln cap="flat" cmpd="sng" w="28575">
            <a:solidFill>
              <a:schemeClr val="accent1"/>
            </a:solidFill>
            <a:prstDash val="solid"/>
            <a:miter lim="800000"/>
            <a:headEnd len="sm" w="sm" type="none"/>
            <a:tailEnd len="sm" w="sm" type="none"/>
          </a:ln>
        </p:spPr>
      </p:cxnSp>
      <p:sp>
        <p:nvSpPr>
          <p:cNvPr id="1299" name="Google Shape;1299;p200"/>
          <p:cNvSpPr txBox="1"/>
          <p:nvPr/>
        </p:nvSpPr>
        <p:spPr>
          <a:xfrm>
            <a:off x="3579598" y="4559634"/>
            <a:ext cx="932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900">
                <a:solidFill>
                  <a:schemeClr val="dk1"/>
                </a:solidFill>
                <a:latin typeface="Calibri"/>
                <a:ea typeface="Calibri"/>
                <a:cs typeface="Calibri"/>
                <a:sym typeface="Calibri"/>
              </a:rPr>
              <a:t>Source: Coursera</a:t>
            </a:r>
            <a:endParaRPr sz="1100"/>
          </a:p>
        </p:txBody>
      </p:sp>
      <p:sp>
        <p:nvSpPr>
          <p:cNvPr id="1300" name="Google Shape;1300;p200"/>
          <p:cNvSpPr txBox="1"/>
          <p:nvPr/>
        </p:nvSpPr>
        <p:spPr>
          <a:xfrm>
            <a:off x="6460436" y="2571750"/>
            <a:ext cx="23457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2100">
                <a:solidFill>
                  <a:schemeClr val="dk1"/>
                </a:solidFill>
                <a:latin typeface="Calibri"/>
                <a:ea typeface="Calibri"/>
                <a:cs typeface="Calibri"/>
                <a:sym typeface="Calibri"/>
              </a:rPr>
              <a:t>Linear regression model, predict price</a:t>
            </a:r>
            <a:endParaRPr sz="2100">
              <a:solidFill>
                <a:schemeClr val="dk1"/>
              </a:solidFill>
              <a:latin typeface="Calibri"/>
              <a:ea typeface="Calibri"/>
              <a:cs typeface="Calibri"/>
              <a:sym typeface="Calibri"/>
            </a:endParaRPr>
          </a:p>
        </p:txBody>
      </p:sp>
      <p:cxnSp>
        <p:nvCxnSpPr>
          <p:cNvPr id="1301" name="Google Shape;1301;p200"/>
          <p:cNvCxnSpPr/>
          <p:nvPr/>
        </p:nvCxnSpPr>
        <p:spPr>
          <a:xfrm rot="10800000">
            <a:off x="5543061" y="2673757"/>
            <a:ext cx="847800" cy="337800"/>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201"/>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Supervised Learning: Classification</a:t>
            </a:r>
            <a:endParaRPr b="0"/>
          </a:p>
        </p:txBody>
      </p:sp>
      <p:sp>
        <p:nvSpPr>
          <p:cNvPr id="1307" name="Google Shape;1307;p201"/>
          <p:cNvSpPr txBox="1"/>
          <p:nvPr>
            <p:ph idx="1" type="body"/>
          </p:nvPr>
        </p:nvSpPr>
        <p:spPr>
          <a:xfrm>
            <a:off x="628650" y="1369219"/>
            <a:ext cx="7886700" cy="3263400"/>
          </a:xfrm>
          <a:prstGeom prst="rect">
            <a:avLst/>
          </a:prstGeom>
          <a:blipFill rotWithShape="1">
            <a:blip r:embed="rId3">
              <a:alphaModFix/>
            </a:blip>
            <a:stretch>
              <a:fillRect b="0" l="-1039" r="-119" t="-2239"/>
            </a:stretch>
          </a:blipFill>
          <a:ln>
            <a:noFill/>
          </a:ln>
        </p:spPr>
        <p:txBody>
          <a:bodyPr anchorCtr="0" anchor="t" bIns="34275" lIns="68575" spcFirstLastPara="1" rIns="68575" wrap="square" tIns="34275">
            <a:normAutofit/>
          </a:bodyPr>
          <a:lstStyle/>
          <a:p>
            <a:pPr indent="0" lvl="0" marL="177800" rtl="0" algn="l">
              <a:lnSpc>
                <a:spcPct val="90000"/>
              </a:lnSpc>
              <a:spcBef>
                <a:spcPts val="0"/>
              </a:spcBef>
              <a:spcAft>
                <a:spcPts val="0"/>
              </a:spcAft>
              <a:buNone/>
            </a:pPr>
            <a:r>
              <a:rPr lang="es"/>
              <a:t> </a:t>
            </a:r>
            <a:endParaRPr/>
          </a:p>
        </p:txBody>
      </p:sp>
      <p:pic>
        <p:nvPicPr>
          <p:cNvPr id="1308" name="Google Shape;1308;p201"/>
          <p:cNvPicPr preferRelativeResize="0"/>
          <p:nvPr/>
        </p:nvPicPr>
        <p:blipFill rotWithShape="1">
          <a:blip r:embed="rId4">
            <a:alphaModFix/>
          </a:blip>
          <a:srcRect b="53149" l="2330" r="77349" t="20150"/>
          <a:stretch/>
        </p:blipFill>
        <p:spPr>
          <a:xfrm>
            <a:off x="741219" y="2216727"/>
            <a:ext cx="4523512" cy="1953492"/>
          </a:xfrm>
          <a:prstGeom prst="rect">
            <a:avLst/>
          </a:prstGeom>
          <a:noFill/>
          <a:ln>
            <a:noFill/>
          </a:ln>
        </p:spPr>
      </p:pic>
      <p:sp>
        <p:nvSpPr>
          <p:cNvPr id="1309" name="Google Shape;1309;p201"/>
          <p:cNvSpPr/>
          <p:nvPr/>
        </p:nvSpPr>
        <p:spPr>
          <a:xfrm>
            <a:off x="2057400" y="2780950"/>
            <a:ext cx="2892979" cy="868261"/>
          </a:xfrm>
          <a:custGeom>
            <a:rect b="b" l="l" r="r" t="t"/>
            <a:pathLst>
              <a:path extrusionOk="0" h="1157681" w="3857305">
                <a:moveTo>
                  <a:pt x="0" y="1157681"/>
                </a:moveTo>
                <a:lnTo>
                  <a:pt x="419450" y="1149292"/>
                </a:lnTo>
                <a:cubicBezTo>
                  <a:pt x="519854" y="1145888"/>
                  <a:pt x="464263" y="1144195"/>
                  <a:pt x="528506" y="1132514"/>
                </a:cubicBezTo>
                <a:cubicBezTo>
                  <a:pt x="547960" y="1128977"/>
                  <a:pt x="567725" y="1127376"/>
                  <a:pt x="587229" y="1124125"/>
                </a:cubicBezTo>
                <a:cubicBezTo>
                  <a:pt x="601294" y="1121781"/>
                  <a:pt x="615059" y="1117752"/>
                  <a:pt x="629174" y="1115736"/>
                </a:cubicBezTo>
                <a:cubicBezTo>
                  <a:pt x="669886" y="1109920"/>
                  <a:pt x="722119" y="1107214"/>
                  <a:pt x="763398" y="1098958"/>
                </a:cubicBezTo>
                <a:cubicBezTo>
                  <a:pt x="786009" y="1094436"/>
                  <a:pt x="807519" y="1083949"/>
                  <a:pt x="830510" y="1082180"/>
                </a:cubicBezTo>
                <a:cubicBezTo>
                  <a:pt x="894344" y="1077270"/>
                  <a:pt x="938691" y="1076238"/>
                  <a:pt x="998290" y="1065402"/>
                </a:cubicBezTo>
                <a:cubicBezTo>
                  <a:pt x="1009634" y="1063340"/>
                  <a:pt x="1020502" y="1059075"/>
                  <a:pt x="1031846" y="1057013"/>
                </a:cubicBezTo>
                <a:cubicBezTo>
                  <a:pt x="1087531" y="1046889"/>
                  <a:pt x="1144582" y="1045607"/>
                  <a:pt x="1199626" y="1031846"/>
                </a:cubicBezTo>
                <a:cubicBezTo>
                  <a:pt x="1208205" y="1029701"/>
                  <a:pt x="1216214" y="1025602"/>
                  <a:pt x="1224793" y="1023457"/>
                </a:cubicBezTo>
                <a:cubicBezTo>
                  <a:pt x="1238626" y="1019999"/>
                  <a:pt x="1252709" y="1017619"/>
                  <a:pt x="1266738" y="1015068"/>
                </a:cubicBezTo>
                <a:cubicBezTo>
                  <a:pt x="1283473" y="1012025"/>
                  <a:pt x="1300570" y="1010804"/>
                  <a:pt x="1317072" y="1006679"/>
                </a:cubicBezTo>
                <a:cubicBezTo>
                  <a:pt x="1487377" y="964103"/>
                  <a:pt x="1264248" y="1010533"/>
                  <a:pt x="1409350" y="981512"/>
                </a:cubicBezTo>
                <a:cubicBezTo>
                  <a:pt x="1417739" y="975919"/>
                  <a:pt x="1425499" y="969243"/>
                  <a:pt x="1434517" y="964734"/>
                </a:cubicBezTo>
                <a:cubicBezTo>
                  <a:pt x="1442426" y="960779"/>
                  <a:pt x="1451556" y="959828"/>
                  <a:pt x="1459684" y="956345"/>
                </a:cubicBezTo>
                <a:cubicBezTo>
                  <a:pt x="1471178" y="951419"/>
                  <a:pt x="1482382" y="945772"/>
                  <a:pt x="1493240" y="939567"/>
                </a:cubicBezTo>
                <a:cubicBezTo>
                  <a:pt x="1501994" y="934565"/>
                  <a:pt x="1509389" y="927298"/>
                  <a:pt x="1518407" y="922789"/>
                </a:cubicBezTo>
                <a:cubicBezTo>
                  <a:pt x="1526316" y="918834"/>
                  <a:pt x="1535844" y="918694"/>
                  <a:pt x="1543574" y="914400"/>
                </a:cubicBezTo>
                <a:cubicBezTo>
                  <a:pt x="1561201" y="904607"/>
                  <a:pt x="1577130" y="892029"/>
                  <a:pt x="1593908" y="880844"/>
                </a:cubicBezTo>
                <a:lnTo>
                  <a:pt x="1619075" y="864066"/>
                </a:lnTo>
                <a:cubicBezTo>
                  <a:pt x="1627464" y="858473"/>
                  <a:pt x="1637113" y="854417"/>
                  <a:pt x="1644242" y="847288"/>
                </a:cubicBezTo>
                <a:cubicBezTo>
                  <a:pt x="1701705" y="789825"/>
                  <a:pt x="1674833" y="810116"/>
                  <a:pt x="1719743" y="780176"/>
                </a:cubicBezTo>
                <a:cubicBezTo>
                  <a:pt x="1737003" y="754287"/>
                  <a:pt x="1736569" y="751373"/>
                  <a:pt x="1761688" y="729842"/>
                </a:cubicBezTo>
                <a:cubicBezTo>
                  <a:pt x="1772304" y="720743"/>
                  <a:pt x="1785955" y="715125"/>
                  <a:pt x="1795244" y="704675"/>
                </a:cubicBezTo>
                <a:cubicBezTo>
                  <a:pt x="1808641" y="689604"/>
                  <a:pt x="1817615" y="671119"/>
                  <a:pt x="1828800" y="654341"/>
                </a:cubicBezTo>
                <a:lnTo>
                  <a:pt x="1845578" y="629174"/>
                </a:lnTo>
                <a:lnTo>
                  <a:pt x="1862356" y="604007"/>
                </a:lnTo>
                <a:cubicBezTo>
                  <a:pt x="1867949" y="595618"/>
                  <a:pt x="1875946" y="588405"/>
                  <a:pt x="1879134" y="578840"/>
                </a:cubicBezTo>
                <a:lnTo>
                  <a:pt x="1895912" y="528506"/>
                </a:lnTo>
                <a:cubicBezTo>
                  <a:pt x="1898708" y="520117"/>
                  <a:pt x="1899396" y="510697"/>
                  <a:pt x="1904301" y="503339"/>
                </a:cubicBezTo>
                <a:cubicBezTo>
                  <a:pt x="1915486" y="486561"/>
                  <a:pt x="1931480" y="472135"/>
                  <a:pt x="1937857" y="453005"/>
                </a:cubicBezTo>
                <a:cubicBezTo>
                  <a:pt x="1946599" y="426779"/>
                  <a:pt x="1955076" y="393989"/>
                  <a:pt x="1979802" y="377505"/>
                </a:cubicBezTo>
                <a:lnTo>
                  <a:pt x="2004969" y="360727"/>
                </a:lnTo>
                <a:cubicBezTo>
                  <a:pt x="2053052" y="288602"/>
                  <a:pt x="1989027" y="373480"/>
                  <a:pt x="2046914" y="327171"/>
                </a:cubicBezTo>
                <a:cubicBezTo>
                  <a:pt x="2054787" y="320873"/>
                  <a:pt x="2056563" y="309133"/>
                  <a:pt x="2063692" y="302004"/>
                </a:cubicBezTo>
                <a:cubicBezTo>
                  <a:pt x="2091623" y="274073"/>
                  <a:pt x="2083323" y="293894"/>
                  <a:pt x="2114026" y="276837"/>
                </a:cubicBezTo>
                <a:cubicBezTo>
                  <a:pt x="2131653" y="267044"/>
                  <a:pt x="2145230" y="249658"/>
                  <a:pt x="2164360" y="243281"/>
                </a:cubicBezTo>
                <a:lnTo>
                  <a:pt x="2239861" y="218114"/>
                </a:lnTo>
                <a:lnTo>
                  <a:pt x="2390862" y="167780"/>
                </a:lnTo>
                <a:lnTo>
                  <a:pt x="2441196" y="151002"/>
                </a:lnTo>
                <a:cubicBezTo>
                  <a:pt x="2449585" y="148206"/>
                  <a:pt x="2457692" y="144347"/>
                  <a:pt x="2466363" y="142613"/>
                </a:cubicBezTo>
                <a:cubicBezTo>
                  <a:pt x="2569973" y="121891"/>
                  <a:pt x="2440578" y="147301"/>
                  <a:pt x="2558642" y="125835"/>
                </a:cubicBezTo>
                <a:cubicBezTo>
                  <a:pt x="2572671" y="123284"/>
                  <a:pt x="2586668" y="120539"/>
                  <a:pt x="2600587" y="117446"/>
                </a:cubicBezTo>
                <a:cubicBezTo>
                  <a:pt x="2611842" y="114945"/>
                  <a:pt x="2622799" y="111119"/>
                  <a:pt x="2634143" y="109057"/>
                </a:cubicBezTo>
                <a:cubicBezTo>
                  <a:pt x="2653597" y="105520"/>
                  <a:pt x="2673292" y="103464"/>
                  <a:pt x="2692866" y="100668"/>
                </a:cubicBezTo>
                <a:cubicBezTo>
                  <a:pt x="2749521" y="81783"/>
                  <a:pt x="2679782" y="103575"/>
                  <a:pt x="2768367" y="83890"/>
                </a:cubicBezTo>
                <a:cubicBezTo>
                  <a:pt x="2776999" y="81972"/>
                  <a:pt x="2784902" y="77419"/>
                  <a:pt x="2793534" y="75501"/>
                </a:cubicBezTo>
                <a:cubicBezTo>
                  <a:pt x="2810138" y="71811"/>
                  <a:pt x="2827264" y="70802"/>
                  <a:pt x="2843868" y="67112"/>
                </a:cubicBezTo>
                <a:cubicBezTo>
                  <a:pt x="2852500" y="65194"/>
                  <a:pt x="2860403" y="60641"/>
                  <a:pt x="2869035" y="58723"/>
                </a:cubicBezTo>
                <a:cubicBezTo>
                  <a:pt x="2915651" y="48364"/>
                  <a:pt x="2964504" y="46231"/>
                  <a:pt x="3011648" y="41945"/>
                </a:cubicBezTo>
                <a:cubicBezTo>
                  <a:pt x="3042401" y="34257"/>
                  <a:pt x="3062311" y="28331"/>
                  <a:pt x="3095538" y="25167"/>
                </a:cubicBezTo>
                <a:cubicBezTo>
                  <a:pt x="3137386" y="21181"/>
                  <a:pt x="3179416" y="19400"/>
                  <a:pt x="3221372" y="16778"/>
                </a:cubicBezTo>
                <a:cubicBezTo>
                  <a:pt x="3417266" y="4535"/>
                  <a:pt x="3302001" y="14024"/>
                  <a:pt x="3456264" y="0"/>
                </a:cubicBezTo>
                <a:cubicBezTo>
                  <a:pt x="3562525" y="2796"/>
                  <a:pt x="3668863" y="3450"/>
                  <a:pt x="3775046" y="8389"/>
                </a:cubicBezTo>
                <a:cubicBezTo>
                  <a:pt x="4002572" y="18972"/>
                  <a:pt x="3665754" y="16778"/>
                  <a:pt x="3850547" y="16778"/>
                </a:cubicBezTo>
              </a:path>
            </a:pathLst>
          </a:custGeom>
          <a:noFill/>
          <a:ln cap="flat" cmpd="sng" w="28575">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10" name="Google Shape;1310;p201"/>
          <p:cNvSpPr txBox="1"/>
          <p:nvPr/>
        </p:nvSpPr>
        <p:spPr>
          <a:xfrm>
            <a:off x="5685182" y="2643180"/>
            <a:ext cx="30813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2100">
                <a:solidFill>
                  <a:schemeClr val="dk1"/>
                </a:solidFill>
                <a:latin typeface="Calibri"/>
                <a:ea typeface="Calibri"/>
                <a:cs typeface="Calibri"/>
                <a:sym typeface="Calibri"/>
              </a:rPr>
              <a:t>Logistic regression model, predict class probabilities</a:t>
            </a:r>
            <a:endParaRPr sz="2100">
              <a:solidFill>
                <a:schemeClr val="dk1"/>
              </a:solidFill>
              <a:latin typeface="Calibri"/>
              <a:ea typeface="Calibri"/>
              <a:cs typeface="Calibri"/>
              <a:sym typeface="Calibri"/>
            </a:endParaRPr>
          </a:p>
        </p:txBody>
      </p:sp>
      <p:cxnSp>
        <p:nvCxnSpPr>
          <p:cNvPr id="1311" name="Google Shape;1311;p201"/>
          <p:cNvCxnSpPr/>
          <p:nvPr/>
        </p:nvCxnSpPr>
        <p:spPr>
          <a:xfrm rot="10800000">
            <a:off x="5068970" y="2781026"/>
            <a:ext cx="536700" cy="121200"/>
          </a:xfrm>
          <a:prstGeom prst="straightConnector1">
            <a:avLst/>
          </a:prstGeom>
          <a:noFill/>
          <a:ln cap="flat" cmpd="sng" w="57150">
            <a:solidFill>
              <a:schemeClr val="accent2"/>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202"/>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Calibri"/>
              <a:buNone/>
            </a:pPr>
            <a:r>
              <a:rPr b="0" lang="es"/>
              <a:t>Gradient descent: find the weights minimizing cost</a:t>
            </a:r>
            <a:endParaRPr b="0"/>
          </a:p>
        </p:txBody>
      </p:sp>
      <p:pic>
        <p:nvPicPr>
          <p:cNvPr descr="Diagram&#10;&#10;Description automatically generated" id="1317" name="Google Shape;1317;p202"/>
          <p:cNvPicPr preferRelativeResize="0"/>
          <p:nvPr/>
        </p:nvPicPr>
        <p:blipFill rotWithShape="1">
          <a:blip r:embed="rId3">
            <a:alphaModFix/>
          </a:blip>
          <a:srcRect b="9727" l="18346" r="23722" t="15276"/>
          <a:stretch/>
        </p:blipFill>
        <p:spPr>
          <a:xfrm>
            <a:off x="1988598" y="1404890"/>
            <a:ext cx="5166803" cy="33444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pic>
        <p:nvPicPr>
          <p:cNvPr id="1322" name="Google Shape;1322;p203"/>
          <p:cNvPicPr preferRelativeResize="0"/>
          <p:nvPr/>
        </p:nvPicPr>
        <p:blipFill rotWithShape="1">
          <a:blip r:embed="rId3">
            <a:alphaModFix/>
          </a:blip>
          <a:srcRect b="0" l="0" r="0" t="0"/>
          <a:stretch/>
        </p:blipFill>
        <p:spPr>
          <a:xfrm>
            <a:off x="1689184" y="2282429"/>
            <a:ext cx="4357688" cy="2350294"/>
          </a:xfrm>
          <a:prstGeom prst="rect">
            <a:avLst/>
          </a:prstGeom>
          <a:noFill/>
          <a:ln>
            <a:noFill/>
          </a:ln>
        </p:spPr>
      </p:pic>
      <p:sp>
        <p:nvSpPr>
          <p:cNvPr id="1323" name="Google Shape;1323;p203"/>
          <p:cNvSpPr txBox="1"/>
          <p:nvPr>
            <p:ph type="title"/>
          </p:nvPr>
        </p:nvSpPr>
        <p:spPr>
          <a:xfrm>
            <a:off x="628650" y="596646"/>
            <a:ext cx="7886700" cy="6714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0" lang="es"/>
              <a:t>Model performance: finite samples</a:t>
            </a:r>
            <a:endParaRPr b="0"/>
          </a:p>
        </p:txBody>
      </p:sp>
      <p:sp>
        <p:nvSpPr>
          <p:cNvPr id="1324" name="Google Shape;1324;p20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s"/>
              <a:t>Most datasets are </a:t>
            </a:r>
            <a:r>
              <a:rPr b="1" lang="es"/>
              <a:t>samples</a:t>
            </a:r>
            <a:r>
              <a:rPr lang="es"/>
              <a:t> taken from an </a:t>
            </a:r>
            <a:r>
              <a:rPr b="1" lang="es"/>
              <a:t>infinite</a:t>
            </a:r>
            <a:r>
              <a:rPr lang="es"/>
              <a:t> population.</a:t>
            </a:r>
            <a:endParaRPr/>
          </a:p>
          <a:p>
            <a:pPr indent="-171450" lvl="0" marL="177800" rtl="0" algn="l">
              <a:lnSpc>
                <a:spcPct val="90000"/>
              </a:lnSpc>
              <a:spcBef>
                <a:spcPts val="800"/>
              </a:spcBef>
              <a:spcAft>
                <a:spcPts val="0"/>
              </a:spcAft>
              <a:buClr>
                <a:schemeClr val="dk1"/>
              </a:buClr>
              <a:buSzPts val="2100"/>
              <a:buChar char="•"/>
            </a:pPr>
            <a:r>
              <a:rPr lang="es"/>
              <a:t>We are interested in modelling the </a:t>
            </a:r>
            <a:r>
              <a:rPr b="1" lang="es"/>
              <a:t>whole population</a:t>
            </a:r>
            <a:r>
              <a:rPr lang="es"/>
              <a:t>, we just have access to a </a:t>
            </a:r>
            <a:r>
              <a:rPr b="1" lang="es"/>
              <a:t>finite sample</a:t>
            </a:r>
            <a:r>
              <a:rPr lang="es"/>
              <a:t>. </a:t>
            </a:r>
            <a:endParaRPr/>
          </a:p>
        </p:txBody>
      </p:sp>
      <p:sp>
        <p:nvSpPr>
          <p:cNvPr id="1325" name="Google Shape;1325;p203"/>
          <p:cNvSpPr txBox="1"/>
          <p:nvPr/>
        </p:nvSpPr>
        <p:spPr>
          <a:xfrm>
            <a:off x="6385891" y="4530479"/>
            <a:ext cx="10482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900">
                <a:solidFill>
                  <a:schemeClr val="dk1"/>
                </a:solidFill>
                <a:latin typeface="Calibri"/>
                <a:ea typeface="Calibri"/>
                <a:cs typeface="Calibri"/>
                <a:sym typeface="Calibri"/>
              </a:rPr>
              <a:t>Source: Hotcubator</a:t>
            </a:r>
            <a:endParaRPr sz="900">
              <a:solidFill>
                <a:schemeClr val="dk1"/>
              </a:solidFill>
              <a:latin typeface="Calibri"/>
              <a:ea typeface="Calibri"/>
              <a:cs typeface="Calibri"/>
              <a:sym typeface="Calibri"/>
            </a:endParaRPr>
          </a:p>
        </p:txBody>
      </p:sp>
      <p:sp>
        <p:nvSpPr>
          <p:cNvPr id="1326" name="Google Shape;1326;p203"/>
          <p:cNvSpPr txBox="1"/>
          <p:nvPr/>
        </p:nvSpPr>
        <p:spPr>
          <a:xfrm>
            <a:off x="4769975" y="4191226"/>
            <a:ext cx="1533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sp>
        <p:nvSpPr>
          <p:cNvPr id="1327" name="Google Shape;1327;p203"/>
          <p:cNvSpPr txBox="1"/>
          <p:nvPr/>
        </p:nvSpPr>
        <p:spPr>
          <a:xfrm>
            <a:off x="2430677" y="4468225"/>
            <a:ext cx="1076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 sz="1400">
                <a:latin typeface="Calibri"/>
                <a:ea typeface="Calibri"/>
                <a:cs typeface="Calibri"/>
                <a:sym typeface="Calibri"/>
              </a:rPr>
              <a:t>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