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444C-0CAD-F5F1-8A79-37D93481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4A5DE-0692-BECB-D45D-56A3E562E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6781-E5C7-CA09-6281-67875443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6A69-D209-F6F6-5B8E-A4EA250F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B248-AE7D-EBC5-8A69-35B89100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89BF-C8B3-2212-2459-F3FCA8BF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A1034-A280-B8C2-C668-ECBAB70A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D7D1-EBB0-78CC-1AD9-2B6293E0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6B8F-0491-F76C-7216-213E9B84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320A-D52E-2423-4CD3-AB1984C1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7D041-3CDC-D677-483E-77AF28F7B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770B1-4BF8-0CB0-292E-F8F2E8B22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E6EA-EEB7-C967-2528-6401C498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C432-0E60-6AE9-98EA-0A9AAE78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5EC7-9443-7167-306B-ED06D9C2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BF62-271E-1856-1A67-98E65722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D52A-E7D3-1F74-0DA1-E043E514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CDC4-11BA-4C44-F5CF-7ABA1F7B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17FA-C2F8-4D54-30EE-01333D12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0A40-426A-66A0-2366-8F7DFFCB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2BC0-D9B0-54F6-3923-4451D52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63AC5-DEAB-F216-F953-6E1CF0BA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EA019-47F4-CF73-0B3F-E39F39D1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6BE8-A11E-4FF7-304C-CE81A089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DD89-496E-24BA-43CC-D4834C6E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6EEE-9BF6-2FD2-B8F7-A468BEE9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FE36-A39D-B614-9AC0-1912AE23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68CC9-80BB-DD8C-69B8-F25CC04E9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3C90-5D3D-B5BC-6888-7CF04E6B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E6DD-ED80-D3E6-8C28-746FCEEF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82AAC-2536-3603-0A33-467BB345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85B0-3A3E-3230-4D3D-0BF3FE04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FD47E-42AC-EE7A-14A4-3F1D580EE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9C05-773E-07E8-DD72-9933CB74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FE50-91F4-B691-A67C-82BDDA783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50D67-B999-9EB1-D4A8-2A75FD337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882D9-85CE-E20F-D29A-ADE0DD88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EAC7D-9467-AAE4-ADB4-E70C1324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EDD2B-DB4F-499A-18C9-7231561D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B7BD-DA89-0513-3A5F-B7A2E1B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F84F6-26E5-8835-1789-EA8D79E3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D9329-EAA6-91A5-83F1-148235C3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E0FA5-0967-A2A5-36D0-2376E6C4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4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25A7B-16C6-6A19-42C6-51387ADA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B28EF-6A19-22C4-95A1-F4E3FB6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6BACD-9182-C434-8B6A-766D216B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EAFA-4547-92B4-F12A-19934080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FCDF-752C-73B4-06C0-2581045B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BC799-956B-AED6-1E80-8F7B2B4B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0D687-DE70-67C1-A280-74FD1459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E042A-06B9-8569-FEA9-74734F6F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95A20-D69C-678F-B51D-C2F43CD6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23B1-1971-8045-0D97-A15E0B42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1A40C-67EA-D16E-23F5-0E33373FF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FCE41-1855-896A-572F-6F78D4CA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D422-C789-BEB8-D6C5-4C7CF59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7EA30-EAA7-5505-7BAD-9ED521F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60A7-C6EE-3EF5-0933-810C9E1C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9E2A8-4FF6-C79A-DF31-82871E85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02DC7-C91D-C0BD-FABB-CD85E728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FC78-D1CA-61C0-B93C-E7B36E1B1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2A1B6-7914-4AF7-A46E-07AC6338B0C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FA91-695A-B317-6C72-137D74BA1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8AFE-860F-8E31-E6C3-E483CF553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699CB-6FB2-47C6-9A75-6ECB71767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8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83AB4762-442C-1BD1-7E5E-FCEA7725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2" y="3541142"/>
            <a:ext cx="2838026" cy="3218267"/>
          </a:xfrm>
          <a:prstGeom prst="rect">
            <a:avLst/>
          </a:prstGeom>
        </p:spPr>
      </p:pic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8F833E12-C933-CF0E-B2F3-A95F39A36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64" y="1903463"/>
            <a:ext cx="1194852" cy="1354939"/>
          </a:xfrm>
          <a:prstGeom prst="rect">
            <a:avLst/>
          </a:prstGeom>
        </p:spPr>
      </p:pic>
      <p:pic>
        <p:nvPicPr>
          <p:cNvPr id="11" name="Picture 10" descr="Close-up of a person's face&#10;&#10;Description automatically generated">
            <a:extLst>
              <a:ext uri="{FF2B5EF4-FFF2-40B4-BE49-F238E27FC236}">
                <a16:creationId xmlns:a16="http://schemas.microsoft.com/office/drawing/2014/main" id="{F442547B-3E1D-DF7F-99AE-00EA2BD5F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1903760"/>
            <a:ext cx="1194852" cy="1354939"/>
          </a:xfrm>
          <a:prstGeom prst="rect">
            <a:avLst/>
          </a:prstGeom>
        </p:spPr>
      </p:pic>
      <p:pic>
        <p:nvPicPr>
          <p:cNvPr id="13" name="Picture 12" descr="Close-up of a person's face&#10;&#10;Description automatically generated">
            <a:extLst>
              <a:ext uri="{FF2B5EF4-FFF2-40B4-BE49-F238E27FC236}">
                <a16:creationId xmlns:a16="http://schemas.microsoft.com/office/drawing/2014/main" id="{80F2C491-46D9-E719-77BA-CCF9859D3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22" y="1903463"/>
            <a:ext cx="1194852" cy="1354939"/>
          </a:xfrm>
          <a:prstGeom prst="rect">
            <a:avLst/>
          </a:prstGeom>
        </p:spPr>
      </p:pic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4F53953-9EAE-BF79-ACE6-0B94981B6E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251"/>
            <a:ext cx="8189960" cy="2642158"/>
          </a:xfrm>
          <a:prstGeom prst="rect">
            <a:avLst/>
          </a:prstGeom>
        </p:spPr>
      </p:pic>
      <p:pic>
        <p:nvPicPr>
          <p:cNvPr id="19" name="Picture 18" descr="Close-up of a person's face&#10;&#10;Description automatically generated">
            <a:extLst>
              <a:ext uri="{FF2B5EF4-FFF2-40B4-BE49-F238E27FC236}">
                <a16:creationId xmlns:a16="http://schemas.microsoft.com/office/drawing/2014/main" id="{AC0438E9-A8EC-6639-6865-5D1FCAD02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07" y="1903463"/>
            <a:ext cx="1194852" cy="135493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B430E1-B72C-87A7-6B56-22771D964D7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314790" y="3258402"/>
            <a:ext cx="0" cy="77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87AFB3-602F-F0B1-B319-81133832B90C}"/>
              </a:ext>
            </a:extLst>
          </p:cNvPr>
          <p:cNvCxnSpPr>
            <a:cxnSpLocks/>
          </p:cNvCxnSpPr>
          <p:nvPr/>
        </p:nvCxnSpPr>
        <p:spPr>
          <a:xfrm>
            <a:off x="3576899" y="3258402"/>
            <a:ext cx="0" cy="77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F56063-C52F-4839-4DA2-CE950E3C397C}"/>
              </a:ext>
            </a:extLst>
          </p:cNvPr>
          <p:cNvCxnSpPr>
            <a:cxnSpLocks/>
          </p:cNvCxnSpPr>
          <p:nvPr/>
        </p:nvCxnSpPr>
        <p:spPr>
          <a:xfrm>
            <a:off x="4846405" y="3251116"/>
            <a:ext cx="0" cy="77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F7530A-AA93-A246-57A7-0C2EA985C500}"/>
              </a:ext>
            </a:extLst>
          </p:cNvPr>
          <p:cNvCxnSpPr>
            <a:cxnSpLocks/>
          </p:cNvCxnSpPr>
          <p:nvPr/>
        </p:nvCxnSpPr>
        <p:spPr>
          <a:xfrm>
            <a:off x="7607361" y="3258402"/>
            <a:ext cx="0" cy="77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462C03-A999-5F18-B34C-D8BF21ABAD16}"/>
              </a:ext>
            </a:extLst>
          </p:cNvPr>
          <p:cNvSpPr txBox="1"/>
          <p:nvPr/>
        </p:nvSpPr>
        <p:spPr>
          <a:xfrm>
            <a:off x="-14392" y="3644432"/>
            <a:ext cx="16149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Training 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ACB82-A56F-09E4-45C7-3BC6AE6A646A}"/>
              </a:ext>
            </a:extLst>
          </p:cNvPr>
          <p:cNvSpPr txBox="1"/>
          <p:nvPr/>
        </p:nvSpPr>
        <p:spPr>
          <a:xfrm>
            <a:off x="9176117" y="2844225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Average Face</a:t>
            </a:r>
          </a:p>
        </p:txBody>
      </p:sp>
    </p:spTree>
    <p:extLst>
      <p:ext uri="{BB962C8B-B14F-4D97-AF65-F5344CB8AC3E}">
        <p14:creationId xmlns:p14="http://schemas.microsoft.com/office/powerpoint/2010/main" val="10741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83AB4762-442C-1BD1-7E5E-FCEA7725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2" y="3541142"/>
            <a:ext cx="2838026" cy="321826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B430E1-B72C-87A7-6B56-22771D964D7E}"/>
              </a:ext>
            </a:extLst>
          </p:cNvPr>
          <p:cNvCxnSpPr>
            <a:cxnSpLocks/>
          </p:cNvCxnSpPr>
          <p:nvPr/>
        </p:nvCxnSpPr>
        <p:spPr>
          <a:xfrm>
            <a:off x="2314790" y="3258402"/>
            <a:ext cx="0" cy="77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87AFB3-602F-F0B1-B319-81133832B90C}"/>
              </a:ext>
            </a:extLst>
          </p:cNvPr>
          <p:cNvCxnSpPr>
            <a:cxnSpLocks/>
          </p:cNvCxnSpPr>
          <p:nvPr/>
        </p:nvCxnSpPr>
        <p:spPr>
          <a:xfrm>
            <a:off x="3576899" y="3258402"/>
            <a:ext cx="0" cy="77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F56063-C52F-4839-4DA2-CE950E3C397C}"/>
              </a:ext>
            </a:extLst>
          </p:cNvPr>
          <p:cNvCxnSpPr>
            <a:cxnSpLocks/>
          </p:cNvCxnSpPr>
          <p:nvPr/>
        </p:nvCxnSpPr>
        <p:spPr>
          <a:xfrm>
            <a:off x="4846405" y="3251116"/>
            <a:ext cx="0" cy="77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F7530A-AA93-A246-57A7-0C2EA985C500}"/>
              </a:ext>
            </a:extLst>
          </p:cNvPr>
          <p:cNvCxnSpPr>
            <a:cxnSpLocks/>
          </p:cNvCxnSpPr>
          <p:nvPr/>
        </p:nvCxnSpPr>
        <p:spPr>
          <a:xfrm>
            <a:off x="7607361" y="3258402"/>
            <a:ext cx="0" cy="77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FACB82-A56F-09E4-45C7-3BC6AE6A646A}"/>
              </a:ext>
            </a:extLst>
          </p:cNvPr>
          <p:cNvSpPr txBox="1"/>
          <p:nvPr/>
        </p:nvSpPr>
        <p:spPr>
          <a:xfrm>
            <a:off x="9176117" y="2844225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Average Face</a:t>
            </a: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A0D6BAB-EDB0-4031-09C6-30DEEBF8B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81" y="4109965"/>
            <a:ext cx="8221541" cy="2576368"/>
          </a:xfrm>
          <a:prstGeom prst="rect">
            <a:avLst/>
          </a:prstGeom>
        </p:spPr>
      </p:pic>
      <p:pic>
        <p:nvPicPr>
          <p:cNvPr id="5" name="Picture 4" descr="A close-up of a child's face&#10;&#10;Description automatically generated">
            <a:extLst>
              <a:ext uri="{FF2B5EF4-FFF2-40B4-BE49-F238E27FC236}">
                <a16:creationId xmlns:a16="http://schemas.microsoft.com/office/drawing/2014/main" id="{249B1D3D-E3AC-5A19-6F52-7EE6CFEF3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20" y="1882090"/>
            <a:ext cx="1194850" cy="1354937"/>
          </a:xfrm>
          <a:prstGeom prst="rect">
            <a:avLst/>
          </a:prstGeom>
        </p:spPr>
      </p:pic>
      <p:pic>
        <p:nvPicPr>
          <p:cNvPr id="8" name="Picture 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C6781E93-01D7-F5FD-FDB9-20D44BD74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65" y="1860070"/>
            <a:ext cx="1194850" cy="1354937"/>
          </a:xfrm>
          <a:prstGeom prst="rect">
            <a:avLst/>
          </a:prstGeom>
        </p:spPr>
      </p:pic>
      <p:pic>
        <p:nvPicPr>
          <p:cNvPr id="12" name="Picture 11" descr="A close-up of a person's face&#10;&#10;Description automatically generated">
            <a:extLst>
              <a:ext uri="{FF2B5EF4-FFF2-40B4-BE49-F238E27FC236}">
                <a16:creationId xmlns:a16="http://schemas.microsoft.com/office/drawing/2014/main" id="{595DA8FC-6982-62E0-F8F6-3FE1A4A9E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80" y="1865503"/>
            <a:ext cx="1194850" cy="1354937"/>
          </a:xfrm>
          <a:prstGeom prst="rect">
            <a:avLst/>
          </a:prstGeom>
        </p:spPr>
      </p:pic>
      <p:pic>
        <p:nvPicPr>
          <p:cNvPr id="15" name="Picture 1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1C3BDD64-5752-5B70-8636-21FE3571E9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38" y="1882090"/>
            <a:ext cx="1194850" cy="13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Goswami</dc:creator>
  <cp:lastModifiedBy>Shubham Goswami</cp:lastModifiedBy>
  <cp:revision>2</cp:revision>
  <dcterms:created xsi:type="dcterms:W3CDTF">2024-04-25T23:59:18Z</dcterms:created>
  <dcterms:modified xsi:type="dcterms:W3CDTF">2024-04-26T00:15:18Z</dcterms:modified>
</cp:coreProperties>
</file>