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8576-50FD-B3C3-C293-6168D4427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81C9F-314C-0630-DCCE-59F46BFB1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24D2-A9ED-CA1D-15AF-91330160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1A87-34B0-EE6F-BF08-1C5CB767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D8CBB-0597-CDFE-FE80-7CA27A1ED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2B07-3A25-18E5-F235-94FF5752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AE13-EAC4-C2AB-8BC1-B30DC64C7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DEAC-C275-FAC2-2FD7-5D902974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0C95-D835-90CF-F48B-F442FEB2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A22D-1BFF-2D9D-F403-47C7AB8F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353C8-4BFC-E156-CF2B-E8FBB3A69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88E46-FEF5-92AE-E9F8-50A0CB308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CCFB-1319-0EB8-431F-5C60DC1A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9AA2-B65C-FBD3-E84E-ABA7D658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A58E-2072-6DD0-6883-EEF2B9E1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C37E-7277-2A59-7768-F37DFD5B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B304-639D-8B2A-4ABC-24E0FEE0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A502-29A5-F133-1F02-D9C56031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38BF-00E7-C882-F5E0-307A43C1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D04EB-1180-2B76-B191-3546694A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0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FADE-74C3-6AA7-8F1B-53521130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DBF70-A346-BAA4-5013-C40B267A9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D6E8-5E75-4F50-3CF6-D001B9E5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411E1-32EC-EAC1-014F-0DE4192E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C5D6-1832-E9BE-A74E-E109B39F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F1D2-8604-6717-A302-6D8FF8DC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DE52-A1C2-FC47-BBD8-551EABA5C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77120-9B13-AD32-904D-83C75BA1F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390A-DECE-F9C0-8878-308679EB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8848-CA26-58DD-F482-440FD6B5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278E-4C52-2BD0-B10A-1C8071ED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F846-547A-8EB2-70CD-71E78016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0F67-0B35-6774-E50A-B7D8D18D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7EF8-9D0C-8E51-305F-E8CB8B34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5F4C4-54DA-0F87-F7F6-BDD90D3FB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DAA62-F596-7687-D6FC-82972C756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A7A63-13BD-77AA-D8E1-03DE5143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8371-9E45-5FBD-DB2D-09712FFD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87562-DA26-3E7E-6817-262B3023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564C-1007-9F31-F2F4-3C0B8337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91D2E-90A3-A9A5-15CF-4A3E6A8D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060B0-9D3C-F0B0-5F73-1AF824B5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05852-F00D-7B8C-5966-8BE8735B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FB023-0FFC-F387-92BB-DAF3C59E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A17D1-7A32-85C7-6E38-6CB36B6F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40D8-3AAA-9093-5D5D-B8837203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6929-B428-C789-7EEB-4BAA78B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1B43-5317-5DE5-2A2D-97AD47A90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18A5B-9778-1D2F-9B22-881555CE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4B67-492D-C6BC-0988-D7084D75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CBBC0-194B-B454-274E-871EFC2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5E55E-F42D-1070-B396-B1E468CD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8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DF2D-B6F4-0185-0F32-ADD8E220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BCE23-8BDF-E1CF-4403-BCB2AADB7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EBD3A-481A-A90B-B9B5-658547C2A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610A9-2943-8C3F-2DAF-A98B9F93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895B0-95A4-9A69-1C32-95EB0003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A36EC-15AA-BEAF-8F0A-403A867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44445-0995-F1EB-50E5-1B79D232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1BC0-34C9-3DBD-DC4E-13713C025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8730-9595-5741-684E-C84D1F6BB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CF20F-3B6C-47AD-AE4B-B5CE31A9582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BF3D9-6DA3-1676-4FE4-43FE8888F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5317-2659-3FAA-A254-14FE0A08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29EF3-6D84-4074-BCFF-E419FD631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D452C6-1C1B-579B-B061-8AB74840F892}"/>
              </a:ext>
            </a:extLst>
          </p:cNvPr>
          <p:cNvSpPr/>
          <p:nvPr/>
        </p:nvSpPr>
        <p:spPr>
          <a:xfrm>
            <a:off x="1420427" y="878889"/>
            <a:ext cx="8433787" cy="40659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D1C6-3FC0-EDAC-7D56-997AD55B4992}"/>
              </a:ext>
            </a:extLst>
          </p:cNvPr>
          <p:cNvSpPr/>
          <p:nvPr/>
        </p:nvSpPr>
        <p:spPr>
          <a:xfrm>
            <a:off x="3817398" y="2707689"/>
            <a:ext cx="426128" cy="4083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2455F0-FCAC-8D34-7C10-48BB2FAF427D}"/>
              </a:ext>
            </a:extLst>
          </p:cNvPr>
          <p:cNvCxnSpPr>
            <a:cxnSpLocks/>
          </p:cNvCxnSpPr>
          <p:nvPr/>
        </p:nvCxnSpPr>
        <p:spPr>
          <a:xfrm>
            <a:off x="844858" y="878888"/>
            <a:ext cx="0" cy="406597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8DE665-FBFD-A4A1-76A5-8C71EB7CF225}"/>
              </a:ext>
            </a:extLst>
          </p:cNvPr>
          <p:cNvCxnSpPr>
            <a:cxnSpLocks/>
          </p:cNvCxnSpPr>
          <p:nvPr/>
        </p:nvCxnSpPr>
        <p:spPr>
          <a:xfrm>
            <a:off x="844858" y="878888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68865B-E9A1-8DE2-A4C8-45B0C61F4586}"/>
              </a:ext>
            </a:extLst>
          </p:cNvPr>
          <p:cNvCxnSpPr>
            <a:cxnSpLocks/>
          </p:cNvCxnSpPr>
          <p:nvPr/>
        </p:nvCxnSpPr>
        <p:spPr>
          <a:xfrm>
            <a:off x="844855" y="2710647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B47724-F22E-31E2-573B-88974E4DD1ED}"/>
              </a:ext>
            </a:extLst>
          </p:cNvPr>
          <p:cNvCxnSpPr>
            <a:cxnSpLocks/>
          </p:cNvCxnSpPr>
          <p:nvPr/>
        </p:nvCxnSpPr>
        <p:spPr>
          <a:xfrm>
            <a:off x="844855" y="3280298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E6E6DC-596E-FBA1-103D-D5F8668DE2F0}"/>
              </a:ext>
            </a:extLst>
          </p:cNvPr>
          <p:cNvCxnSpPr>
            <a:cxnSpLocks/>
          </p:cNvCxnSpPr>
          <p:nvPr/>
        </p:nvCxnSpPr>
        <p:spPr>
          <a:xfrm>
            <a:off x="844856" y="2198702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06E54-AB61-0AE4-2162-65D0CA75F507}"/>
              </a:ext>
            </a:extLst>
          </p:cNvPr>
          <p:cNvCxnSpPr>
            <a:cxnSpLocks/>
          </p:cNvCxnSpPr>
          <p:nvPr/>
        </p:nvCxnSpPr>
        <p:spPr>
          <a:xfrm>
            <a:off x="844857" y="4002348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AC134-A765-60B5-BD0F-5E4F12120A4F}"/>
              </a:ext>
            </a:extLst>
          </p:cNvPr>
          <p:cNvCxnSpPr>
            <a:cxnSpLocks/>
          </p:cNvCxnSpPr>
          <p:nvPr/>
        </p:nvCxnSpPr>
        <p:spPr>
          <a:xfrm>
            <a:off x="854475" y="1562469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0A95BC-703A-71E3-9B35-2DEFA7F9A70E}"/>
              </a:ext>
            </a:extLst>
          </p:cNvPr>
          <p:cNvCxnSpPr>
            <a:cxnSpLocks/>
          </p:cNvCxnSpPr>
          <p:nvPr/>
        </p:nvCxnSpPr>
        <p:spPr>
          <a:xfrm>
            <a:off x="844858" y="4944861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F625A8-2FA8-7B21-3E9F-AF9B286880FE}"/>
              </a:ext>
            </a:extLst>
          </p:cNvPr>
          <p:cNvCxnSpPr>
            <a:cxnSpLocks/>
          </p:cNvCxnSpPr>
          <p:nvPr/>
        </p:nvCxnSpPr>
        <p:spPr>
          <a:xfrm>
            <a:off x="1429305" y="776796"/>
            <a:ext cx="2601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4FB0BB-1F8C-3F83-A63A-9DC1A29B3A31}"/>
              </a:ext>
            </a:extLst>
          </p:cNvPr>
          <p:cNvCxnSpPr>
            <a:cxnSpLocks/>
          </p:cNvCxnSpPr>
          <p:nvPr/>
        </p:nvCxnSpPr>
        <p:spPr>
          <a:xfrm flipV="1">
            <a:off x="4030462" y="674704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05080-794B-B6EC-117E-6ACDC8CCF078}"/>
              </a:ext>
            </a:extLst>
          </p:cNvPr>
          <p:cNvCxnSpPr>
            <a:cxnSpLocks/>
          </p:cNvCxnSpPr>
          <p:nvPr/>
        </p:nvCxnSpPr>
        <p:spPr>
          <a:xfrm flipV="1">
            <a:off x="1420427" y="674704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FE8CED-C9F0-80CF-FEEA-F3DB34A35FD8}"/>
              </a:ext>
            </a:extLst>
          </p:cNvPr>
          <p:cNvCxnSpPr>
            <a:cxnSpLocks/>
          </p:cNvCxnSpPr>
          <p:nvPr/>
        </p:nvCxnSpPr>
        <p:spPr>
          <a:xfrm>
            <a:off x="4030461" y="776796"/>
            <a:ext cx="5823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FE7845-2557-2110-20AE-FEF36CD54493}"/>
              </a:ext>
            </a:extLst>
          </p:cNvPr>
          <p:cNvCxnSpPr>
            <a:cxnSpLocks/>
          </p:cNvCxnSpPr>
          <p:nvPr/>
        </p:nvCxnSpPr>
        <p:spPr>
          <a:xfrm flipV="1">
            <a:off x="9854214" y="674704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4E1C78-8ECB-14DB-6D53-FC3C4CC7C530}"/>
              </a:ext>
            </a:extLst>
          </p:cNvPr>
          <p:cNvCxnSpPr>
            <a:cxnSpLocks/>
          </p:cNvCxnSpPr>
          <p:nvPr/>
        </p:nvCxnSpPr>
        <p:spPr>
          <a:xfrm>
            <a:off x="3817398" y="3201880"/>
            <a:ext cx="426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F07772-278F-9D04-57BF-3A84A6CADC7D}"/>
              </a:ext>
            </a:extLst>
          </p:cNvPr>
          <p:cNvCxnSpPr>
            <a:cxnSpLocks/>
          </p:cNvCxnSpPr>
          <p:nvPr/>
        </p:nvCxnSpPr>
        <p:spPr>
          <a:xfrm flipV="1">
            <a:off x="4243527" y="3099788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C4DCA6-372C-EE24-356F-7DC5C6CB8058}"/>
              </a:ext>
            </a:extLst>
          </p:cNvPr>
          <p:cNvCxnSpPr>
            <a:cxnSpLocks/>
          </p:cNvCxnSpPr>
          <p:nvPr/>
        </p:nvCxnSpPr>
        <p:spPr>
          <a:xfrm flipV="1">
            <a:off x="3817398" y="3077591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7C3FB2-C5A4-B931-AC68-16811FB70918}"/>
              </a:ext>
            </a:extLst>
          </p:cNvPr>
          <p:cNvCxnSpPr>
            <a:cxnSpLocks/>
          </p:cNvCxnSpPr>
          <p:nvPr/>
        </p:nvCxnSpPr>
        <p:spPr>
          <a:xfrm flipH="1">
            <a:off x="9854214" y="881849"/>
            <a:ext cx="211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29C6AF-EA9C-8382-B0C9-10B2555A28E2}"/>
              </a:ext>
            </a:extLst>
          </p:cNvPr>
          <p:cNvCxnSpPr>
            <a:cxnSpLocks/>
          </p:cNvCxnSpPr>
          <p:nvPr/>
        </p:nvCxnSpPr>
        <p:spPr>
          <a:xfrm flipH="1">
            <a:off x="9854214" y="4944861"/>
            <a:ext cx="211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5F0774-C565-A43F-9426-38679C9ED618}"/>
              </a:ext>
            </a:extLst>
          </p:cNvPr>
          <p:cNvCxnSpPr>
            <a:cxnSpLocks/>
          </p:cNvCxnSpPr>
          <p:nvPr/>
        </p:nvCxnSpPr>
        <p:spPr>
          <a:xfrm>
            <a:off x="9960006" y="904042"/>
            <a:ext cx="0" cy="403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21BAC9-03B3-DE2C-D2A4-5152673DA81A}"/>
              </a:ext>
            </a:extLst>
          </p:cNvPr>
          <p:cNvSpPr txBox="1"/>
          <p:nvPr/>
        </p:nvSpPr>
        <p:spPr>
          <a:xfrm>
            <a:off x="3861927" y="317968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119A95-8037-6E2F-BF09-4E01B8765763}"/>
              </a:ext>
            </a:extLst>
          </p:cNvPr>
          <p:cNvSpPr txBox="1"/>
          <p:nvPr/>
        </p:nvSpPr>
        <p:spPr>
          <a:xfrm>
            <a:off x="2556029" y="40746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12d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CA9092-1B3D-7F75-8F79-5B84E7AFFB5E}"/>
              </a:ext>
            </a:extLst>
          </p:cNvPr>
          <p:cNvSpPr txBox="1"/>
          <p:nvPr/>
        </p:nvSpPr>
        <p:spPr>
          <a:xfrm>
            <a:off x="6492213" y="41264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24d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C9DC3D-6399-28A3-35F8-C92087A13299}"/>
              </a:ext>
            </a:extLst>
          </p:cNvPr>
          <p:cNvSpPr txBox="1"/>
          <p:nvPr/>
        </p:nvSpPr>
        <p:spPr>
          <a:xfrm>
            <a:off x="10073057" y="26795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24d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31396-C85D-086D-3BEB-6DF29901FE89}"/>
                  </a:ext>
                </a:extLst>
              </p:cNvPr>
              <p:cNvSpPr txBox="1"/>
              <p:nvPr/>
            </p:nvSpPr>
            <p:spPr>
              <a:xfrm>
                <a:off x="350212" y="2699667"/>
                <a:ext cx="566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31396-C85D-086D-3BEB-6DF29901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2" y="2699667"/>
                <a:ext cx="5661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291817AA-1927-7F15-4A6D-B2E8E439E6AC}"/>
              </a:ext>
            </a:extLst>
          </p:cNvPr>
          <p:cNvSpPr txBox="1"/>
          <p:nvPr/>
        </p:nvSpPr>
        <p:spPr>
          <a:xfrm rot="16200000">
            <a:off x="1245368" y="136199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Inlet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1E0DA5-1369-4821-336E-CB7F57FA2249}"/>
              </a:ext>
            </a:extLst>
          </p:cNvPr>
          <p:cNvSpPr txBox="1"/>
          <p:nvPr/>
        </p:nvSpPr>
        <p:spPr>
          <a:xfrm rot="16200000">
            <a:off x="9270530" y="13619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Outlet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389916-A9CC-6D1B-83EA-3BCAE202F93A}"/>
              </a:ext>
            </a:extLst>
          </p:cNvPr>
          <p:cNvSpPr txBox="1"/>
          <p:nvPr/>
        </p:nvSpPr>
        <p:spPr>
          <a:xfrm>
            <a:off x="5410475" y="45725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Bottom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FAE-3F2B-36B7-789E-394518889F51}"/>
              </a:ext>
            </a:extLst>
          </p:cNvPr>
          <p:cNvSpPr txBox="1"/>
          <p:nvPr/>
        </p:nvSpPr>
        <p:spPr>
          <a:xfrm>
            <a:off x="5575455" y="868700"/>
            <a:ext cx="54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11981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D452C6-1C1B-579B-B061-8AB74840F892}"/>
              </a:ext>
            </a:extLst>
          </p:cNvPr>
          <p:cNvSpPr/>
          <p:nvPr/>
        </p:nvSpPr>
        <p:spPr>
          <a:xfrm>
            <a:off x="1420427" y="878889"/>
            <a:ext cx="8433787" cy="40659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DDD1C6-3FC0-EDAC-7D56-997AD55B4992}"/>
              </a:ext>
            </a:extLst>
          </p:cNvPr>
          <p:cNvSpPr/>
          <p:nvPr/>
        </p:nvSpPr>
        <p:spPr>
          <a:xfrm>
            <a:off x="3850288" y="1928335"/>
            <a:ext cx="426128" cy="4083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2455F0-FCAC-8D34-7C10-48BB2FAF427D}"/>
              </a:ext>
            </a:extLst>
          </p:cNvPr>
          <p:cNvCxnSpPr>
            <a:cxnSpLocks/>
          </p:cNvCxnSpPr>
          <p:nvPr/>
        </p:nvCxnSpPr>
        <p:spPr>
          <a:xfrm>
            <a:off x="844858" y="878888"/>
            <a:ext cx="0" cy="406597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8DE665-FBFD-A4A1-76A5-8C71EB7CF225}"/>
              </a:ext>
            </a:extLst>
          </p:cNvPr>
          <p:cNvCxnSpPr>
            <a:cxnSpLocks/>
          </p:cNvCxnSpPr>
          <p:nvPr/>
        </p:nvCxnSpPr>
        <p:spPr>
          <a:xfrm>
            <a:off x="844858" y="878888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68865B-E9A1-8DE2-A4C8-45B0C61F4586}"/>
              </a:ext>
            </a:extLst>
          </p:cNvPr>
          <p:cNvCxnSpPr>
            <a:cxnSpLocks/>
          </p:cNvCxnSpPr>
          <p:nvPr/>
        </p:nvCxnSpPr>
        <p:spPr>
          <a:xfrm>
            <a:off x="844855" y="2710647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B47724-F22E-31E2-573B-88974E4DD1ED}"/>
              </a:ext>
            </a:extLst>
          </p:cNvPr>
          <p:cNvCxnSpPr>
            <a:cxnSpLocks/>
          </p:cNvCxnSpPr>
          <p:nvPr/>
        </p:nvCxnSpPr>
        <p:spPr>
          <a:xfrm>
            <a:off x="844855" y="3280298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E6E6DC-596E-FBA1-103D-D5F8668DE2F0}"/>
              </a:ext>
            </a:extLst>
          </p:cNvPr>
          <p:cNvCxnSpPr>
            <a:cxnSpLocks/>
          </p:cNvCxnSpPr>
          <p:nvPr/>
        </p:nvCxnSpPr>
        <p:spPr>
          <a:xfrm>
            <a:off x="844856" y="2198702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806E54-AB61-0AE4-2162-65D0CA75F507}"/>
              </a:ext>
            </a:extLst>
          </p:cNvPr>
          <p:cNvCxnSpPr>
            <a:cxnSpLocks/>
          </p:cNvCxnSpPr>
          <p:nvPr/>
        </p:nvCxnSpPr>
        <p:spPr>
          <a:xfrm>
            <a:off x="844857" y="4002348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AC134-A765-60B5-BD0F-5E4F12120A4F}"/>
              </a:ext>
            </a:extLst>
          </p:cNvPr>
          <p:cNvCxnSpPr>
            <a:cxnSpLocks/>
          </p:cNvCxnSpPr>
          <p:nvPr/>
        </p:nvCxnSpPr>
        <p:spPr>
          <a:xfrm>
            <a:off x="854475" y="1562469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0A95BC-703A-71E3-9B35-2DEFA7F9A70E}"/>
              </a:ext>
            </a:extLst>
          </p:cNvPr>
          <p:cNvCxnSpPr>
            <a:cxnSpLocks/>
          </p:cNvCxnSpPr>
          <p:nvPr/>
        </p:nvCxnSpPr>
        <p:spPr>
          <a:xfrm>
            <a:off x="844858" y="4944861"/>
            <a:ext cx="371383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F625A8-2FA8-7B21-3E9F-AF9B286880FE}"/>
              </a:ext>
            </a:extLst>
          </p:cNvPr>
          <p:cNvCxnSpPr>
            <a:cxnSpLocks/>
          </p:cNvCxnSpPr>
          <p:nvPr/>
        </p:nvCxnSpPr>
        <p:spPr>
          <a:xfrm>
            <a:off x="1429305" y="776796"/>
            <a:ext cx="26011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4FB0BB-1F8C-3F83-A63A-9DC1A29B3A31}"/>
              </a:ext>
            </a:extLst>
          </p:cNvPr>
          <p:cNvCxnSpPr>
            <a:cxnSpLocks/>
          </p:cNvCxnSpPr>
          <p:nvPr/>
        </p:nvCxnSpPr>
        <p:spPr>
          <a:xfrm flipV="1">
            <a:off x="4030462" y="674704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E05080-794B-B6EC-117E-6ACDC8CCF078}"/>
              </a:ext>
            </a:extLst>
          </p:cNvPr>
          <p:cNvCxnSpPr>
            <a:cxnSpLocks/>
          </p:cNvCxnSpPr>
          <p:nvPr/>
        </p:nvCxnSpPr>
        <p:spPr>
          <a:xfrm flipV="1">
            <a:off x="1420427" y="674704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FE8CED-C9F0-80CF-FEEA-F3DB34A35FD8}"/>
              </a:ext>
            </a:extLst>
          </p:cNvPr>
          <p:cNvCxnSpPr>
            <a:cxnSpLocks/>
          </p:cNvCxnSpPr>
          <p:nvPr/>
        </p:nvCxnSpPr>
        <p:spPr>
          <a:xfrm>
            <a:off x="4030461" y="776796"/>
            <a:ext cx="5823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FE7845-2557-2110-20AE-FEF36CD54493}"/>
              </a:ext>
            </a:extLst>
          </p:cNvPr>
          <p:cNvCxnSpPr>
            <a:cxnSpLocks/>
          </p:cNvCxnSpPr>
          <p:nvPr/>
        </p:nvCxnSpPr>
        <p:spPr>
          <a:xfrm flipV="1">
            <a:off x="9854214" y="674704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57C3FB2-C5A4-B931-AC68-16811FB70918}"/>
              </a:ext>
            </a:extLst>
          </p:cNvPr>
          <p:cNvCxnSpPr>
            <a:cxnSpLocks/>
          </p:cNvCxnSpPr>
          <p:nvPr/>
        </p:nvCxnSpPr>
        <p:spPr>
          <a:xfrm flipH="1">
            <a:off x="9854214" y="881849"/>
            <a:ext cx="211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29C6AF-EA9C-8382-B0C9-10B2555A28E2}"/>
              </a:ext>
            </a:extLst>
          </p:cNvPr>
          <p:cNvCxnSpPr>
            <a:cxnSpLocks/>
          </p:cNvCxnSpPr>
          <p:nvPr/>
        </p:nvCxnSpPr>
        <p:spPr>
          <a:xfrm flipH="1">
            <a:off x="9854214" y="4944861"/>
            <a:ext cx="211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5F0774-C565-A43F-9426-38679C9ED618}"/>
              </a:ext>
            </a:extLst>
          </p:cNvPr>
          <p:cNvCxnSpPr>
            <a:cxnSpLocks/>
          </p:cNvCxnSpPr>
          <p:nvPr/>
        </p:nvCxnSpPr>
        <p:spPr>
          <a:xfrm>
            <a:off x="9960006" y="904042"/>
            <a:ext cx="0" cy="4037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7119A95-8037-6E2F-BF09-4E01B8765763}"/>
              </a:ext>
            </a:extLst>
          </p:cNvPr>
          <p:cNvSpPr txBox="1"/>
          <p:nvPr/>
        </p:nvSpPr>
        <p:spPr>
          <a:xfrm>
            <a:off x="2556029" y="4074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9.5d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CA9092-1B3D-7F75-8F79-5B84E7AFFB5E}"/>
              </a:ext>
            </a:extLst>
          </p:cNvPr>
          <p:cNvSpPr txBox="1"/>
          <p:nvPr/>
        </p:nvSpPr>
        <p:spPr>
          <a:xfrm>
            <a:off x="6492213" y="41264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41.5d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C9DC3D-6399-28A3-35F8-C92087A13299}"/>
              </a:ext>
            </a:extLst>
          </p:cNvPr>
          <p:cNvSpPr txBox="1"/>
          <p:nvPr/>
        </p:nvSpPr>
        <p:spPr>
          <a:xfrm>
            <a:off x="10073057" y="26795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30d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31396-C85D-086D-3BEB-6DF29901FE89}"/>
                  </a:ext>
                </a:extLst>
              </p:cNvPr>
              <p:cNvSpPr txBox="1"/>
              <p:nvPr/>
            </p:nvSpPr>
            <p:spPr>
              <a:xfrm>
                <a:off x="350212" y="2699667"/>
                <a:ext cx="566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3131396-C85D-086D-3BEB-6DF29901F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2" y="2699667"/>
                <a:ext cx="5661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291817AA-1927-7F15-4A6D-B2E8E439E6AC}"/>
              </a:ext>
            </a:extLst>
          </p:cNvPr>
          <p:cNvSpPr txBox="1"/>
          <p:nvPr/>
        </p:nvSpPr>
        <p:spPr>
          <a:xfrm rot="16200000">
            <a:off x="1245368" y="136199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Inlet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1E0DA5-1369-4821-336E-CB7F57FA2249}"/>
              </a:ext>
            </a:extLst>
          </p:cNvPr>
          <p:cNvSpPr txBox="1"/>
          <p:nvPr/>
        </p:nvSpPr>
        <p:spPr>
          <a:xfrm rot="16200000">
            <a:off x="9270530" y="13619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Outlet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389916-A9CC-6D1B-83EA-3BCAE202F93A}"/>
              </a:ext>
            </a:extLst>
          </p:cNvPr>
          <p:cNvSpPr txBox="1"/>
          <p:nvPr/>
        </p:nvSpPr>
        <p:spPr>
          <a:xfrm>
            <a:off x="5410475" y="457256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Bottom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669FAE-3F2B-36B7-789E-394518889F51}"/>
              </a:ext>
            </a:extLst>
          </p:cNvPr>
          <p:cNvSpPr txBox="1"/>
          <p:nvPr/>
        </p:nvSpPr>
        <p:spPr>
          <a:xfrm>
            <a:off x="5575455" y="868700"/>
            <a:ext cx="543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CDAAB9-E940-70B4-D744-21E84E276F64}"/>
              </a:ext>
            </a:extLst>
          </p:cNvPr>
          <p:cNvSpPr/>
          <p:nvPr/>
        </p:nvSpPr>
        <p:spPr>
          <a:xfrm>
            <a:off x="3850288" y="3058845"/>
            <a:ext cx="426128" cy="40837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B57F56-C744-3051-0B21-5EBC25E1EAB6}"/>
              </a:ext>
            </a:extLst>
          </p:cNvPr>
          <p:cNvCxnSpPr>
            <a:cxnSpLocks/>
          </p:cNvCxnSpPr>
          <p:nvPr/>
        </p:nvCxnSpPr>
        <p:spPr>
          <a:xfrm>
            <a:off x="3850288" y="3553036"/>
            <a:ext cx="4261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3C79C-968B-3B33-C340-27B4F73AE147}"/>
              </a:ext>
            </a:extLst>
          </p:cNvPr>
          <p:cNvCxnSpPr>
            <a:cxnSpLocks/>
          </p:cNvCxnSpPr>
          <p:nvPr/>
        </p:nvCxnSpPr>
        <p:spPr>
          <a:xfrm flipV="1">
            <a:off x="4276417" y="3450944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617C71-33F6-11F7-E6A0-C3406300CC73}"/>
              </a:ext>
            </a:extLst>
          </p:cNvPr>
          <p:cNvCxnSpPr>
            <a:cxnSpLocks/>
          </p:cNvCxnSpPr>
          <p:nvPr/>
        </p:nvCxnSpPr>
        <p:spPr>
          <a:xfrm flipV="1">
            <a:off x="3850288" y="3428747"/>
            <a:ext cx="0" cy="20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2BC226-72FB-26C6-B33F-06D2DA1B5609}"/>
              </a:ext>
            </a:extLst>
          </p:cNvPr>
          <p:cNvSpPr txBox="1"/>
          <p:nvPr/>
        </p:nvSpPr>
        <p:spPr>
          <a:xfrm>
            <a:off x="3894817" y="3530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50CF8F-412D-45F0-8260-CFC44FBBDBA7}"/>
              </a:ext>
            </a:extLst>
          </p:cNvPr>
          <p:cNvCxnSpPr>
            <a:cxnSpLocks/>
          </p:cNvCxnSpPr>
          <p:nvPr/>
        </p:nvCxnSpPr>
        <p:spPr>
          <a:xfrm flipH="1">
            <a:off x="3638704" y="2336707"/>
            <a:ext cx="211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42219-ED28-D441-2CBC-2187BEB8CC42}"/>
              </a:ext>
            </a:extLst>
          </p:cNvPr>
          <p:cNvCxnSpPr>
            <a:cxnSpLocks/>
          </p:cNvCxnSpPr>
          <p:nvPr/>
        </p:nvCxnSpPr>
        <p:spPr>
          <a:xfrm>
            <a:off x="3738767" y="2336707"/>
            <a:ext cx="0" cy="732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E19DBE-BD9B-874D-0FEA-C5D4DA8B1E7D}"/>
              </a:ext>
            </a:extLst>
          </p:cNvPr>
          <p:cNvCxnSpPr>
            <a:cxnSpLocks/>
          </p:cNvCxnSpPr>
          <p:nvPr/>
        </p:nvCxnSpPr>
        <p:spPr>
          <a:xfrm flipH="1">
            <a:off x="3638704" y="3068999"/>
            <a:ext cx="2115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3D69F2-BC9C-A9DB-F452-9FDCED04AEDA}"/>
              </a:ext>
            </a:extLst>
          </p:cNvPr>
          <p:cNvSpPr txBox="1"/>
          <p:nvPr/>
        </p:nvSpPr>
        <p:spPr>
          <a:xfrm>
            <a:off x="3329681" y="249490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4d</a:t>
            </a:r>
          </a:p>
        </p:txBody>
      </p:sp>
    </p:spTree>
    <p:extLst>
      <p:ext uri="{BB962C8B-B14F-4D97-AF65-F5344CB8AC3E}">
        <p14:creationId xmlns:p14="http://schemas.microsoft.com/office/powerpoint/2010/main" val="167042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Goswami</dc:creator>
  <cp:lastModifiedBy>Shubham Goswami</cp:lastModifiedBy>
  <cp:revision>2</cp:revision>
  <dcterms:created xsi:type="dcterms:W3CDTF">2024-05-07T16:51:23Z</dcterms:created>
  <dcterms:modified xsi:type="dcterms:W3CDTF">2024-06-03T23:07:21Z</dcterms:modified>
</cp:coreProperties>
</file>