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65A3-1E92-D2AC-33DF-F9163FD73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5FCAA-22BE-4A61-9A45-1D93C1BD4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BD15-FD1C-CC49-BBA5-1CB71619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437-D14C-42AE-9A16-371B4FC1050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E1410-5DF8-90B5-E97F-69EDB51E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13EB-60AB-4A19-9427-D3511EF7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40DA-F91C-41BF-B4CA-E057E4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C3CDB-DD12-835A-2623-68402B00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4E91D-7D07-7701-604C-9DF124D5F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825F-1C8C-4CB9-1DF6-E32DB9196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437-D14C-42AE-9A16-371B4FC1050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55141-E5E4-ECE6-03CC-65AF1C52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6095-1A20-D32D-C64A-3D75E8C9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40DA-F91C-41BF-B4CA-E057E4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4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8729D-C643-8408-BADF-822BA3316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D8E59-E8CA-DC04-7C0D-9B7A3DF42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84EDE-AC45-FD8E-1C2E-A6F9B297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437-D14C-42AE-9A16-371B4FC1050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1121E-31B9-3D70-CF0D-BF6FAAA7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C67D-FE61-01B7-86DA-4506300A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40DA-F91C-41BF-B4CA-E057E4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0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1794-0A40-A190-6A8A-D18BD76D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1D57-6779-B35C-5E33-6B229098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8A097-9BE5-9739-F52C-9C2F3048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437-D14C-42AE-9A16-371B4FC1050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F5E00-47B1-39B8-15C1-71CC710D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CD424-1D05-EDFA-F2C0-E790B3FA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40DA-F91C-41BF-B4CA-E057E4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2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6D24-846C-8396-76D2-A8573874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DE4BE-9F50-797D-3FDD-1EA72F0B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D5E2-3CFF-0F3A-A877-ECDE68C5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437-D14C-42AE-9A16-371B4FC1050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BEDF-DC19-0B7A-DAEE-8288E646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B4EAC-8467-206B-B9B8-B804096F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40DA-F91C-41BF-B4CA-E057E4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3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0B2E-51DC-8EC6-11CB-A94BC0C3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AAA7-9F66-F6CA-5530-EF71C08C4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15EFE-FB86-80C2-886B-AF20FFD4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B81FE-75AB-7923-64BC-D29FD200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437-D14C-42AE-9A16-371B4FC1050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21A76-04C1-DCED-FCB6-E31A0AE6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3C381-62DC-C45C-6D39-F0B983BE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40DA-F91C-41BF-B4CA-E057E4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FDA4-0401-300A-B5CD-ACFC099B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E4B86-6F65-9933-B23F-4015DF70A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0D0A-1372-37CA-2A1F-0D6AA98CF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6E07B-051B-A1F4-2D7B-C480B8D13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D699E-997E-A34A-80A5-FCC50DA5D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848C6-2512-DA75-A4F6-91AD42AC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437-D14C-42AE-9A16-371B4FC1050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A6979-3D50-BDFC-CE94-D860D09E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0BDF1-B01C-FD1F-A062-9AD6CC07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40DA-F91C-41BF-B4CA-E057E4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7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AC34-6BBB-DBCA-49D9-C57D3DFA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9BBF8-7810-27E7-D0FD-70379566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437-D14C-42AE-9A16-371B4FC1050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2A55-FC8D-977C-B353-A42A8F84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2D57A-6DA2-2A85-2527-8D35EDA8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40DA-F91C-41BF-B4CA-E057E4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EA9FC-28B7-D808-58B3-60E3C68C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437-D14C-42AE-9A16-371B4FC1050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A7BB0-86BB-9783-9A14-0BEC51F8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885B7-ACF1-A549-DE98-FE98BF93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40DA-F91C-41BF-B4CA-E057E4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EE89-620B-EAA2-167E-8865DA87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ECB3-CC20-F556-0E61-C26B41CF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41B18-67E5-21AC-585F-38042CA6F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4B5CF-7F0A-DD30-EEB4-4DDB4082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437-D14C-42AE-9A16-371B4FC1050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ABA16-8ABE-E565-FDFE-19398870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B0E3A-60E1-5065-C315-A17DB09E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40DA-F91C-41BF-B4CA-E057E4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BF87-6B2C-F5A6-17BB-BCA2684D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E332D-69A4-D7D0-651D-9A189DC801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16DB9-A793-7634-5D65-7A7BEFF11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AD7A3-E83B-35DE-9ADB-AEEF4B42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8437-D14C-42AE-9A16-371B4FC1050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E83C0-4216-4236-B677-5D8D896D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22A57-E309-1A28-79FE-7B12B2A1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40DA-F91C-41BF-B4CA-E057E4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7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760A9-19B2-1996-9039-B587A602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8AAAF-6C70-9577-7030-919AB7F7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71AB-A787-BED8-869F-EC1D0DD21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338437-D14C-42AE-9A16-371B4FC1050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2ACD6-86A1-EC7D-D377-CB7F79D8E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DAAA0-21A0-FDFB-43E7-19F62105D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C40DA-F91C-41BF-B4CA-E057E47E1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0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swirly pattern&#10;&#10;Description automatically generated with medium confidence">
            <a:extLst>
              <a:ext uri="{FF2B5EF4-FFF2-40B4-BE49-F238E27FC236}">
                <a16:creationId xmlns:a16="http://schemas.microsoft.com/office/drawing/2014/main" id="{896C1EF6-D35D-9A68-4843-3B2993E6F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6553200" cy="2999232"/>
          </a:xfrm>
          <a:prstGeom prst="rect">
            <a:avLst/>
          </a:prstGeom>
        </p:spPr>
      </p:pic>
      <p:pic>
        <p:nvPicPr>
          <p:cNvPr id="11" name="Picture 10" descr="A colorful swirly pattern&#10;&#10;Description automatically generated with medium confidence">
            <a:extLst>
              <a:ext uri="{FF2B5EF4-FFF2-40B4-BE49-F238E27FC236}">
                <a16:creationId xmlns:a16="http://schemas.microsoft.com/office/drawing/2014/main" id="{11C46E11-B951-14F2-DC54-356BE85C7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567" y="964692"/>
            <a:ext cx="6553200" cy="2999232"/>
          </a:xfrm>
          <a:prstGeom prst="rect">
            <a:avLst/>
          </a:prstGeom>
        </p:spPr>
      </p:pic>
      <p:pic>
        <p:nvPicPr>
          <p:cNvPr id="13" name="Picture 12" descr="A colorful swirly pattern&#10;&#10;Description automatically generated with medium confidence">
            <a:extLst>
              <a:ext uri="{FF2B5EF4-FFF2-40B4-BE49-F238E27FC236}">
                <a16:creationId xmlns:a16="http://schemas.microsoft.com/office/drawing/2014/main" id="{44D1B836-94AF-88D0-E7A2-71B04B8DE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34" y="1792271"/>
            <a:ext cx="6553200" cy="2999232"/>
          </a:xfrm>
          <a:prstGeom prst="rect">
            <a:avLst/>
          </a:prstGeom>
        </p:spPr>
      </p:pic>
      <p:pic>
        <p:nvPicPr>
          <p:cNvPr id="15" name="Picture 14" descr="A colorful swirly pattern&#10;&#10;Description automatically generated with medium confidence">
            <a:extLst>
              <a:ext uri="{FF2B5EF4-FFF2-40B4-BE49-F238E27FC236}">
                <a16:creationId xmlns:a16="http://schemas.microsoft.com/office/drawing/2014/main" id="{106E1674-DCE0-06FA-539F-079483EB6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01" y="2837766"/>
            <a:ext cx="6553200" cy="2999232"/>
          </a:xfrm>
          <a:prstGeom prst="rect">
            <a:avLst/>
          </a:prstGeom>
        </p:spPr>
      </p:pic>
      <p:pic>
        <p:nvPicPr>
          <p:cNvPr id="17" name="Picture 16" descr="A colorful swirly pattern&#10;&#10;Description automatically generated with medium confidence">
            <a:extLst>
              <a:ext uri="{FF2B5EF4-FFF2-40B4-BE49-F238E27FC236}">
                <a16:creationId xmlns:a16="http://schemas.microsoft.com/office/drawing/2014/main" id="{0E62FD4E-3D4F-40FC-E023-D26F24834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68" y="3665345"/>
            <a:ext cx="6553200" cy="299923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A34F04-5F5E-3EE1-07B3-BCEBB4A2F5EE}"/>
              </a:ext>
            </a:extLst>
          </p:cNvPr>
          <p:cNvCxnSpPr>
            <a:cxnSpLocks/>
          </p:cNvCxnSpPr>
          <p:nvPr/>
        </p:nvCxnSpPr>
        <p:spPr>
          <a:xfrm flipV="1">
            <a:off x="1430046" y="137113"/>
            <a:ext cx="3700138" cy="366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7D73E1-AF96-D709-0965-62663CE1882F}"/>
              </a:ext>
            </a:extLst>
          </p:cNvPr>
          <p:cNvSpPr txBox="1"/>
          <p:nvPr/>
        </p:nvSpPr>
        <p:spPr>
          <a:xfrm rot="18957711">
            <a:off x="2638701" y="1564647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Time</a:t>
            </a:r>
          </a:p>
        </p:txBody>
      </p:sp>
      <p:pic>
        <p:nvPicPr>
          <p:cNvPr id="27" name="Picture 26" descr="A white background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77B48CFF-5D80-31A9-4A88-BB6B22442F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9" b="53789"/>
          <a:stretch/>
        </p:blipFill>
        <p:spPr>
          <a:xfrm>
            <a:off x="0" y="0"/>
            <a:ext cx="4048195" cy="116205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F3B7861-1B04-E9ED-353D-A6FC7E81B704}"/>
              </a:ext>
            </a:extLst>
          </p:cNvPr>
          <p:cNvSpPr txBox="1"/>
          <p:nvPr/>
        </p:nvSpPr>
        <p:spPr>
          <a:xfrm>
            <a:off x="34185" y="1393457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76810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orful swirly pattern&#10;&#10;Description automatically generated with medium confidence">
            <a:extLst>
              <a:ext uri="{FF2B5EF4-FFF2-40B4-BE49-F238E27FC236}">
                <a16:creationId xmlns:a16="http://schemas.microsoft.com/office/drawing/2014/main" id="{BFD7E7C1-A89C-63FB-CCD7-BEB633BE1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6553200" cy="2999232"/>
          </a:xfrm>
          <a:prstGeom prst="rect">
            <a:avLst/>
          </a:prstGeom>
        </p:spPr>
      </p:pic>
      <p:pic>
        <p:nvPicPr>
          <p:cNvPr id="9" name="Picture 8" descr="A colorful swirly pattern&#10;&#10;Description automatically generated with medium confidence">
            <a:extLst>
              <a:ext uri="{FF2B5EF4-FFF2-40B4-BE49-F238E27FC236}">
                <a16:creationId xmlns:a16="http://schemas.microsoft.com/office/drawing/2014/main" id="{896C1EF6-D35D-9A68-4843-3B2993E6F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567" y="989045"/>
            <a:ext cx="6553200" cy="2999232"/>
          </a:xfrm>
          <a:prstGeom prst="rect">
            <a:avLst/>
          </a:prstGeom>
        </p:spPr>
      </p:pic>
      <p:pic>
        <p:nvPicPr>
          <p:cNvPr id="11" name="Picture 10" descr="A colorful swirly pattern&#10;&#10;Description automatically generated with medium confidence">
            <a:extLst>
              <a:ext uri="{FF2B5EF4-FFF2-40B4-BE49-F238E27FC236}">
                <a16:creationId xmlns:a16="http://schemas.microsoft.com/office/drawing/2014/main" id="{11C46E11-B951-14F2-DC54-356BE85C7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334" y="1953737"/>
            <a:ext cx="6553200" cy="2999232"/>
          </a:xfrm>
          <a:prstGeom prst="rect">
            <a:avLst/>
          </a:prstGeom>
        </p:spPr>
      </p:pic>
      <p:pic>
        <p:nvPicPr>
          <p:cNvPr id="13" name="Picture 12" descr="A colorful swirly pattern&#10;&#10;Description automatically generated with medium confidence">
            <a:extLst>
              <a:ext uri="{FF2B5EF4-FFF2-40B4-BE49-F238E27FC236}">
                <a16:creationId xmlns:a16="http://schemas.microsoft.com/office/drawing/2014/main" id="{44D1B836-94AF-88D0-E7A2-71B04B8DE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101" y="2781316"/>
            <a:ext cx="6553200" cy="2999232"/>
          </a:xfrm>
          <a:prstGeom prst="rect">
            <a:avLst/>
          </a:prstGeom>
        </p:spPr>
      </p:pic>
      <p:pic>
        <p:nvPicPr>
          <p:cNvPr id="15" name="Picture 14" descr="A colorful swirly pattern&#10;&#10;Description automatically generated with medium confidence">
            <a:extLst>
              <a:ext uri="{FF2B5EF4-FFF2-40B4-BE49-F238E27FC236}">
                <a16:creationId xmlns:a16="http://schemas.microsoft.com/office/drawing/2014/main" id="{106E1674-DCE0-06FA-539F-079483EB6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68" y="3826811"/>
            <a:ext cx="6553200" cy="2999232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81A4247-6170-1593-AF33-F7C64605148B}"/>
              </a:ext>
            </a:extLst>
          </p:cNvPr>
          <p:cNvCxnSpPr>
            <a:cxnSpLocks/>
          </p:cNvCxnSpPr>
          <p:nvPr/>
        </p:nvCxnSpPr>
        <p:spPr>
          <a:xfrm flipV="1">
            <a:off x="1430046" y="137113"/>
            <a:ext cx="3700138" cy="366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B2F6C4D-5875-2CAB-DF90-677B911FC9A5}"/>
              </a:ext>
            </a:extLst>
          </p:cNvPr>
          <p:cNvSpPr txBox="1"/>
          <p:nvPr/>
        </p:nvSpPr>
        <p:spPr>
          <a:xfrm rot="18957711">
            <a:off x="2638701" y="1564647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Time</a:t>
            </a:r>
          </a:p>
        </p:txBody>
      </p:sp>
      <p:pic>
        <p:nvPicPr>
          <p:cNvPr id="12" name="Picture 11" descr="A white background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B1A86934-C4B8-6134-8FE3-F7BF6EB645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53262" r="5822"/>
          <a:stretch/>
        </p:blipFill>
        <p:spPr>
          <a:xfrm>
            <a:off x="0" y="2919"/>
            <a:ext cx="3997802" cy="1222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E5250F-6181-4592-99B6-BA0ACBF92C4C}"/>
              </a:ext>
            </a:extLst>
          </p:cNvPr>
          <p:cNvSpPr txBox="1"/>
          <p:nvPr/>
        </p:nvSpPr>
        <p:spPr>
          <a:xfrm>
            <a:off x="0" y="1499616"/>
            <a:ext cx="2010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Time-Shifted</a:t>
            </a:r>
          </a:p>
          <a:p>
            <a:r>
              <a:rPr lang="en-US" sz="2800" dirty="0">
                <a:latin typeface="Garamond" panose="02020404030301010803" pitchFamily="18" charset="0"/>
              </a:rPr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58825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Garamond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Goswami</dc:creator>
  <cp:lastModifiedBy>Shubham Goswami</cp:lastModifiedBy>
  <cp:revision>1</cp:revision>
  <dcterms:created xsi:type="dcterms:W3CDTF">2024-05-21T17:35:21Z</dcterms:created>
  <dcterms:modified xsi:type="dcterms:W3CDTF">2024-05-21T17:46:02Z</dcterms:modified>
</cp:coreProperties>
</file>