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45BD-0015-37F2-00A2-4248D0292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65909-F4C4-3904-1292-B757C514D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0481-844A-C7B3-0EE5-3EA6188E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F044-C91C-48D0-A29E-A558AD66EFF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846D-A4CF-5839-BC8B-2DE7059D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7617-8BA9-6AF9-1391-00C0D845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5542-D85E-4F7E-A21B-F5F64192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7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8525-CA96-AFBA-DE79-BF925B69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0FC7F-2D7B-182B-4473-A90B76756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1300D-B3EF-8918-2B92-BF56EDF7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F044-C91C-48D0-A29E-A558AD66EFF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72BA-12B8-7CE5-B885-5D6A9A9B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7E17-07E4-D9C3-6F10-6F948982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5542-D85E-4F7E-A21B-F5F64192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0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66050-FFC8-84EE-B465-BF372F13F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0436E-4B5A-4F86-32A7-9B6F0BD26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83D5B-2609-9125-D52C-8D1E9D0E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F044-C91C-48D0-A29E-A558AD66EFF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41B8-8EDC-24CD-3A25-73DFC127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1D7A-41A6-168D-E789-70744AD2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5542-D85E-4F7E-A21B-F5F64192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0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BC2B-3173-ECEB-1B4F-D28AB061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1BF5-4F8E-D8A0-F5E7-ADCA3444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67F3-9F14-2DB8-C6EA-8EC766E9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F044-C91C-48D0-A29E-A558AD66EFF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2AD8D-D899-39BB-3CDD-7052CA6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DB87-D5FB-4169-3688-137E547B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5542-D85E-4F7E-A21B-F5F64192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9A7B-D849-BCD5-47B8-42C03084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EDF0F-5F21-C944-62E6-EDC5C9FB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F082-D302-4EE9-0127-3864E69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F044-C91C-48D0-A29E-A558AD66EFF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3BD2-093F-0505-7667-3BCA3BC8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26FF0-AE15-D5A9-DD57-C52B9BAB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5542-D85E-4F7E-A21B-F5F64192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8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1DFB-0B2A-9AF5-A4EA-BD9143B8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9AF7-3AC1-80BD-210D-ADB9FEBF5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C74C8-CFEE-7E8F-18F3-7C4C3DF68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A732-3526-01D2-064F-8530B10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F044-C91C-48D0-A29E-A558AD66EFF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92FA-9DAD-3CB7-06DF-6952DB01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87898-22B9-8493-D4BD-DEE9DE57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5542-D85E-4F7E-A21B-F5F64192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A216-4899-5DCF-348E-F6CCBF36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1F16A-F298-D900-A8AF-6038356C7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20A4B-AE70-6367-5D28-3CAEE32FC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6FBD-F3ED-EAF6-B265-F388D38EC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094EF-3E85-4A12-2740-4A2CDB3FC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B0CE3-0027-0F33-8DE7-9A20ECC0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F044-C91C-48D0-A29E-A558AD66EFF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6BC23-460B-2354-AB7B-ABC4EE19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B7323-EF62-E9A7-673D-EF4E16E5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5542-D85E-4F7E-A21B-F5F64192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2011-4506-E885-EFB4-62AEDEE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105B3-DF55-13DA-572B-94D057F7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F044-C91C-48D0-A29E-A558AD66EFF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36573-6B9D-1E8D-0FFE-9C59532D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5D335-4685-F619-3F68-C823D58E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5542-D85E-4F7E-A21B-F5F64192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EB0C4-3663-2BD6-34AC-F97D6948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F044-C91C-48D0-A29E-A558AD66EFF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1A23D-15FD-D393-85BC-BFDA56A2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1AA20-F846-BF1C-BEF1-61AB7282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5542-D85E-4F7E-A21B-F5F64192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3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4F23-C297-5A35-11DB-F85A0520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6507-F5C5-53F7-C235-BE6E5D12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ECD9D-6D9B-9C11-4AAC-FB145D64B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435DA-F666-B297-AA84-D55181D2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F044-C91C-48D0-A29E-A558AD66EFF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B485A-669A-4EA3-34DF-69F98DE1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A241A-6A9B-1D52-7809-83DB2083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5542-D85E-4F7E-A21B-F5F64192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6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6EE5-805B-2C79-52F5-DA3D1F340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74F81-9E7F-9338-3833-0958973C9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948A3-E05D-96A6-E3C8-436BF6C69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897D8-80EB-8E05-89FE-B9C47068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F044-C91C-48D0-A29E-A558AD66EFF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D0702-23CE-1F23-83F6-477D6233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1B3B9-1A3F-7AC2-B1E3-B862DF64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5542-D85E-4F7E-A21B-F5F64192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0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FC5B3-E73D-A82D-4717-B8149E90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9159-ECE8-8CD0-59CF-603E9BF06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83FD-FF0C-16C1-E072-462BB389D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7F044-C91C-48D0-A29E-A558AD66EFF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ABA3-D1CA-0CDA-B45F-394EC7E6E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8120F-C6F4-D30E-88D7-2937FAA93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E5542-D85E-4F7E-A21B-F5F64192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5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37005F-E0BD-98E1-2C28-A80478EAFB48}"/>
              </a:ext>
            </a:extLst>
          </p:cNvPr>
          <p:cNvSpPr/>
          <p:nvPr/>
        </p:nvSpPr>
        <p:spPr>
          <a:xfrm>
            <a:off x="1171852" y="1251751"/>
            <a:ext cx="1526959" cy="3036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71675-D6C0-65E7-5C47-DCA6523BAD14}"/>
              </a:ext>
            </a:extLst>
          </p:cNvPr>
          <p:cNvSpPr/>
          <p:nvPr/>
        </p:nvSpPr>
        <p:spPr>
          <a:xfrm rot="16200000">
            <a:off x="3814439" y="497149"/>
            <a:ext cx="1526959" cy="3036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CEF947-B71B-478D-81FB-92B8CAF096A7}"/>
                  </a:ext>
                </a:extLst>
              </p:cNvPr>
              <p:cNvSpPr txBox="1"/>
              <p:nvPr/>
            </p:nvSpPr>
            <p:spPr>
              <a:xfrm>
                <a:off x="6457026" y="264021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CEF947-B71B-478D-81FB-92B8CAF09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26" y="2640210"/>
                <a:ext cx="219611" cy="276999"/>
              </a:xfrm>
              <a:prstGeom prst="rect">
                <a:avLst/>
              </a:prstGeom>
              <a:blipFill>
                <a:blip r:embed="rId2"/>
                <a:stretch>
                  <a:fillRect l="-11111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B6B6B8B-12F0-1B16-48A0-33C6FB5A4D80}"/>
              </a:ext>
            </a:extLst>
          </p:cNvPr>
          <p:cNvSpPr/>
          <p:nvPr/>
        </p:nvSpPr>
        <p:spPr>
          <a:xfrm>
            <a:off x="7179705" y="1242872"/>
            <a:ext cx="3036163" cy="3036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91D2EE55-C921-4123-CFA8-7440E430E2AE}"/>
              </a:ext>
            </a:extLst>
          </p:cNvPr>
          <p:cNvSpPr/>
          <p:nvPr/>
        </p:nvSpPr>
        <p:spPr>
          <a:xfrm>
            <a:off x="1100830" y="1154095"/>
            <a:ext cx="88777" cy="3249227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762D27CC-0069-5F86-C053-3050F8BE2CD8}"/>
              </a:ext>
            </a:extLst>
          </p:cNvPr>
          <p:cNvSpPr/>
          <p:nvPr/>
        </p:nvSpPr>
        <p:spPr>
          <a:xfrm rot="10800000">
            <a:off x="2658861" y="1199961"/>
            <a:ext cx="88777" cy="3249227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2975BA21-160B-AD73-766A-6CFC2B01BFA5}"/>
              </a:ext>
            </a:extLst>
          </p:cNvPr>
          <p:cNvSpPr/>
          <p:nvPr/>
        </p:nvSpPr>
        <p:spPr>
          <a:xfrm rot="10800000">
            <a:off x="10215868" y="1154095"/>
            <a:ext cx="88777" cy="3249227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5B042FD-E37B-E1A9-E092-1B0F674FD353}"/>
              </a:ext>
            </a:extLst>
          </p:cNvPr>
          <p:cNvSpPr/>
          <p:nvPr/>
        </p:nvSpPr>
        <p:spPr>
          <a:xfrm>
            <a:off x="2979937" y="1199961"/>
            <a:ext cx="88777" cy="1649771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8672402-AA52-D44B-0C53-655FAAE1732E}"/>
              </a:ext>
            </a:extLst>
          </p:cNvPr>
          <p:cNvSpPr/>
          <p:nvPr/>
        </p:nvSpPr>
        <p:spPr>
          <a:xfrm>
            <a:off x="7090928" y="1154095"/>
            <a:ext cx="88777" cy="3249227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F50BE83-63BC-82B5-B2A6-7A95197D7B02}"/>
              </a:ext>
            </a:extLst>
          </p:cNvPr>
          <p:cNvSpPr/>
          <p:nvPr/>
        </p:nvSpPr>
        <p:spPr>
          <a:xfrm rot="10800000">
            <a:off x="6087123" y="1199961"/>
            <a:ext cx="88777" cy="1649771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707AE3-FAE9-CA65-D4A5-C894E746F7E4}"/>
              </a:ext>
            </a:extLst>
          </p:cNvPr>
          <p:cNvSpPr/>
          <p:nvPr/>
        </p:nvSpPr>
        <p:spPr>
          <a:xfrm>
            <a:off x="1207362" y="2317072"/>
            <a:ext cx="1451498" cy="23969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592BE7-122C-0BD8-DEE7-118AFEDCD81C}"/>
              </a:ext>
            </a:extLst>
          </p:cNvPr>
          <p:cNvSpPr/>
          <p:nvPr/>
        </p:nvSpPr>
        <p:spPr>
          <a:xfrm rot="5400000">
            <a:off x="3400775" y="1895382"/>
            <a:ext cx="1451498" cy="23969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CE787D-80B6-50EC-FFDD-5842979AEA2C}"/>
              </a:ext>
            </a:extLst>
          </p:cNvPr>
          <p:cNvSpPr/>
          <p:nvPr/>
        </p:nvSpPr>
        <p:spPr>
          <a:xfrm>
            <a:off x="7273433" y="2317071"/>
            <a:ext cx="245953" cy="23969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40AED-A577-9217-FFFA-D9677D4429E1}"/>
              </a:ext>
            </a:extLst>
          </p:cNvPr>
          <p:cNvSpPr txBox="1"/>
          <p:nvPr/>
        </p:nvSpPr>
        <p:spPr>
          <a:xfrm>
            <a:off x="1730019" y="1458256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D1AFA8-4B17-78B5-44A7-CB0630B252C3}"/>
              </a:ext>
            </a:extLst>
          </p:cNvPr>
          <p:cNvSpPr txBox="1"/>
          <p:nvPr/>
        </p:nvSpPr>
        <p:spPr>
          <a:xfrm>
            <a:off x="4743025" y="145825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A</a:t>
            </a:r>
            <a:r>
              <a:rPr lang="en-US" sz="2800" b="1" baseline="30000" dirty="0">
                <a:latin typeface="Garamond" panose="02020404030301010803" pitchFamily="18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CD723-9848-D173-4667-6D8E7F137345}"/>
              </a:ext>
            </a:extLst>
          </p:cNvPr>
          <p:cNvSpPr txBox="1"/>
          <p:nvPr/>
        </p:nvSpPr>
        <p:spPr>
          <a:xfrm>
            <a:off x="8919354" y="1458256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AA</a:t>
            </a:r>
            <a:r>
              <a:rPr lang="en-US" sz="2800" b="1" baseline="30000" dirty="0">
                <a:latin typeface="Garamond" panose="02020404030301010803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00613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37005F-E0BD-98E1-2C28-A80478EAFB48}"/>
              </a:ext>
            </a:extLst>
          </p:cNvPr>
          <p:cNvSpPr/>
          <p:nvPr/>
        </p:nvSpPr>
        <p:spPr>
          <a:xfrm>
            <a:off x="4602332" y="1242872"/>
            <a:ext cx="1526959" cy="3036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71675-D6C0-65E7-5C47-DCA6523BAD14}"/>
              </a:ext>
            </a:extLst>
          </p:cNvPr>
          <p:cNvSpPr/>
          <p:nvPr/>
        </p:nvSpPr>
        <p:spPr>
          <a:xfrm rot="16200000">
            <a:off x="1810047" y="463394"/>
            <a:ext cx="1526959" cy="3036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CEF947-B71B-478D-81FB-92B8CAF096A7}"/>
                  </a:ext>
                </a:extLst>
              </p:cNvPr>
              <p:cNvSpPr txBox="1"/>
              <p:nvPr/>
            </p:nvSpPr>
            <p:spPr>
              <a:xfrm>
                <a:off x="6457026" y="264021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CEF947-B71B-478D-81FB-92B8CAF09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26" y="2640210"/>
                <a:ext cx="219611" cy="276999"/>
              </a:xfrm>
              <a:prstGeom prst="rect">
                <a:avLst/>
              </a:prstGeom>
              <a:blipFill>
                <a:blip r:embed="rId2"/>
                <a:stretch>
                  <a:fillRect l="-11111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B6B6B8B-12F0-1B16-48A0-33C6FB5A4D80}"/>
              </a:ext>
            </a:extLst>
          </p:cNvPr>
          <p:cNvSpPr/>
          <p:nvPr/>
        </p:nvSpPr>
        <p:spPr>
          <a:xfrm>
            <a:off x="7179705" y="1242872"/>
            <a:ext cx="3036163" cy="3036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91D2EE55-C921-4123-CFA8-7440E430E2AE}"/>
              </a:ext>
            </a:extLst>
          </p:cNvPr>
          <p:cNvSpPr/>
          <p:nvPr/>
        </p:nvSpPr>
        <p:spPr>
          <a:xfrm>
            <a:off x="4531310" y="1145216"/>
            <a:ext cx="88777" cy="3249227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762D27CC-0069-5F86-C053-3050F8BE2CD8}"/>
              </a:ext>
            </a:extLst>
          </p:cNvPr>
          <p:cNvSpPr/>
          <p:nvPr/>
        </p:nvSpPr>
        <p:spPr>
          <a:xfrm rot="10800000">
            <a:off x="6089341" y="1191082"/>
            <a:ext cx="88777" cy="3249227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2975BA21-160B-AD73-766A-6CFC2B01BFA5}"/>
              </a:ext>
            </a:extLst>
          </p:cNvPr>
          <p:cNvSpPr/>
          <p:nvPr/>
        </p:nvSpPr>
        <p:spPr>
          <a:xfrm rot="10800000">
            <a:off x="10215868" y="1154095"/>
            <a:ext cx="88777" cy="3249227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5B042FD-E37B-E1A9-E092-1B0F674FD353}"/>
              </a:ext>
            </a:extLst>
          </p:cNvPr>
          <p:cNvSpPr/>
          <p:nvPr/>
        </p:nvSpPr>
        <p:spPr>
          <a:xfrm>
            <a:off x="975545" y="1166206"/>
            <a:ext cx="88777" cy="1649771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8672402-AA52-D44B-0C53-655FAAE1732E}"/>
              </a:ext>
            </a:extLst>
          </p:cNvPr>
          <p:cNvSpPr/>
          <p:nvPr/>
        </p:nvSpPr>
        <p:spPr>
          <a:xfrm>
            <a:off x="7090928" y="1154095"/>
            <a:ext cx="88777" cy="3249227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F50BE83-63BC-82B5-B2A6-7A95197D7B02}"/>
              </a:ext>
            </a:extLst>
          </p:cNvPr>
          <p:cNvSpPr/>
          <p:nvPr/>
        </p:nvSpPr>
        <p:spPr>
          <a:xfrm rot="10800000">
            <a:off x="4082731" y="1166206"/>
            <a:ext cx="88777" cy="1649771"/>
          </a:xfrm>
          <a:prstGeom prst="leftBracket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F707AE3-FAE9-CA65-D4A5-C894E746F7E4}"/>
              </a:ext>
            </a:extLst>
          </p:cNvPr>
          <p:cNvSpPr/>
          <p:nvPr/>
        </p:nvSpPr>
        <p:spPr>
          <a:xfrm>
            <a:off x="1081805" y="1329528"/>
            <a:ext cx="2972959" cy="23969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592BE7-122C-0BD8-DEE7-118AFEDCD81C}"/>
              </a:ext>
            </a:extLst>
          </p:cNvPr>
          <p:cNvSpPr/>
          <p:nvPr/>
        </p:nvSpPr>
        <p:spPr>
          <a:xfrm rot="5400000">
            <a:off x="4429727" y="2652341"/>
            <a:ext cx="3013694" cy="23969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CE787D-80B6-50EC-FFDD-5842979AEA2C}"/>
              </a:ext>
            </a:extLst>
          </p:cNvPr>
          <p:cNvSpPr/>
          <p:nvPr/>
        </p:nvSpPr>
        <p:spPr>
          <a:xfrm>
            <a:off x="9916819" y="1338407"/>
            <a:ext cx="245953" cy="239697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40AED-A577-9217-FFFA-D9677D4429E1}"/>
              </a:ext>
            </a:extLst>
          </p:cNvPr>
          <p:cNvSpPr txBox="1"/>
          <p:nvPr/>
        </p:nvSpPr>
        <p:spPr>
          <a:xfrm>
            <a:off x="5160499" y="1449377"/>
            <a:ext cx="428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D1AFA8-4B17-78B5-44A7-CB0630B252C3}"/>
              </a:ext>
            </a:extLst>
          </p:cNvPr>
          <p:cNvSpPr txBox="1"/>
          <p:nvPr/>
        </p:nvSpPr>
        <p:spPr>
          <a:xfrm>
            <a:off x="2760468" y="1793851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A</a:t>
            </a:r>
            <a:r>
              <a:rPr lang="en-US" sz="2800" b="1" baseline="30000" dirty="0">
                <a:latin typeface="Garamond" panose="02020404030301010803" pitchFamily="18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ACD723-9848-D173-4667-6D8E7F137345}"/>
              </a:ext>
            </a:extLst>
          </p:cNvPr>
          <p:cNvSpPr txBox="1"/>
          <p:nvPr/>
        </p:nvSpPr>
        <p:spPr>
          <a:xfrm>
            <a:off x="8198483" y="1449376"/>
            <a:ext cx="80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Garamond" panose="02020404030301010803" pitchFamily="18" charset="0"/>
              </a:rPr>
              <a:t>A</a:t>
            </a:r>
            <a:r>
              <a:rPr lang="en-US" sz="2800" b="1" baseline="30000" dirty="0">
                <a:latin typeface="Garamond" panose="02020404030301010803" pitchFamily="18" charset="0"/>
              </a:rPr>
              <a:t>T</a:t>
            </a:r>
            <a:r>
              <a:rPr lang="en-US" sz="2800" b="1" dirty="0">
                <a:latin typeface="Garamond" panose="02020404030301010803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5262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Goswami</dc:creator>
  <cp:lastModifiedBy>Shubham Goswami</cp:lastModifiedBy>
  <cp:revision>2</cp:revision>
  <dcterms:created xsi:type="dcterms:W3CDTF">2024-04-23T16:02:39Z</dcterms:created>
  <dcterms:modified xsi:type="dcterms:W3CDTF">2024-04-23T16:12:42Z</dcterms:modified>
</cp:coreProperties>
</file>