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88"/>
  </p:normalViewPr>
  <p:slideViewPr>
    <p:cSldViewPr snapToGrid="0" snapToObjects="1">
      <p:cViewPr varScale="1">
        <p:scale>
          <a:sx n="105" d="100"/>
          <a:sy n="105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516BF-C492-0649-AA53-AD297BC8EEE7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D57D6-55CF-0743-BD3A-C25698F59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36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{x}_d(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t_k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),\, k=1,\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cdots,n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{x}_o(t_{n+1})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\hat{\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{x}}_o(t_{n+1}),\,  \hat{\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{x}}_o(t_{n+2}),\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ldots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\hat{\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{x}}_d(t_{n+1}),\,  \hat{\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{x}}_d(t_{n+2}),\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ldots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5DF61-D1E4-8A40-AC7A-388682F789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44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4962-34B2-3D44-A144-A769F28D6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037BF-813E-4845-8228-5B2F7B56D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92E7C-EE5B-EE44-8F60-E61324F1F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0CE4-D12A-F341-8BA5-FBA1AC995156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6F968-1064-5C41-815F-0DA03FBB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24B15-77EC-7E42-B63E-B6186A73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0B8B-3F18-4944-85E6-F6718883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5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4ACF-7E2C-6241-AC0E-456036BF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5D5D2-06FC-ED4C-8FF9-6B89AB83B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822A8-C695-B741-865E-BE8F3D76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0CE4-D12A-F341-8BA5-FBA1AC995156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D6B56-375A-9543-B58E-76EC8C18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82472-BE97-B143-945A-7E965F58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0B8B-3F18-4944-85E6-F6718883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8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C557B-251A-2343-8378-515F9D9BD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B0294-9458-BB4F-9FC6-6BE7A7335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0FC02-635A-1F42-8A2E-6934371B8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0CE4-D12A-F341-8BA5-FBA1AC995156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71F72-A31F-DF4C-9564-FEA67830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BB0D6-3E26-4E40-8108-B0061177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0B8B-3F18-4944-85E6-F6718883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6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7BC0-1B43-E34F-96BC-C65A92E2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BD8B8-07F8-224A-B263-94C9B4538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AE757-0B45-8D44-83AF-B32312B5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0CE4-D12A-F341-8BA5-FBA1AC995156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5FD69-E278-AD4C-BAD3-3BA7E23F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61B74-85C2-0E40-BFDB-D7E08CCB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0B8B-3F18-4944-85E6-F6718883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B9165-C909-694B-9FBD-78993D331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421B7-21B7-D74A-A97F-1DCCCFB63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AFDB6-F216-3845-B158-197B972B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0CE4-D12A-F341-8BA5-FBA1AC995156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A76F7-ED46-D146-BD37-94A89EB1A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89091-4BFE-8442-B399-7E1C2691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0B8B-3F18-4944-85E6-F6718883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7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E41A-B084-D240-8F2F-DD6DFEDF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B5189-DBBA-1B45-9A9E-3E10452DE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70EB8-4D93-714F-9F47-9DC43A7BF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4C422-9824-4747-808A-840EC58F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0CE4-D12A-F341-8BA5-FBA1AC995156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FC2F8-4759-C04A-8DC0-5A350EED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38793-3E5E-3148-8052-ED584014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0B8B-3F18-4944-85E6-F6718883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DC0A-470D-6A4F-A401-8F6E2D7A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FC252-7D25-7F46-B58A-92DD93053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E933D-0A52-6440-819C-5492A7F00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BA789-2E29-A044-B4CE-94D4951A3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E4452-8665-E549-8C57-610BD5B2D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D6814-E600-2E4D-BF1B-AB6765EB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0CE4-D12A-F341-8BA5-FBA1AC995156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F5704-1C37-FA4F-A8AF-B5B3E501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DEA5E1-63E7-1949-89BB-468A2E07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0B8B-3F18-4944-85E6-F6718883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6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4063-2755-B442-8F81-5DDC983F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AB984-6768-204A-81AE-B9B10D44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0CE4-D12A-F341-8BA5-FBA1AC995156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8FDE0-DC66-C547-A6E6-D24817AD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2E22D-46F4-2449-B5EE-97E2FFE9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0B8B-3F18-4944-85E6-F6718883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9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E4D72-3D1D-874C-9186-9021ACEE8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0CE4-D12A-F341-8BA5-FBA1AC995156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5138AD-345D-5D4E-8C0E-9BBF57F9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CE0F1-CBA2-AB49-9957-49A6E0959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0B8B-3F18-4944-85E6-F6718883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0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DCB0-3D67-5C47-B019-13135097D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53B34-D564-6641-93B8-16A722940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A41C5-FE7B-8141-B287-09D0FB441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92E5C-C359-DF40-86FC-47E27D60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0CE4-D12A-F341-8BA5-FBA1AC995156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D52F3-6577-184C-9D8F-BD921F9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AD27B-2255-3C45-B985-7F4B1B9B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0B8B-3F18-4944-85E6-F6718883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1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AED9-D478-BD43-83FF-9B7302DB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A2EA9-29CE-4147-9583-6405A6B02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8E762-24C1-D344-BBBE-7C45B093D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4CC58-9357-1C41-8B9B-FC228644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0CE4-D12A-F341-8BA5-FBA1AC995156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E0345-E7CD-4E4E-B53E-BBEF1D4B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97C43-1126-734C-B7E6-BBF2D597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0B8B-3F18-4944-85E6-F6718883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9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B640-26A0-CC42-A557-6D969902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EC6D6-F4A0-014B-82D2-1663647B5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B56D1-AEBB-EF4D-A786-6865DD5B0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C0CE4-D12A-F341-8BA5-FBA1AC995156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67AE-DDC6-A24E-90D1-75A381C46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BAB29-47A1-364D-B226-79FD68030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B0B8B-3F18-4944-85E6-F6718883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8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sv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968F0C-2D4A-D14D-BD30-1C9DFA5C8807}"/>
              </a:ext>
            </a:extLst>
          </p:cNvPr>
          <p:cNvSpPr/>
          <p:nvPr/>
        </p:nvSpPr>
        <p:spPr>
          <a:xfrm>
            <a:off x="4466094" y="1896890"/>
            <a:ext cx="3674340" cy="22846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Drawing Figure">
            <a:extLst>
              <a:ext uri="{FF2B5EF4-FFF2-40B4-BE49-F238E27FC236}">
                <a16:creationId xmlns:a16="http://schemas.microsoft.com/office/drawing/2014/main" id="{A2E5561F-2CA5-514C-8256-F348801A9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4299" y="2459662"/>
            <a:ext cx="914400" cy="914400"/>
          </a:xfrm>
          <a:prstGeom prst="rect">
            <a:avLst/>
          </a:prstGeom>
        </p:spPr>
      </p:pic>
      <p:pic>
        <p:nvPicPr>
          <p:cNvPr id="6" name="Graphic 5" descr="Drawing Figure">
            <a:extLst>
              <a:ext uri="{FF2B5EF4-FFF2-40B4-BE49-F238E27FC236}">
                <a16:creationId xmlns:a16="http://schemas.microsoft.com/office/drawing/2014/main" id="{BF5F794B-F736-A740-BE27-1B5B25452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483612" y="2427733"/>
            <a:ext cx="890337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72944E-84C6-D644-8C46-B85D309ED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788" y="2884933"/>
            <a:ext cx="3267456" cy="296313"/>
          </a:xfrm>
          <a:prstGeom prst="rect">
            <a:avLst/>
          </a:prstGeom>
        </p:spPr>
      </p:pic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EC50533E-1C5E-5746-90F7-AE3D4A8AB710}"/>
              </a:ext>
            </a:extLst>
          </p:cNvPr>
          <p:cNvSpPr/>
          <p:nvPr/>
        </p:nvSpPr>
        <p:spPr>
          <a:xfrm>
            <a:off x="2886295" y="2884933"/>
            <a:ext cx="1454713" cy="1172637"/>
          </a:xfrm>
          <a:prstGeom prst="curvedLef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8">
            <a:extLst>
              <a:ext uri="{FF2B5EF4-FFF2-40B4-BE49-F238E27FC236}">
                <a16:creationId xmlns:a16="http://schemas.microsoft.com/office/drawing/2014/main" id="{37DBD338-FD5E-9947-869A-DEDBAD5F2FAC}"/>
              </a:ext>
            </a:extLst>
          </p:cNvPr>
          <p:cNvSpPr/>
          <p:nvPr/>
        </p:nvSpPr>
        <p:spPr>
          <a:xfrm flipH="1">
            <a:off x="8225412" y="2864493"/>
            <a:ext cx="1454713" cy="1172637"/>
          </a:xfrm>
          <a:prstGeom prst="curvedLef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FED6F5-30F8-CA48-8A9C-1F2895D883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5730" y="2427733"/>
            <a:ext cx="890337" cy="3580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AF4CC6-D99A-5E4D-A5DD-4158F51910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6839" y="2397818"/>
            <a:ext cx="1342220" cy="387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EEF25D-F66A-7445-A62C-0C96310B00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78649" y="3492781"/>
            <a:ext cx="596900" cy="393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9F036F-8BE7-034B-9000-BF37ED5645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2907" y="3497112"/>
            <a:ext cx="1054100" cy="3937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32E39B-F1A0-234B-833E-5B56A514C105}"/>
              </a:ext>
            </a:extLst>
          </p:cNvPr>
          <p:cNvSpPr txBox="1"/>
          <p:nvPr/>
        </p:nvSpPr>
        <p:spPr>
          <a:xfrm>
            <a:off x="1182251" y="2160000"/>
            <a:ext cx="1334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Adversary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5DF65D-55F6-FC4D-AF8C-1D285F499887}"/>
              </a:ext>
            </a:extLst>
          </p:cNvPr>
          <p:cNvSpPr txBox="1"/>
          <p:nvPr/>
        </p:nvSpPr>
        <p:spPr>
          <a:xfrm>
            <a:off x="10001813" y="2160000"/>
            <a:ext cx="114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535DD7-DB66-3546-AC9C-23BDD8D50428}"/>
              </a:ext>
            </a:extLst>
          </p:cNvPr>
          <p:cNvSpPr txBox="1"/>
          <p:nvPr/>
        </p:nvSpPr>
        <p:spPr>
          <a:xfrm>
            <a:off x="2989701" y="4568878"/>
            <a:ext cx="2534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Multiplicative Regret: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31FE41E-088E-EB41-8C0E-BA7B86A534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5837" y="4369060"/>
            <a:ext cx="3674341" cy="85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4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ED2800-865E-A947-AB48-2E0DFB9F8F91}"/>
              </a:ext>
            </a:extLst>
          </p:cNvPr>
          <p:cNvSpPr/>
          <p:nvPr/>
        </p:nvSpPr>
        <p:spPr>
          <a:xfrm>
            <a:off x="1552820" y="1695537"/>
            <a:ext cx="1732252" cy="129319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CD1963-75EF-C64A-8B37-9BAF80251D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4376" t="5002" r="8124" b="17466"/>
          <a:stretch/>
        </p:blipFill>
        <p:spPr>
          <a:xfrm>
            <a:off x="1834743" y="2040522"/>
            <a:ext cx="1185334" cy="787400"/>
          </a:xfrm>
          <a:prstGeom prst="rect">
            <a:avLst/>
          </a:prstGeom>
          <a:noFill/>
        </p:spPr>
      </p:pic>
      <p:sp>
        <p:nvSpPr>
          <p:cNvPr id="133" name="Right Arrow 132">
            <a:extLst>
              <a:ext uri="{FF2B5EF4-FFF2-40B4-BE49-F238E27FC236}">
                <a16:creationId xmlns:a16="http://schemas.microsoft.com/office/drawing/2014/main" id="{1BCA2735-6CCA-5947-AB13-0D306369BD9C}"/>
              </a:ext>
            </a:extLst>
          </p:cNvPr>
          <p:cNvSpPr/>
          <p:nvPr/>
        </p:nvSpPr>
        <p:spPr>
          <a:xfrm rot="5400000">
            <a:off x="2063693" y="1118563"/>
            <a:ext cx="671582" cy="397933"/>
          </a:xfrm>
          <a:prstGeom prst="rightArrow">
            <a:avLst/>
          </a:prstGeom>
          <a:solidFill>
            <a:srgbClr val="6023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Arrow 133">
            <a:extLst>
              <a:ext uri="{FF2B5EF4-FFF2-40B4-BE49-F238E27FC236}">
                <a16:creationId xmlns:a16="http://schemas.microsoft.com/office/drawing/2014/main" id="{0AB1A80C-7B0C-0241-A116-F109866D4EAE}"/>
              </a:ext>
            </a:extLst>
          </p:cNvPr>
          <p:cNvSpPr/>
          <p:nvPr/>
        </p:nvSpPr>
        <p:spPr>
          <a:xfrm rot="5400000">
            <a:off x="2048376" y="3216818"/>
            <a:ext cx="702216" cy="397933"/>
          </a:xfrm>
          <a:prstGeom prst="rightArrow">
            <a:avLst/>
          </a:prstGeom>
          <a:solidFill>
            <a:srgbClr val="6023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D4EED45-8B84-0C4A-91A5-B96D02328063}"/>
              </a:ext>
            </a:extLst>
          </p:cNvPr>
          <p:cNvSpPr txBox="1"/>
          <p:nvPr/>
        </p:nvSpPr>
        <p:spPr>
          <a:xfrm>
            <a:off x="1307285" y="289238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Trip origin data</a:t>
            </a:r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219D4B61-B882-AE4B-A33A-D02F33A0E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649" y="671017"/>
            <a:ext cx="2113254" cy="252227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2565E79A-FE9C-3842-B081-06968960B59D}"/>
              </a:ext>
            </a:extLst>
          </p:cNvPr>
          <p:cNvSpPr txBox="1"/>
          <p:nvPr/>
        </p:nvSpPr>
        <p:spPr>
          <a:xfrm>
            <a:off x="1652710" y="3825387"/>
            <a:ext cx="161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Trained ESN</a:t>
            </a: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81C9F45D-2039-274E-9B64-2DDE1F07A35D}"/>
              </a:ext>
            </a:extLst>
          </p:cNvPr>
          <p:cNvSpPr/>
          <p:nvPr/>
        </p:nvSpPr>
        <p:spPr>
          <a:xfrm>
            <a:off x="6163140" y="1691025"/>
            <a:ext cx="1732252" cy="129319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CU-DMD</a:t>
            </a: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90513632-D459-2548-BD7E-DE5D34B04A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4459" b="1951"/>
          <a:stretch/>
        </p:blipFill>
        <p:spPr>
          <a:xfrm>
            <a:off x="5590482" y="658571"/>
            <a:ext cx="808186" cy="266114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8B5004D4-3DC0-254E-94F0-D794907B36F7}"/>
              </a:ext>
            </a:extLst>
          </p:cNvPr>
          <p:cNvSpPr txBox="1"/>
          <p:nvPr/>
        </p:nvSpPr>
        <p:spPr>
          <a:xfrm>
            <a:off x="5272265" y="335683"/>
            <a:ext cx="367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Trip origin and destination data</a:t>
            </a: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DC7A1C5D-862E-234D-B98B-17361512E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4809" y="659708"/>
            <a:ext cx="2236949" cy="266132"/>
          </a:xfrm>
          <a:prstGeom prst="rect">
            <a:avLst/>
          </a:prstGeom>
        </p:spPr>
      </p:pic>
      <p:sp>
        <p:nvSpPr>
          <p:cNvPr id="145" name="Right Arrow 144">
            <a:extLst>
              <a:ext uri="{FF2B5EF4-FFF2-40B4-BE49-F238E27FC236}">
                <a16:creationId xmlns:a16="http://schemas.microsoft.com/office/drawing/2014/main" id="{E4655628-0E30-CC48-A18E-E89AB3144517}"/>
              </a:ext>
            </a:extLst>
          </p:cNvPr>
          <p:cNvSpPr/>
          <p:nvPr/>
        </p:nvSpPr>
        <p:spPr>
          <a:xfrm rot="5400000">
            <a:off x="6678156" y="3203583"/>
            <a:ext cx="702216" cy="397933"/>
          </a:xfrm>
          <a:prstGeom prst="rightArrow">
            <a:avLst/>
          </a:prstGeom>
          <a:solidFill>
            <a:srgbClr val="6023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8F0E6BE-DAC9-D544-A5F7-DE4DB2A37713}"/>
              </a:ext>
            </a:extLst>
          </p:cNvPr>
          <p:cNvSpPr txBox="1"/>
          <p:nvPr/>
        </p:nvSpPr>
        <p:spPr>
          <a:xfrm>
            <a:off x="5640345" y="3762910"/>
            <a:ext cx="293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Approximate PF matrix </a:t>
            </a: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95ED0648-1585-C040-A94E-C5856C7AAAA2}"/>
              </a:ext>
            </a:extLst>
          </p:cNvPr>
          <p:cNvSpPr/>
          <p:nvPr/>
        </p:nvSpPr>
        <p:spPr>
          <a:xfrm>
            <a:off x="6241264" y="4194719"/>
            <a:ext cx="1732252" cy="13026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D0DE3362-7985-AE45-A19A-B7FBBCB8A2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6759" y="4686567"/>
            <a:ext cx="361259" cy="302677"/>
          </a:xfrm>
          <a:prstGeom prst="rect">
            <a:avLst/>
          </a:prstGeom>
        </p:spPr>
      </p:pic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7C415999-357C-5448-ABD5-349505F59CB0}"/>
              </a:ext>
            </a:extLst>
          </p:cNvPr>
          <p:cNvSpPr/>
          <p:nvPr/>
        </p:nvSpPr>
        <p:spPr>
          <a:xfrm>
            <a:off x="1592624" y="4253569"/>
            <a:ext cx="1732252" cy="129319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A9AEB4C8-8E2E-3A42-9B46-86EAA9163E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6279" y="4538422"/>
            <a:ext cx="1185334" cy="913791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9571487-D0D2-8046-B3F9-61C260477083}"/>
              </a:ext>
            </a:extLst>
          </p:cNvPr>
          <p:cNvSpPr txBox="1"/>
          <p:nvPr/>
        </p:nvSpPr>
        <p:spPr>
          <a:xfrm>
            <a:off x="1658649" y="4253213"/>
            <a:ext cx="161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ESN-</a:t>
            </a:r>
            <a:r>
              <a:rPr lang="en-US" sz="1600" dirty="0" err="1"/>
              <a:t>EnKF</a:t>
            </a:r>
            <a:endParaRPr lang="en-US" sz="1600" dirty="0"/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6D1A1DC1-0A2E-EF43-B289-7CAC5CDD102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-1" r="61800" b="-1060"/>
          <a:stretch/>
        </p:blipFill>
        <p:spPr>
          <a:xfrm>
            <a:off x="1977413" y="6450042"/>
            <a:ext cx="844141" cy="23744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5CEFAF3E-B18A-3446-8430-3A5B7966183D}"/>
              </a:ext>
            </a:extLst>
          </p:cNvPr>
          <p:cNvSpPr txBox="1"/>
          <p:nvPr/>
        </p:nvSpPr>
        <p:spPr>
          <a:xfrm>
            <a:off x="1678552" y="1681542"/>
            <a:ext cx="1497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ESN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6624006-546F-E548-A0AF-FF934627C0DE}"/>
              </a:ext>
            </a:extLst>
          </p:cNvPr>
          <p:cNvSpPr txBox="1"/>
          <p:nvPr/>
        </p:nvSpPr>
        <p:spPr>
          <a:xfrm>
            <a:off x="1422115" y="6118662"/>
            <a:ext cx="195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 condition</a:t>
            </a:r>
          </a:p>
        </p:txBody>
      </p:sp>
      <p:sp>
        <p:nvSpPr>
          <p:cNvPr id="158" name="Right Arrow 157">
            <a:extLst>
              <a:ext uri="{FF2B5EF4-FFF2-40B4-BE49-F238E27FC236}">
                <a16:creationId xmlns:a16="http://schemas.microsoft.com/office/drawing/2014/main" id="{F3E291F1-AFE3-0D4B-85A7-A8C9B5D11668}"/>
              </a:ext>
            </a:extLst>
          </p:cNvPr>
          <p:cNvSpPr/>
          <p:nvPr/>
        </p:nvSpPr>
        <p:spPr>
          <a:xfrm rot="16200000">
            <a:off x="2161473" y="5703100"/>
            <a:ext cx="611483" cy="416511"/>
          </a:xfrm>
          <a:prstGeom prst="rightArrow">
            <a:avLst/>
          </a:prstGeom>
          <a:solidFill>
            <a:srgbClr val="6023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159FD66-8EDE-3A4E-A7DF-14877A800935}"/>
              </a:ext>
            </a:extLst>
          </p:cNvPr>
          <p:cNvSpPr txBox="1"/>
          <p:nvPr/>
        </p:nvSpPr>
        <p:spPr>
          <a:xfrm rot="16200000">
            <a:off x="3717" y="4654064"/>
            <a:ext cx="161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Observation</a:t>
            </a:r>
          </a:p>
        </p:txBody>
      </p:sp>
      <p:sp>
        <p:nvSpPr>
          <p:cNvPr id="160" name="Right Arrow 159">
            <a:extLst>
              <a:ext uri="{FF2B5EF4-FFF2-40B4-BE49-F238E27FC236}">
                <a16:creationId xmlns:a16="http://schemas.microsoft.com/office/drawing/2014/main" id="{E799D7BD-13DA-2248-A165-320F18F0B4F4}"/>
              </a:ext>
            </a:extLst>
          </p:cNvPr>
          <p:cNvSpPr/>
          <p:nvPr/>
        </p:nvSpPr>
        <p:spPr>
          <a:xfrm>
            <a:off x="940972" y="4630474"/>
            <a:ext cx="611483" cy="416511"/>
          </a:xfrm>
          <a:prstGeom prst="rightArrow">
            <a:avLst/>
          </a:prstGeom>
          <a:solidFill>
            <a:srgbClr val="6023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ight Arrow 160">
            <a:extLst>
              <a:ext uri="{FF2B5EF4-FFF2-40B4-BE49-F238E27FC236}">
                <a16:creationId xmlns:a16="http://schemas.microsoft.com/office/drawing/2014/main" id="{1C5642C0-B958-9245-9F0B-A5B90292C58B}"/>
              </a:ext>
            </a:extLst>
          </p:cNvPr>
          <p:cNvSpPr/>
          <p:nvPr/>
        </p:nvSpPr>
        <p:spPr>
          <a:xfrm>
            <a:off x="3491685" y="4691910"/>
            <a:ext cx="611483" cy="416511"/>
          </a:xfrm>
          <a:prstGeom prst="rightArrow">
            <a:avLst/>
          </a:prstGeom>
          <a:solidFill>
            <a:srgbClr val="6023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4842B9C4-232D-7647-A577-48B8B34D38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97426" y="5338241"/>
            <a:ext cx="2236949" cy="239211"/>
          </a:xfrm>
          <a:prstGeom prst="rect">
            <a:avLst/>
          </a:prstGeom>
        </p:spPr>
      </p:pic>
      <p:sp>
        <p:nvSpPr>
          <p:cNvPr id="163" name="TextBox 162">
            <a:extLst>
              <a:ext uri="{FF2B5EF4-FFF2-40B4-BE49-F238E27FC236}">
                <a16:creationId xmlns:a16="http://schemas.microsoft.com/office/drawing/2014/main" id="{BBA7859A-1C42-8A4D-BDD7-FE7AB784218D}"/>
              </a:ext>
            </a:extLst>
          </p:cNvPr>
          <p:cNvSpPr txBox="1"/>
          <p:nvPr/>
        </p:nvSpPr>
        <p:spPr>
          <a:xfrm>
            <a:off x="4005082" y="4630474"/>
            <a:ext cx="161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Predicted trip origin volume</a:t>
            </a:r>
          </a:p>
        </p:txBody>
      </p:sp>
      <p:sp>
        <p:nvSpPr>
          <p:cNvPr id="164" name="Right Arrow 163">
            <a:extLst>
              <a:ext uri="{FF2B5EF4-FFF2-40B4-BE49-F238E27FC236}">
                <a16:creationId xmlns:a16="http://schemas.microsoft.com/office/drawing/2014/main" id="{8E84D9A8-A4CE-8E48-AB41-2D6BBDAC3C5A}"/>
              </a:ext>
            </a:extLst>
          </p:cNvPr>
          <p:cNvSpPr/>
          <p:nvPr/>
        </p:nvSpPr>
        <p:spPr>
          <a:xfrm>
            <a:off x="5548510" y="4697868"/>
            <a:ext cx="611483" cy="416511"/>
          </a:xfrm>
          <a:prstGeom prst="rightArrow">
            <a:avLst/>
          </a:prstGeom>
          <a:solidFill>
            <a:srgbClr val="6023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42AB256-67B6-2349-AABB-BC1C60B1679D}"/>
              </a:ext>
            </a:extLst>
          </p:cNvPr>
          <p:cNvSpPr txBox="1"/>
          <p:nvPr/>
        </p:nvSpPr>
        <p:spPr>
          <a:xfrm>
            <a:off x="8527509" y="4572913"/>
            <a:ext cx="2105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Predicted trip destination volume</a:t>
            </a:r>
          </a:p>
        </p:txBody>
      </p:sp>
      <p:sp>
        <p:nvSpPr>
          <p:cNvPr id="166" name="Right Arrow 165">
            <a:extLst>
              <a:ext uri="{FF2B5EF4-FFF2-40B4-BE49-F238E27FC236}">
                <a16:creationId xmlns:a16="http://schemas.microsoft.com/office/drawing/2014/main" id="{FE75E2FA-5744-8344-953A-BBB8AD92E666}"/>
              </a:ext>
            </a:extLst>
          </p:cNvPr>
          <p:cNvSpPr/>
          <p:nvPr/>
        </p:nvSpPr>
        <p:spPr>
          <a:xfrm>
            <a:off x="8088171" y="4697868"/>
            <a:ext cx="611483" cy="416511"/>
          </a:xfrm>
          <a:prstGeom prst="rightArrow">
            <a:avLst/>
          </a:prstGeom>
          <a:solidFill>
            <a:srgbClr val="6023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AE2E3A74-D26B-8E46-9916-E117D0D8AD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28294" y="5329400"/>
            <a:ext cx="2303577" cy="245626"/>
          </a:xfrm>
          <a:prstGeom prst="rect">
            <a:avLst/>
          </a:prstGeom>
        </p:spPr>
      </p:pic>
      <p:sp>
        <p:nvSpPr>
          <p:cNvPr id="168" name="Right Arrow 167">
            <a:extLst>
              <a:ext uri="{FF2B5EF4-FFF2-40B4-BE49-F238E27FC236}">
                <a16:creationId xmlns:a16="http://schemas.microsoft.com/office/drawing/2014/main" id="{EA380C59-5C6D-2441-9144-3D652E7410D1}"/>
              </a:ext>
            </a:extLst>
          </p:cNvPr>
          <p:cNvSpPr/>
          <p:nvPr/>
        </p:nvSpPr>
        <p:spPr>
          <a:xfrm rot="5400000">
            <a:off x="6678156" y="1112441"/>
            <a:ext cx="702216" cy="397933"/>
          </a:xfrm>
          <a:prstGeom prst="rightArrow">
            <a:avLst/>
          </a:prstGeom>
          <a:solidFill>
            <a:srgbClr val="6023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7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>
            <a:extLst>
              <a:ext uri="{FF2B5EF4-FFF2-40B4-BE49-F238E27FC236}">
                <a16:creationId xmlns:a16="http://schemas.microsoft.com/office/drawing/2014/main" id="{F6D3A0E7-21F6-4348-91E7-7E8A965415F1}"/>
              </a:ext>
            </a:extLst>
          </p:cNvPr>
          <p:cNvSpPr/>
          <p:nvPr/>
        </p:nvSpPr>
        <p:spPr>
          <a:xfrm>
            <a:off x="4771714" y="959772"/>
            <a:ext cx="3200538" cy="306990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2">
            <a:extLst>
              <a:ext uri="{FF2B5EF4-FFF2-40B4-BE49-F238E27FC236}">
                <a16:creationId xmlns:a16="http://schemas.microsoft.com/office/drawing/2014/main" id="{7C7891B7-2396-B645-8819-B7D8E7CFF491}"/>
              </a:ext>
            </a:extLst>
          </p:cNvPr>
          <p:cNvSpPr/>
          <p:nvPr/>
        </p:nvSpPr>
        <p:spPr>
          <a:xfrm>
            <a:off x="3413446" y="3660960"/>
            <a:ext cx="326585" cy="368715"/>
          </a:xfrm>
          <a:prstGeom prst="ellipse">
            <a:avLst/>
          </a:prstGeom>
          <a:solidFill>
            <a:srgbClr val="33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3">
            <a:extLst>
              <a:ext uri="{FF2B5EF4-FFF2-40B4-BE49-F238E27FC236}">
                <a16:creationId xmlns:a16="http://schemas.microsoft.com/office/drawing/2014/main" id="{0E51D019-C59C-D74D-9C0B-DB09AE682BE1}"/>
              </a:ext>
            </a:extLst>
          </p:cNvPr>
          <p:cNvSpPr/>
          <p:nvPr/>
        </p:nvSpPr>
        <p:spPr>
          <a:xfrm>
            <a:off x="3413446" y="894454"/>
            <a:ext cx="326585" cy="368715"/>
          </a:xfrm>
          <a:prstGeom prst="ellipse">
            <a:avLst/>
          </a:prstGeom>
          <a:solidFill>
            <a:srgbClr val="33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4">
            <a:extLst>
              <a:ext uri="{FF2B5EF4-FFF2-40B4-BE49-F238E27FC236}">
                <a16:creationId xmlns:a16="http://schemas.microsoft.com/office/drawing/2014/main" id="{BDD5D0FA-C664-D341-AA28-F41F4174AB0F}"/>
              </a:ext>
            </a:extLst>
          </p:cNvPr>
          <p:cNvSpPr/>
          <p:nvPr/>
        </p:nvSpPr>
        <p:spPr>
          <a:xfrm>
            <a:off x="3413446" y="1878130"/>
            <a:ext cx="326585" cy="368715"/>
          </a:xfrm>
          <a:prstGeom prst="ellipse">
            <a:avLst/>
          </a:prstGeom>
          <a:solidFill>
            <a:srgbClr val="33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5">
            <a:extLst>
              <a:ext uri="{FF2B5EF4-FFF2-40B4-BE49-F238E27FC236}">
                <a16:creationId xmlns:a16="http://schemas.microsoft.com/office/drawing/2014/main" id="{5006C512-0564-DA48-AC85-59C641DB4FA2}"/>
              </a:ext>
            </a:extLst>
          </p:cNvPr>
          <p:cNvSpPr/>
          <p:nvPr/>
        </p:nvSpPr>
        <p:spPr>
          <a:xfrm>
            <a:off x="3413446" y="1386292"/>
            <a:ext cx="326585" cy="368715"/>
          </a:xfrm>
          <a:prstGeom prst="ellipse">
            <a:avLst/>
          </a:prstGeom>
          <a:solidFill>
            <a:srgbClr val="33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6">
            <a:extLst>
              <a:ext uri="{FF2B5EF4-FFF2-40B4-BE49-F238E27FC236}">
                <a16:creationId xmlns:a16="http://schemas.microsoft.com/office/drawing/2014/main" id="{E5A137C7-C65D-684C-B7B9-517F503DB3A6}"/>
              </a:ext>
            </a:extLst>
          </p:cNvPr>
          <p:cNvSpPr/>
          <p:nvPr/>
        </p:nvSpPr>
        <p:spPr>
          <a:xfrm>
            <a:off x="8748546" y="3573109"/>
            <a:ext cx="326585" cy="368388"/>
          </a:xfrm>
          <a:prstGeom prst="ellipse">
            <a:avLst/>
          </a:prstGeom>
          <a:solidFill>
            <a:srgbClr val="33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7">
            <a:extLst>
              <a:ext uri="{FF2B5EF4-FFF2-40B4-BE49-F238E27FC236}">
                <a16:creationId xmlns:a16="http://schemas.microsoft.com/office/drawing/2014/main" id="{E8430055-51DF-824D-B982-8D4727A42A40}"/>
              </a:ext>
            </a:extLst>
          </p:cNvPr>
          <p:cNvSpPr/>
          <p:nvPr/>
        </p:nvSpPr>
        <p:spPr>
          <a:xfrm>
            <a:off x="8748546" y="871594"/>
            <a:ext cx="326585" cy="368388"/>
          </a:xfrm>
          <a:prstGeom prst="ellipse">
            <a:avLst/>
          </a:prstGeom>
          <a:solidFill>
            <a:srgbClr val="33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8">
            <a:extLst>
              <a:ext uri="{FF2B5EF4-FFF2-40B4-BE49-F238E27FC236}">
                <a16:creationId xmlns:a16="http://schemas.microsoft.com/office/drawing/2014/main" id="{D2EB2B02-4B2E-1046-842E-F0D4D5B67D50}"/>
              </a:ext>
            </a:extLst>
          </p:cNvPr>
          <p:cNvSpPr/>
          <p:nvPr/>
        </p:nvSpPr>
        <p:spPr>
          <a:xfrm>
            <a:off x="8748546" y="1792565"/>
            <a:ext cx="326585" cy="368388"/>
          </a:xfrm>
          <a:prstGeom prst="ellipse">
            <a:avLst/>
          </a:prstGeom>
          <a:solidFill>
            <a:srgbClr val="33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9">
            <a:extLst>
              <a:ext uri="{FF2B5EF4-FFF2-40B4-BE49-F238E27FC236}">
                <a16:creationId xmlns:a16="http://schemas.microsoft.com/office/drawing/2014/main" id="{61E026DF-85EF-9345-8F72-303FB697FFFC}"/>
              </a:ext>
            </a:extLst>
          </p:cNvPr>
          <p:cNvSpPr/>
          <p:nvPr/>
        </p:nvSpPr>
        <p:spPr>
          <a:xfrm>
            <a:off x="8748546" y="1301380"/>
            <a:ext cx="326585" cy="368388"/>
          </a:xfrm>
          <a:prstGeom prst="ellipse">
            <a:avLst/>
          </a:prstGeom>
          <a:solidFill>
            <a:srgbClr val="33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10">
            <a:extLst>
              <a:ext uri="{FF2B5EF4-FFF2-40B4-BE49-F238E27FC236}">
                <a16:creationId xmlns:a16="http://schemas.microsoft.com/office/drawing/2014/main" id="{ECC58162-64F6-034F-9D0C-33071BE77E6A}"/>
              </a:ext>
            </a:extLst>
          </p:cNvPr>
          <p:cNvSpPr/>
          <p:nvPr/>
        </p:nvSpPr>
        <p:spPr>
          <a:xfrm>
            <a:off x="5751471" y="1482308"/>
            <a:ext cx="130634" cy="130634"/>
          </a:xfrm>
          <a:prstGeom prst="ellipse">
            <a:avLst/>
          </a:prstGeom>
          <a:solidFill>
            <a:srgbClr val="33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11">
            <a:extLst>
              <a:ext uri="{FF2B5EF4-FFF2-40B4-BE49-F238E27FC236}">
                <a16:creationId xmlns:a16="http://schemas.microsoft.com/office/drawing/2014/main" id="{E57F0898-4FC3-A040-9792-8C6A4CD55709}"/>
              </a:ext>
            </a:extLst>
          </p:cNvPr>
          <p:cNvSpPr/>
          <p:nvPr/>
        </p:nvSpPr>
        <p:spPr>
          <a:xfrm>
            <a:off x="5424886" y="2070162"/>
            <a:ext cx="130634" cy="130634"/>
          </a:xfrm>
          <a:prstGeom prst="ellipse">
            <a:avLst/>
          </a:prstGeom>
          <a:solidFill>
            <a:srgbClr val="33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12">
            <a:extLst>
              <a:ext uri="{FF2B5EF4-FFF2-40B4-BE49-F238E27FC236}">
                <a16:creationId xmlns:a16="http://schemas.microsoft.com/office/drawing/2014/main" id="{46F9D9D2-872A-7048-8B05-F4DC876612F0}"/>
              </a:ext>
            </a:extLst>
          </p:cNvPr>
          <p:cNvSpPr/>
          <p:nvPr/>
        </p:nvSpPr>
        <p:spPr>
          <a:xfrm>
            <a:off x="6274008" y="2462065"/>
            <a:ext cx="130634" cy="130634"/>
          </a:xfrm>
          <a:prstGeom prst="ellipse">
            <a:avLst/>
          </a:prstGeom>
          <a:solidFill>
            <a:srgbClr val="33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13">
            <a:extLst>
              <a:ext uri="{FF2B5EF4-FFF2-40B4-BE49-F238E27FC236}">
                <a16:creationId xmlns:a16="http://schemas.microsoft.com/office/drawing/2014/main" id="{D93B41AE-A0AB-EB45-B6AC-8D2BC0FFEA74}"/>
              </a:ext>
            </a:extLst>
          </p:cNvPr>
          <p:cNvSpPr/>
          <p:nvPr/>
        </p:nvSpPr>
        <p:spPr>
          <a:xfrm>
            <a:off x="5620837" y="2919284"/>
            <a:ext cx="130634" cy="130634"/>
          </a:xfrm>
          <a:prstGeom prst="ellipse">
            <a:avLst/>
          </a:prstGeom>
          <a:solidFill>
            <a:srgbClr val="33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14">
            <a:extLst>
              <a:ext uri="{FF2B5EF4-FFF2-40B4-BE49-F238E27FC236}">
                <a16:creationId xmlns:a16="http://schemas.microsoft.com/office/drawing/2014/main" id="{DF3B4608-B79D-F647-971E-CE0E7E20FFE8}"/>
              </a:ext>
            </a:extLst>
          </p:cNvPr>
          <p:cNvSpPr/>
          <p:nvPr/>
        </p:nvSpPr>
        <p:spPr>
          <a:xfrm>
            <a:off x="6404642" y="1221040"/>
            <a:ext cx="130634" cy="130634"/>
          </a:xfrm>
          <a:prstGeom prst="ellipse">
            <a:avLst/>
          </a:prstGeom>
          <a:solidFill>
            <a:srgbClr val="33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15">
            <a:extLst>
              <a:ext uri="{FF2B5EF4-FFF2-40B4-BE49-F238E27FC236}">
                <a16:creationId xmlns:a16="http://schemas.microsoft.com/office/drawing/2014/main" id="{241B966E-48CF-864A-8B68-EFC51D18F855}"/>
              </a:ext>
            </a:extLst>
          </p:cNvPr>
          <p:cNvSpPr/>
          <p:nvPr/>
        </p:nvSpPr>
        <p:spPr>
          <a:xfrm>
            <a:off x="6600593" y="1808894"/>
            <a:ext cx="130634" cy="130634"/>
          </a:xfrm>
          <a:prstGeom prst="ellipse">
            <a:avLst/>
          </a:prstGeom>
          <a:solidFill>
            <a:srgbClr val="33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16">
            <a:extLst>
              <a:ext uri="{FF2B5EF4-FFF2-40B4-BE49-F238E27FC236}">
                <a16:creationId xmlns:a16="http://schemas.microsoft.com/office/drawing/2014/main" id="{0338AA52-9702-1A4E-BDE9-5E6CF6DCDA7F}"/>
              </a:ext>
            </a:extLst>
          </p:cNvPr>
          <p:cNvSpPr/>
          <p:nvPr/>
        </p:nvSpPr>
        <p:spPr>
          <a:xfrm>
            <a:off x="7057813" y="2788650"/>
            <a:ext cx="130634" cy="130634"/>
          </a:xfrm>
          <a:prstGeom prst="ellipse">
            <a:avLst/>
          </a:prstGeom>
          <a:solidFill>
            <a:srgbClr val="33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17">
            <a:extLst>
              <a:ext uri="{FF2B5EF4-FFF2-40B4-BE49-F238E27FC236}">
                <a16:creationId xmlns:a16="http://schemas.microsoft.com/office/drawing/2014/main" id="{4BD59F2C-09C7-8345-BB50-335EF0ED0F24}"/>
              </a:ext>
            </a:extLst>
          </p:cNvPr>
          <p:cNvSpPr/>
          <p:nvPr/>
        </p:nvSpPr>
        <p:spPr>
          <a:xfrm>
            <a:off x="7319081" y="1874211"/>
            <a:ext cx="130634" cy="130634"/>
          </a:xfrm>
          <a:prstGeom prst="ellipse">
            <a:avLst/>
          </a:prstGeom>
          <a:solidFill>
            <a:srgbClr val="33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18">
            <a:extLst>
              <a:ext uri="{FF2B5EF4-FFF2-40B4-BE49-F238E27FC236}">
                <a16:creationId xmlns:a16="http://schemas.microsoft.com/office/drawing/2014/main" id="{CC8F22F9-2A35-E841-B609-5F418ADDC033}"/>
              </a:ext>
            </a:extLst>
          </p:cNvPr>
          <p:cNvSpPr/>
          <p:nvPr/>
        </p:nvSpPr>
        <p:spPr>
          <a:xfrm>
            <a:off x="6078057" y="1874211"/>
            <a:ext cx="130634" cy="130634"/>
          </a:xfrm>
          <a:prstGeom prst="ellipse">
            <a:avLst/>
          </a:prstGeom>
          <a:solidFill>
            <a:srgbClr val="33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19">
            <a:extLst>
              <a:ext uri="{FF2B5EF4-FFF2-40B4-BE49-F238E27FC236}">
                <a16:creationId xmlns:a16="http://schemas.microsoft.com/office/drawing/2014/main" id="{471D3FBB-B3F7-CE4A-95A2-93F63518228F}"/>
              </a:ext>
            </a:extLst>
          </p:cNvPr>
          <p:cNvSpPr/>
          <p:nvPr/>
        </p:nvSpPr>
        <p:spPr>
          <a:xfrm>
            <a:off x="6469959" y="3180553"/>
            <a:ext cx="130634" cy="130634"/>
          </a:xfrm>
          <a:prstGeom prst="ellipse">
            <a:avLst/>
          </a:prstGeom>
          <a:solidFill>
            <a:srgbClr val="33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20">
            <a:extLst>
              <a:ext uri="{FF2B5EF4-FFF2-40B4-BE49-F238E27FC236}">
                <a16:creationId xmlns:a16="http://schemas.microsoft.com/office/drawing/2014/main" id="{08FAE984-C93F-B648-B197-D3223B7827A7}"/>
              </a:ext>
            </a:extLst>
          </p:cNvPr>
          <p:cNvSpPr/>
          <p:nvPr/>
        </p:nvSpPr>
        <p:spPr>
          <a:xfrm>
            <a:off x="5947422" y="3507138"/>
            <a:ext cx="130634" cy="130634"/>
          </a:xfrm>
          <a:prstGeom prst="ellipse">
            <a:avLst/>
          </a:prstGeom>
          <a:solidFill>
            <a:srgbClr val="33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1">
            <a:extLst>
              <a:ext uri="{FF2B5EF4-FFF2-40B4-BE49-F238E27FC236}">
                <a16:creationId xmlns:a16="http://schemas.microsoft.com/office/drawing/2014/main" id="{71C1D96E-BC61-D243-ACD7-EB6B8375A6AC}"/>
              </a:ext>
            </a:extLst>
          </p:cNvPr>
          <p:cNvSpPr/>
          <p:nvPr/>
        </p:nvSpPr>
        <p:spPr>
          <a:xfrm>
            <a:off x="6861862" y="3507138"/>
            <a:ext cx="130634" cy="130634"/>
          </a:xfrm>
          <a:prstGeom prst="ellipse">
            <a:avLst/>
          </a:prstGeom>
          <a:solidFill>
            <a:srgbClr val="33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22">
            <a:extLst>
              <a:ext uri="{FF2B5EF4-FFF2-40B4-BE49-F238E27FC236}">
                <a16:creationId xmlns:a16="http://schemas.microsoft.com/office/drawing/2014/main" id="{5053B1FF-1D51-DD42-885A-B402BC98E30D}"/>
              </a:ext>
            </a:extLst>
          </p:cNvPr>
          <p:cNvSpPr/>
          <p:nvPr/>
        </p:nvSpPr>
        <p:spPr>
          <a:xfrm>
            <a:off x="5228934" y="2723333"/>
            <a:ext cx="130634" cy="130634"/>
          </a:xfrm>
          <a:prstGeom prst="ellipse">
            <a:avLst/>
          </a:prstGeom>
          <a:solidFill>
            <a:srgbClr val="33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23">
            <a:extLst>
              <a:ext uri="{FF2B5EF4-FFF2-40B4-BE49-F238E27FC236}">
                <a16:creationId xmlns:a16="http://schemas.microsoft.com/office/drawing/2014/main" id="{1559DB32-BC1B-254C-835A-2E1F2CD5E330}"/>
              </a:ext>
            </a:extLst>
          </p:cNvPr>
          <p:cNvSpPr/>
          <p:nvPr/>
        </p:nvSpPr>
        <p:spPr>
          <a:xfrm>
            <a:off x="5751471" y="2331430"/>
            <a:ext cx="130634" cy="130634"/>
          </a:xfrm>
          <a:prstGeom prst="ellipse">
            <a:avLst/>
          </a:prstGeom>
          <a:solidFill>
            <a:srgbClr val="33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24">
            <a:extLst>
              <a:ext uri="{FF2B5EF4-FFF2-40B4-BE49-F238E27FC236}">
                <a16:creationId xmlns:a16="http://schemas.microsoft.com/office/drawing/2014/main" id="{17B110FC-72B5-5741-AB0E-7814E7A8E458}"/>
              </a:ext>
            </a:extLst>
          </p:cNvPr>
          <p:cNvSpPr/>
          <p:nvPr/>
        </p:nvSpPr>
        <p:spPr>
          <a:xfrm>
            <a:off x="6927179" y="2266113"/>
            <a:ext cx="130634" cy="130634"/>
          </a:xfrm>
          <a:prstGeom prst="ellipse">
            <a:avLst/>
          </a:prstGeom>
          <a:solidFill>
            <a:srgbClr val="33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101" name="Line 25">
            <a:extLst>
              <a:ext uri="{FF2B5EF4-FFF2-40B4-BE49-F238E27FC236}">
                <a16:creationId xmlns:a16="http://schemas.microsoft.com/office/drawing/2014/main" id="{400485F4-566D-BC42-9D19-DC12BDB5BB3C}"/>
              </a:ext>
            </a:extLst>
          </p:cNvPr>
          <p:cNvCxnSpPr>
            <a:stCxn id="86" idx="6"/>
            <a:endCxn id="86" idx="1"/>
          </p:cNvCxnSpPr>
          <p:nvPr/>
        </p:nvCxnSpPr>
        <p:spPr>
          <a:xfrm flipH="1" flipV="1">
            <a:off x="5770413" y="1501250"/>
            <a:ext cx="112019" cy="46702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02" name="Line 26">
            <a:extLst>
              <a:ext uri="{FF2B5EF4-FFF2-40B4-BE49-F238E27FC236}">
                <a16:creationId xmlns:a16="http://schemas.microsoft.com/office/drawing/2014/main" id="{49ED3513-2A6D-5A43-BE77-BC90256F7EA7}"/>
              </a:ext>
            </a:extLst>
          </p:cNvPr>
          <p:cNvCxnSpPr>
            <a:stCxn id="86" idx="4"/>
            <a:endCxn id="100" idx="3"/>
          </p:cNvCxnSpPr>
          <p:nvPr/>
        </p:nvCxnSpPr>
        <p:spPr>
          <a:xfrm>
            <a:off x="5816788" y="1612942"/>
            <a:ext cx="1129659" cy="76519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03" name="Line 27">
            <a:extLst>
              <a:ext uri="{FF2B5EF4-FFF2-40B4-BE49-F238E27FC236}">
                <a16:creationId xmlns:a16="http://schemas.microsoft.com/office/drawing/2014/main" id="{8D34C6E0-1AC7-FD40-9AE8-AA0E52B2F79A}"/>
              </a:ext>
            </a:extLst>
          </p:cNvPr>
          <p:cNvCxnSpPr>
            <a:stCxn id="91" idx="6"/>
            <a:endCxn id="92" idx="6"/>
          </p:cNvCxnSpPr>
          <p:nvPr/>
        </p:nvCxnSpPr>
        <p:spPr>
          <a:xfrm>
            <a:off x="6731228" y="1874211"/>
            <a:ext cx="457546" cy="980083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04" name="Line 28">
            <a:extLst>
              <a:ext uri="{FF2B5EF4-FFF2-40B4-BE49-F238E27FC236}">
                <a16:creationId xmlns:a16="http://schemas.microsoft.com/office/drawing/2014/main" id="{86BDD351-BE0C-3746-922E-CB700057252D}"/>
              </a:ext>
            </a:extLst>
          </p:cNvPr>
          <p:cNvCxnSpPr>
            <a:stCxn id="93" idx="0"/>
            <a:endCxn id="90" idx="4"/>
          </p:cNvCxnSpPr>
          <p:nvPr/>
        </p:nvCxnSpPr>
        <p:spPr>
          <a:xfrm flipH="1" flipV="1">
            <a:off x="6469959" y="1351674"/>
            <a:ext cx="914766" cy="522863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05" name="Line 29">
            <a:extLst>
              <a:ext uri="{FF2B5EF4-FFF2-40B4-BE49-F238E27FC236}">
                <a16:creationId xmlns:a16="http://schemas.microsoft.com/office/drawing/2014/main" id="{D0379AE9-D2B6-C547-AA00-9DE38548DFF6}"/>
              </a:ext>
            </a:extLst>
          </p:cNvPr>
          <p:cNvCxnSpPr>
            <a:stCxn id="90" idx="2"/>
            <a:endCxn id="91" idx="4"/>
          </p:cNvCxnSpPr>
          <p:nvPr/>
        </p:nvCxnSpPr>
        <p:spPr>
          <a:xfrm>
            <a:off x="6404642" y="1286357"/>
            <a:ext cx="261595" cy="653498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06" name="Line 30">
            <a:extLst>
              <a:ext uri="{FF2B5EF4-FFF2-40B4-BE49-F238E27FC236}">
                <a16:creationId xmlns:a16="http://schemas.microsoft.com/office/drawing/2014/main" id="{F06CA92E-8BC6-7F4D-B42B-FBF216937D00}"/>
              </a:ext>
            </a:extLst>
          </p:cNvPr>
          <p:cNvCxnSpPr>
            <a:stCxn id="99" idx="4"/>
            <a:endCxn id="96" idx="0"/>
          </p:cNvCxnSpPr>
          <p:nvPr/>
        </p:nvCxnSpPr>
        <p:spPr>
          <a:xfrm>
            <a:off x="5816788" y="2462065"/>
            <a:ext cx="196278" cy="104540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07" name="Line 31">
            <a:extLst>
              <a:ext uri="{FF2B5EF4-FFF2-40B4-BE49-F238E27FC236}">
                <a16:creationId xmlns:a16="http://schemas.microsoft.com/office/drawing/2014/main" id="{F083F035-731C-0F4A-8BDA-E2A496D1CB74}"/>
              </a:ext>
            </a:extLst>
          </p:cNvPr>
          <p:cNvCxnSpPr>
            <a:stCxn id="98" idx="3"/>
            <a:endCxn id="97" idx="4"/>
          </p:cNvCxnSpPr>
          <p:nvPr/>
        </p:nvCxnSpPr>
        <p:spPr>
          <a:xfrm>
            <a:off x="5247876" y="2835025"/>
            <a:ext cx="1679629" cy="803074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08" name="Line 32">
            <a:extLst>
              <a:ext uri="{FF2B5EF4-FFF2-40B4-BE49-F238E27FC236}">
                <a16:creationId xmlns:a16="http://schemas.microsoft.com/office/drawing/2014/main" id="{BEA946D2-FD1C-6245-AB71-3DA72AB0A8C1}"/>
              </a:ext>
            </a:extLst>
          </p:cNvPr>
          <p:cNvCxnSpPr>
            <a:stCxn id="95" idx="7"/>
            <a:endCxn id="88" idx="7"/>
          </p:cNvCxnSpPr>
          <p:nvPr/>
        </p:nvCxnSpPr>
        <p:spPr>
          <a:xfrm flipH="1" flipV="1">
            <a:off x="6385700" y="2481006"/>
            <a:ext cx="196278" cy="718815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09" name="Line 33">
            <a:extLst>
              <a:ext uri="{FF2B5EF4-FFF2-40B4-BE49-F238E27FC236}">
                <a16:creationId xmlns:a16="http://schemas.microsoft.com/office/drawing/2014/main" id="{046C149F-2A8A-D145-B3B0-D76A1AB631E8}"/>
              </a:ext>
            </a:extLst>
          </p:cNvPr>
          <p:cNvCxnSpPr>
            <a:stCxn id="87" idx="7"/>
            <a:endCxn id="98" idx="0"/>
          </p:cNvCxnSpPr>
          <p:nvPr/>
        </p:nvCxnSpPr>
        <p:spPr>
          <a:xfrm flipH="1">
            <a:off x="5294251" y="2089104"/>
            <a:ext cx="242653" cy="634556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10" name="Line 34">
            <a:extLst>
              <a:ext uri="{FF2B5EF4-FFF2-40B4-BE49-F238E27FC236}">
                <a16:creationId xmlns:a16="http://schemas.microsoft.com/office/drawing/2014/main" id="{050A2B18-1906-F24F-B558-26F52C675222}"/>
              </a:ext>
            </a:extLst>
          </p:cNvPr>
          <p:cNvCxnSpPr>
            <a:stCxn id="95" idx="5"/>
            <a:endCxn id="89" idx="4"/>
          </p:cNvCxnSpPr>
          <p:nvPr/>
        </p:nvCxnSpPr>
        <p:spPr>
          <a:xfrm flipH="1" flipV="1">
            <a:off x="5686154" y="3049918"/>
            <a:ext cx="895824" cy="242653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11" name="Line 35">
            <a:extLst>
              <a:ext uri="{FF2B5EF4-FFF2-40B4-BE49-F238E27FC236}">
                <a16:creationId xmlns:a16="http://schemas.microsoft.com/office/drawing/2014/main" id="{2753E9AC-9A60-BF47-AD2A-3BCB17E04D1F}"/>
              </a:ext>
            </a:extLst>
          </p:cNvPr>
          <p:cNvCxnSpPr>
            <a:stCxn id="96" idx="6"/>
            <a:endCxn id="95" idx="3"/>
          </p:cNvCxnSpPr>
          <p:nvPr/>
        </p:nvCxnSpPr>
        <p:spPr>
          <a:xfrm flipV="1">
            <a:off x="6078057" y="3292245"/>
            <a:ext cx="411171" cy="280537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12" name="Line 36">
            <a:extLst>
              <a:ext uri="{FF2B5EF4-FFF2-40B4-BE49-F238E27FC236}">
                <a16:creationId xmlns:a16="http://schemas.microsoft.com/office/drawing/2014/main" id="{11206F9D-DE2D-AE41-B961-D245C67BB6C5}"/>
              </a:ext>
            </a:extLst>
          </p:cNvPr>
          <p:cNvCxnSpPr>
            <a:stCxn id="97" idx="7"/>
            <a:endCxn id="92" idx="4"/>
          </p:cNvCxnSpPr>
          <p:nvPr/>
        </p:nvCxnSpPr>
        <p:spPr>
          <a:xfrm flipV="1">
            <a:off x="6973554" y="2919284"/>
            <a:ext cx="149903" cy="607122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13" name="Line 37">
            <a:extLst>
              <a:ext uri="{FF2B5EF4-FFF2-40B4-BE49-F238E27FC236}">
                <a16:creationId xmlns:a16="http://schemas.microsoft.com/office/drawing/2014/main" id="{01C07A0A-CAAD-7A41-9FCB-004644ED3348}"/>
              </a:ext>
            </a:extLst>
          </p:cNvPr>
          <p:cNvCxnSpPr>
            <a:stCxn id="93" idx="7"/>
            <a:endCxn id="93" idx="5"/>
          </p:cNvCxnSpPr>
          <p:nvPr/>
        </p:nvCxnSpPr>
        <p:spPr>
          <a:xfrm>
            <a:off x="7430773" y="1893153"/>
            <a:ext cx="327" cy="93077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114" name="Line 38">
            <a:extLst>
              <a:ext uri="{FF2B5EF4-FFF2-40B4-BE49-F238E27FC236}">
                <a16:creationId xmlns:a16="http://schemas.microsoft.com/office/drawing/2014/main" id="{10EE2606-8D33-AD4A-B8A3-293407228F51}"/>
              </a:ext>
            </a:extLst>
          </p:cNvPr>
          <p:cNvSpPr/>
          <p:nvPr/>
        </p:nvSpPr>
        <p:spPr>
          <a:xfrm>
            <a:off x="3740031" y="1090406"/>
            <a:ext cx="1488903" cy="326585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Line 39">
            <a:extLst>
              <a:ext uri="{FF2B5EF4-FFF2-40B4-BE49-F238E27FC236}">
                <a16:creationId xmlns:a16="http://schemas.microsoft.com/office/drawing/2014/main" id="{47863423-BA59-E74B-B6C1-143B0B39AE0F}"/>
              </a:ext>
            </a:extLst>
          </p:cNvPr>
          <p:cNvSpPr/>
          <p:nvPr/>
        </p:nvSpPr>
        <p:spPr>
          <a:xfrm>
            <a:off x="3740031" y="1547625"/>
            <a:ext cx="1227635" cy="261268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Line 40">
            <a:extLst>
              <a:ext uri="{FF2B5EF4-FFF2-40B4-BE49-F238E27FC236}">
                <a16:creationId xmlns:a16="http://schemas.microsoft.com/office/drawing/2014/main" id="{27E029B2-7BEC-224C-AFFF-5BEE981201DD}"/>
              </a:ext>
            </a:extLst>
          </p:cNvPr>
          <p:cNvSpPr/>
          <p:nvPr/>
        </p:nvSpPr>
        <p:spPr>
          <a:xfrm>
            <a:off x="3740031" y="2070162"/>
            <a:ext cx="1031683" cy="261268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Line 41">
            <a:extLst>
              <a:ext uri="{FF2B5EF4-FFF2-40B4-BE49-F238E27FC236}">
                <a16:creationId xmlns:a16="http://schemas.microsoft.com/office/drawing/2014/main" id="{2C033092-2D57-F943-ADD1-95ECB1884371}"/>
              </a:ext>
            </a:extLst>
          </p:cNvPr>
          <p:cNvSpPr/>
          <p:nvPr/>
        </p:nvSpPr>
        <p:spPr>
          <a:xfrm flipV="1">
            <a:off x="3740031" y="3115236"/>
            <a:ext cx="1162318" cy="718488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Line 42">
            <a:extLst>
              <a:ext uri="{FF2B5EF4-FFF2-40B4-BE49-F238E27FC236}">
                <a16:creationId xmlns:a16="http://schemas.microsoft.com/office/drawing/2014/main" id="{946DCF8B-83E1-044F-B02E-CAC73D06DEC7}"/>
              </a:ext>
            </a:extLst>
          </p:cNvPr>
          <p:cNvSpPr/>
          <p:nvPr/>
        </p:nvSpPr>
        <p:spPr>
          <a:xfrm flipV="1">
            <a:off x="7515033" y="1090406"/>
            <a:ext cx="1233513" cy="326585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Line 43">
            <a:extLst>
              <a:ext uri="{FF2B5EF4-FFF2-40B4-BE49-F238E27FC236}">
                <a16:creationId xmlns:a16="http://schemas.microsoft.com/office/drawing/2014/main" id="{8BAE1D82-962D-8A4C-B9B3-44AAD4A4BF5E}"/>
              </a:ext>
            </a:extLst>
          </p:cNvPr>
          <p:cNvSpPr/>
          <p:nvPr/>
        </p:nvSpPr>
        <p:spPr>
          <a:xfrm flipV="1">
            <a:off x="7776301" y="1482308"/>
            <a:ext cx="972245" cy="261268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Line 44">
            <a:extLst>
              <a:ext uri="{FF2B5EF4-FFF2-40B4-BE49-F238E27FC236}">
                <a16:creationId xmlns:a16="http://schemas.microsoft.com/office/drawing/2014/main" id="{11DF6263-93AD-1149-A3D0-1A130F16B032}"/>
              </a:ext>
            </a:extLst>
          </p:cNvPr>
          <p:cNvSpPr/>
          <p:nvPr/>
        </p:nvSpPr>
        <p:spPr>
          <a:xfrm flipV="1">
            <a:off x="7972252" y="2004845"/>
            <a:ext cx="776294" cy="195951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Line 45">
            <a:extLst>
              <a:ext uri="{FF2B5EF4-FFF2-40B4-BE49-F238E27FC236}">
                <a16:creationId xmlns:a16="http://schemas.microsoft.com/office/drawing/2014/main" id="{9143650D-A477-AF49-AC6D-D371719A81EA}"/>
              </a:ext>
            </a:extLst>
          </p:cNvPr>
          <p:cNvSpPr/>
          <p:nvPr/>
        </p:nvSpPr>
        <p:spPr>
          <a:xfrm>
            <a:off x="7841618" y="3180553"/>
            <a:ext cx="906928" cy="587854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46">
            <a:extLst>
              <a:ext uri="{FF2B5EF4-FFF2-40B4-BE49-F238E27FC236}">
                <a16:creationId xmlns:a16="http://schemas.microsoft.com/office/drawing/2014/main" id="{632827B2-B2F8-7D4D-8ACE-89D90C976040}"/>
              </a:ext>
            </a:extLst>
          </p:cNvPr>
          <p:cNvSpPr/>
          <p:nvPr/>
        </p:nvSpPr>
        <p:spPr>
          <a:xfrm>
            <a:off x="3465373" y="2527382"/>
            <a:ext cx="195951" cy="783805"/>
          </a:xfrm>
          <a:custGeom>
            <a:avLst/>
            <a:gdLst/>
            <a:ahLst/>
            <a:cxnLst/>
            <a:rect l="0" t="0" r="r" b="b"/>
            <a:pathLst>
              <a:path w="602" h="2402">
                <a:moveTo>
                  <a:pt x="0" y="477"/>
                </a:moveTo>
                <a:lnTo>
                  <a:pt x="300" y="0"/>
                </a:lnTo>
                <a:lnTo>
                  <a:pt x="601" y="477"/>
                </a:lnTo>
                <a:lnTo>
                  <a:pt x="450" y="477"/>
                </a:lnTo>
                <a:lnTo>
                  <a:pt x="450" y="1923"/>
                </a:lnTo>
                <a:lnTo>
                  <a:pt x="601" y="1923"/>
                </a:lnTo>
                <a:lnTo>
                  <a:pt x="300" y="2401"/>
                </a:lnTo>
                <a:lnTo>
                  <a:pt x="0" y="1923"/>
                </a:lnTo>
                <a:lnTo>
                  <a:pt x="150" y="1923"/>
                </a:lnTo>
                <a:lnTo>
                  <a:pt x="150" y="477"/>
                </a:lnTo>
                <a:lnTo>
                  <a:pt x="0" y="477"/>
                </a:lnTo>
              </a:path>
            </a:pathLst>
          </a:custGeom>
          <a:solidFill>
            <a:srgbClr val="33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47">
            <a:extLst>
              <a:ext uri="{FF2B5EF4-FFF2-40B4-BE49-F238E27FC236}">
                <a16:creationId xmlns:a16="http://schemas.microsoft.com/office/drawing/2014/main" id="{2BFDE6E0-1B14-7A47-AB23-89638C76E410}"/>
              </a:ext>
            </a:extLst>
          </p:cNvPr>
          <p:cNvSpPr/>
          <p:nvPr/>
        </p:nvSpPr>
        <p:spPr>
          <a:xfrm>
            <a:off x="8821375" y="2462065"/>
            <a:ext cx="195951" cy="783805"/>
          </a:xfrm>
          <a:custGeom>
            <a:avLst/>
            <a:gdLst/>
            <a:ahLst/>
            <a:cxnLst/>
            <a:rect l="0" t="0" r="r" b="b"/>
            <a:pathLst>
              <a:path w="602" h="2402">
                <a:moveTo>
                  <a:pt x="0" y="477"/>
                </a:moveTo>
                <a:lnTo>
                  <a:pt x="300" y="0"/>
                </a:lnTo>
                <a:lnTo>
                  <a:pt x="601" y="477"/>
                </a:lnTo>
                <a:lnTo>
                  <a:pt x="450" y="477"/>
                </a:lnTo>
                <a:lnTo>
                  <a:pt x="450" y="1923"/>
                </a:lnTo>
                <a:lnTo>
                  <a:pt x="601" y="1923"/>
                </a:lnTo>
                <a:lnTo>
                  <a:pt x="300" y="2401"/>
                </a:lnTo>
                <a:lnTo>
                  <a:pt x="0" y="1923"/>
                </a:lnTo>
                <a:lnTo>
                  <a:pt x="150" y="1923"/>
                </a:lnTo>
                <a:lnTo>
                  <a:pt x="150" y="477"/>
                </a:lnTo>
                <a:lnTo>
                  <a:pt x="0" y="477"/>
                </a:lnTo>
              </a:path>
            </a:pathLst>
          </a:custGeom>
          <a:solidFill>
            <a:srgbClr val="33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48">
            <a:extLst>
              <a:ext uri="{FF2B5EF4-FFF2-40B4-BE49-F238E27FC236}">
                <a16:creationId xmlns:a16="http://schemas.microsoft.com/office/drawing/2014/main" id="{C0F0940C-FE50-8B40-AED4-49000BD83EE9}"/>
              </a:ext>
            </a:extLst>
          </p:cNvPr>
          <p:cNvSpPr/>
          <p:nvPr/>
        </p:nvSpPr>
        <p:spPr>
          <a:xfrm>
            <a:off x="3073470" y="829137"/>
            <a:ext cx="261268" cy="3331172"/>
          </a:xfrm>
          <a:custGeom>
            <a:avLst/>
            <a:gdLst/>
            <a:ahLst/>
            <a:cxnLst/>
            <a:rect l="0" t="0" r="r" b="b"/>
            <a:pathLst>
              <a:path w="802" h="10202">
                <a:moveTo>
                  <a:pt x="801" y="0"/>
                </a:moveTo>
                <a:cubicBezTo>
                  <a:pt x="600" y="0"/>
                  <a:pt x="400" y="425"/>
                  <a:pt x="400" y="850"/>
                </a:cubicBezTo>
                <a:lnTo>
                  <a:pt x="400" y="4250"/>
                </a:lnTo>
                <a:cubicBezTo>
                  <a:pt x="400" y="4675"/>
                  <a:pt x="200" y="5100"/>
                  <a:pt x="0" y="5100"/>
                </a:cubicBezTo>
                <a:cubicBezTo>
                  <a:pt x="200" y="5100"/>
                  <a:pt x="400" y="5525"/>
                  <a:pt x="400" y="5950"/>
                </a:cubicBezTo>
                <a:lnTo>
                  <a:pt x="400" y="9350"/>
                </a:lnTo>
                <a:cubicBezTo>
                  <a:pt x="400" y="9775"/>
                  <a:pt x="600" y="10201"/>
                  <a:pt x="801" y="10201"/>
                </a:cubicBez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49">
            <a:extLst>
              <a:ext uri="{FF2B5EF4-FFF2-40B4-BE49-F238E27FC236}">
                <a16:creationId xmlns:a16="http://schemas.microsoft.com/office/drawing/2014/main" id="{F0010F71-4600-354D-A620-3CBE6D8EBDDF}"/>
              </a:ext>
            </a:extLst>
          </p:cNvPr>
          <p:cNvSpPr/>
          <p:nvPr/>
        </p:nvSpPr>
        <p:spPr>
          <a:xfrm>
            <a:off x="9147960" y="763820"/>
            <a:ext cx="326585" cy="3265855"/>
          </a:xfrm>
          <a:custGeom>
            <a:avLst/>
            <a:gdLst/>
            <a:ahLst/>
            <a:cxnLst/>
            <a:rect l="0" t="0" r="r" b="b"/>
            <a:pathLst>
              <a:path w="1002" h="10002">
                <a:moveTo>
                  <a:pt x="0" y="0"/>
                </a:moveTo>
                <a:cubicBezTo>
                  <a:pt x="251" y="0"/>
                  <a:pt x="501" y="416"/>
                  <a:pt x="501" y="833"/>
                </a:cubicBezTo>
                <a:lnTo>
                  <a:pt x="501" y="4200"/>
                </a:lnTo>
                <a:cubicBezTo>
                  <a:pt x="501" y="4617"/>
                  <a:pt x="751" y="5034"/>
                  <a:pt x="1001" y="5034"/>
                </a:cubicBezTo>
                <a:cubicBezTo>
                  <a:pt x="751" y="5034"/>
                  <a:pt x="501" y="5450"/>
                  <a:pt x="501" y="5867"/>
                </a:cubicBezTo>
                <a:lnTo>
                  <a:pt x="501" y="9167"/>
                </a:lnTo>
                <a:cubicBezTo>
                  <a:pt x="501" y="9584"/>
                  <a:pt x="251" y="10001"/>
                  <a:pt x="0" y="10001"/>
                </a:cubicBez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126" name="Line 50">
            <a:extLst>
              <a:ext uri="{FF2B5EF4-FFF2-40B4-BE49-F238E27FC236}">
                <a16:creationId xmlns:a16="http://schemas.microsoft.com/office/drawing/2014/main" id="{3CAF3128-7BD6-9F41-9A60-85E2FD26F7AE}"/>
              </a:ext>
            </a:extLst>
          </p:cNvPr>
          <p:cNvCxnSpPr>
            <a:stCxn id="100" idx="1"/>
            <a:endCxn id="94" idx="4"/>
          </p:cNvCxnSpPr>
          <p:nvPr/>
        </p:nvCxnSpPr>
        <p:spPr>
          <a:xfrm flipH="1" flipV="1">
            <a:off x="6143373" y="2004845"/>
            <a:ext cx="803074" cy="280537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27" name="Line 51">
            <a:extLst>
              <a:ext uri="{FF2B5EF4-FFF2-40B4-BE49-F238E27FC236}">
                <a16:creationId xmlns:a16="http://schemas.microsoft.com/office/drawing/2014/main" id="{582285C2-FE0B-FA42-8C61-1BF90A73392C}"/>
              </a:ext>
            </a:extLst>
          </p:cNvPr>
          <p:cNvCxnSpPr>
            <a:stCxn id="100" idx="5"/>
            <a:endCxn id="95" idx="6"/>
          </p:cNvCxnSpPr>
          <p:nvPr/>
        </p:nvCxnSpPr>
        <p:spPr>
          <a:xfrm flipH="1">
            <a:off x="6600593" y="2377805"/>
            <a:ext cx="438604" cy="868391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128" name="Formula 52">
            <a:extLst>
              <a:ext uri="{FF2B5EF4-FFF2-40B4-BE49-F238E27FC236}">
                <a16:creationId xmlns:a16="http://schemas.microsoft.com/office/drawing/2014/main" id="{E4CDE571-8A44-0248-9A7C-0FE8D2C9BE86}"/>
              </a:ext>
            </a:extLst>
          </p:cNvPr>
          <p:cNvSpPr txBox="1"/>
          <p:nvPr/>
        </p:nvSpPr>
        <p:spPr>
          <a:xfrm>
            <a:off x="6114308" y="2873562"/>
            <a:ext cx="65317" cy="153495"/>
          </a:xfrm>
          <a:prstGeom prst="rect">
            <a:avLst/>
          </a:prstGeom>
        </p:spPr>
        <p:txBody>
          <a:bodyPr/>
          <a:lstStyle/>
          <a:p>
            <a:endParaRPr sz="1633"/>
          </a:p>
        </p:txBody>
      </p:sp>
      <p:cxnSp>
        <p:nvCxnSpPr>
          <p:cNvPr id="129" name="Line 55">
            <a:extLst>
              <a:ext uri="{FF2B5EF4-FFF2-40B4-BE49-F238E27FC236}">
                <a16:creationId xmlns:a16="http://schemas.microsoft.com/office/drawing/2014/main" id="{6681C4C8-1E24-354A-A3A8-89E8C0CCF78D}"/>
              </a:ext>
            </a:extLst>
          </p:cNvPr>
          <p:cNvCxnSpPr>
            <a:stCxn id="87" idx="1"/>
            <a:endCxn id="86" idx="2"/>
          </p:cNvCxnSpPr>
          <p:nvPr/>
        </p:nvCxnSpPr>
        <p:spPr>
          <a:xfrm flipV="1">
            <a:off x="5443828" y="1547625"/>
            <a:ext cx="307970" cy="541805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6FEA7107-E4FE-DA44-BD86-19926AE12757}"/>
              </a:ext>
            </a:extLst>
          </p:cNvPr>
          <p:cNvCxnSpPr>
            <a:stCxn id="86" idx="2"/>
            <a:endCxn id="86" idx="7"/>
          </p:cNvCxnSpPr>
          <p:nvPr/>
        </p:nvCxnSpPr>
        <p:spPr>
          <a:xfrm rot="10800000" flipH="1">
            <a:off x="5751471" y="1501439"/>
            <a:ext cx="111504" cy="46186"/>
          </a:xfrm>
          <a:prstGeom prst="curvedConnector4">
            <a:avLst>
              <a:gd name="adj1" fmla="val -185987"/>
              <a:gd name="adj2" fmla="val 590431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urved Connector 130">
            <a:extLst>
              <a:ext uri="{FF2B5EF4-FFF2-40B4-BE49-F238E27FC236}">
                <a16:creationId xmlns:a16="http://schemas.microsoft.com/office/drawing/2014/main" id="{30EEB4E8-748E-B943-B82E-4A9DC219CFCF}"/>
              </a:ext>
            </a:extLst>
          </p:cNvPr>
          <p:cNvCxnSpPr>
            <a:stCxn id="93" idx="3"/>
            <a:endCxn id="92" idx="6"/>
          </p:cNvCxnSpPr>
          <p:nvPr/>
        </p:nvCxnSpPr>
        <p:spPr>
          <a:xfrm rot="5400000">
            <a:off x="6829203" y="2344958"/>
            <a:ext cx="868253" cy="149765"/>
          </a:xfrm>
          <a:prstGeom prst="curvedConnector2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urved Connector 131">
            <a:extLst>
              <a:ext uri="{FF2B5EF4-FFF2-40B4-BE49-F238E27FC236}">
                <a16:creationId xmlns:a16="http://schemas.microsoft.com/office/drawing/2014/main" id="{EE39EE6A-3231-424E-B6E0-FC809730FFDE}"/>
              </a:ext>
            </a:extLst>
          </p:cNvPr>
          <p:cNvCxnSpPr>
            <a:stCxn id="98" idx="4"/>
          </p:cNvCxnSpPr>
          <p:nvPr/>
        </p:nvCxnSpPr>
        <p:spPr>
          <a:xfrm rot="5400000" flipH="1">
            <a:off x="5228934" y="2788650"/>
            <a:ext cx="65317" cy="65317"/>
          </a:xfrm>
          <a:prstGeom prst="curvedConnector3">
            <a:avLst>
              <a:gd name="adj1" fmla="val -317500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Picture 132">
            <a:extLst>
              <a:ext uri="{FF2B5EF4-FFF2-40B4-BE49-F238E27FC236}">
                <a16:creationId xmlns:a16="http://schemas.microsoft.com/office/drawing/2014/main" id="{E1CAF0D4-452A-A944-9C2B-F64F77EF0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618" y="4149543"/>
            <a:ext cx="2742048" cy="357157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99FB4F53-A186-0940-B811-D21BB6503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093" y="741045"/>
            <a:ext cx="576060" cy="299551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1361C044-5C68-3F46-8EED-22B35DAE3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338" y="790854"/>
            <a:ext cx="702794" cy="299551"/>
          </a:xfrm>
          <a:prstGeom prst="rect">
            <a:avLst/>
          </a:prstGeom>
        </p:spPr>
      </p:pic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D2032705-98F8-7341-8B1E-986DD368B92C}"/>
              </a:ext>
            </a:extLst>
          </p:cNvPr>
          <p:cNvSpPr/>
          <p:nvPr/>
        </p:nvSpPr>
        <p:spPr>
          <a:xfrm>
            <a:off x="5033618" y="4979957"/>
            <a:ext cx="2742048" cy="76652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  <p:sp>
        <p:nvSpPr>
          <p:cNvPr id="137" name="Or 136">
            <a:extLst>
              <a:ext uri="{FF2B5EF4-FFF2-40B4-BE49-F238E27FC236}">
                <a16:creationId xmlns:a16="http://schemas.microsoft.com/office/drawing/2014/main" id="{C2F204BA-949F-6C41-A8E0-7035A3F6C972}"/>
              </a:ext>
            </a:extLst>
          </p:cNvPr>
          <p:cNvSpPr/>
          <p:nvPr/>
        </p:nvSpPr>
        <p:spPr>
          <a:xfrm>
            <a:off x="9844167" y="5196788"/>
            <a:ext cx="357011" cy="346512"/>
          </a:xfrm>
          <a:prstGeom prst="flowChartOr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012F3FF0-6DA9-3B4E-A200-B3C05C381C0E}"/>
              </a:ext>
            </a:extLst>
          </p:cNvPr>
          <p:cNvSpPr/>
          <p:nvPr/>
        </p:nvSpPr>
        <p:spPr>
          <a:xfrm>
            <a:off x="9547374" y="3833724"/>
            <a:ext cx="924626" cy="59504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3" dirty="0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1C43A03-1B60-B746-A238-EB3A85D8F674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10009687" y="2774899"/>
            <a:ext cx="0" cy="1058825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B58E8B7-1C5F-4C4D-BF44-F1A9222E8BEC}"/>
              </a:ext>
            </a:extLst>
          </p:cNvPr>
          <p:cNvCxnSpPr>
            <a:cxnSpLocks/>
            <a:stCxn id="138" idx="2"/>
            <a:endCxn id="137" idx="0"/>
          </p:cNvCxnSpPr>
          <p:nvPr/>
        </p:nvCxnSpPr>
        <p:spPr>
          <a:xfrm>
            <a:off x="10009688" y="4428771"/>
            <a:ext cx="12985" cy="768017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B56821A-B13C-7B4B-9EB4-5E3AA76E4B09}"/>
              </a:ext>
            </a:extLst>
          </p:cNvPr>
          <p:cNvCxnSpPr>
            <a:stCxn id="137" idx="2"/>
            <a:endCxn id="136" idx="3"/>
          </p:cNvCxnSpPr>
          <p:nvPr/>
        </p:nvCxnSpPr>
        <p:spPr>
          <a:xfrm flipH="1" flipV="1">
            <a:off x="7775666" y="5363220"/>
            <a:ext cx="2068501" cy="6825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C34118D-F15E-3E4E-A06D-91147AA917EC}"/>
              </a:ext>
            </a:extLst>
          </p:cNvPr>
          <p:cNvCxnSpPr>
            <a:endCxn id="137" idx="4"/>
          </p:cNvCxnSpPr>
          <p:nvPr/>
        </p:nvCxnSpPr>
        <p:spPr>
          <a:xfrm flipV="1">
            <a:off x="10022672" y="5543300"/>
            <a:ext cx="1" cy="68103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A3053E8-7025-4C46-B1DB-D12BD43543DC}"/>
              </a:ext>
            </a:extLst>
          </p:cNvPr>
          <p:cNvCxnSpPr>
            <a:cxnSpLocks/>
            <a:stCxn id="136" idx="1"/>
          </p:cNvCxnSpPr>
          <p:nvPr/>
        </p:nvCxnSpPr>
        <p:spPr>
          <a:xfrm flipH="1">
            <a:off x="2523772" y="5363219"/>
            <a:ext cx="2509846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C6C4092-5AB5-6146-B7D2-9D20BDF01687}"/>
              </a:ext>
            </a:extLst>
          </p:cNvPr>
          <p:cNvCxnSpPr>
            <a:cxnSpLocks/>
          </p:cNvCxnSpPr>
          <p:nvPr/>
        </p:nvCxnSpPr>
        <p:spPr>
          <a:xfrm flipV="1">
            <a:off x="2523772" y="2719922"/>
            <a:ext cx="0" cy="2650122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D33A3EAE-1A82-7740-B58A-050CE1398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5108" y="3917321"/>
            <a:ext cx="622145" cy="426285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FD6285FC-D71B-7846-A05A-07AEBDEE0E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10120603" y="5124776"/>
            <a:ext cx="253467" cy="41475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A30EC85F-B951-3440-BF79-39C63218BD77}"/>
              </a:ext>
            </a:extLst>
          </p:cNvPr>
          <p:cNvSpPr txBox="1"/>
          <p:nvPr/>
        </p:nvSpPr>
        <p:spPr>
          <a:xfrm>
            <a:off x="5196866" y="5208248"/>
            <a:ext cx="2546187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Ensemble Kalman Filter</a:t>
            </a:r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7AAD2AAA-0F08-0647-97E8-125C0960ED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1164" y="2364252"/>
            <a:ext cx="875612" cy="403242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CAFAA1D6-598E-4646-90D2-84C31DC61C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0220" y="2334084"/>
            <a:ext cx="506933" cy="414764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8F791498-D830-104A-957B-95927E9E29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7960" y="5877692"/>
            <a:ext cx="864091" cy="34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utputFeedback.mov" descr="OutputFeedback.mov">
            <a:hlinkClick r:id="" action="ppaction://media"/>
            <a:hlinkHover r:id="" action="ppaction://ole?verb=0"/>
            <a:extLst>
              <a:ext uri="{FF2B5EF4-FFF2-40B4-BE49-F238E27FC236}">
                <a16:creationId xmlns:a16="http://schemas.microsoft.com/office/drawing/2014/main" id="{9A547627-EA85-1D47-B05A-D6AFE601A4B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42" y="460208"/>
            <a:ext cx="12179658" cy="593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7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24;p58">
            <a:extLst>
              <a:ext uri="{FF2B5EF4-FFF2-40B4-BE49-F238E27FC236}">
                <a16:creationId xmlns:a16="http://schemas.microsoft.com/office/drawing/2014/main" id="{9D71C39A-0862-1C44-A51F-F6756EC6471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38465" y="3760642"/>
            <a:ext cx="3402915" cy="13528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5" name="Google Shape;425;p58">
            <a:extLst>
              <a:ext uri="{FF2B5EF4-FFF2-40B4-BE49-F238E27FC236}">
                <a16:creationId xmlns:a16="http://schemas.microsoft.com/office/drawing/2014/main" id="{20858891-C1AC-0C45-9856-8AB7B7F48BE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45018"/>
          <a:stretch/>
        </p:blipFill>
        <p:spPr>
          <a:xfrm>
            <a:off x="4619420" y="1284850"/>
            <a:ext cx="2953160" cy="105816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26;p58">
            <a:extLst>
              <a:ext uri="{FF2B5EF4-FFF2-40B4-BE49-F238E27FC236}">
                <a16:creationId xmlns:a16="http://schemas.microsoft.com/office/drawing/2014/main" id="{4B97320D-ACAF-F443-87B6-8390F9C8BD88}"/>
              </a:ext>
            </a:extLst>
          </p:cNvPr>
          <p:cNvSpPr txBox="1"/>
          <p:nvPr/>
        </p:nvSpPr>
        <p:spPr>
          <a:xfrm>
            <a:off x="4648922" y="5098322"/>
            <a:ext cx="2953125" cy="393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64283" rIns="64283" bIns="64283" anchor="t" anchorCtr="0">
            <a:noAutofit/>
          </a:bodyPr>
          <a:lstStyle/>
          <a:p>
            <a:pPr algn="ctr"/>
            <a:r>
              <a:rPr lang="en-US" sz="1687" dirty="0">
                <a:ea typeface="Gill Sans"/>
                <a:cs typeface="Times New Roman" panose="02020603050405020304" pitchFamily="18" charset="0"/>
                <a:sym typeface="Gill Sans"/>
              </a:rPr>
              <a:t>Koopman Bilinear Form (KBF)</a:t>
            </a:r>
            <a:endParaRPr sz="1687" dirty="0">
              <a:ea typeface="Gill Sans"/>
              <a:cs typeface="Times New Roman" panose="02020603050405020304" pitchFamily="18" charset="0"/>
              <a:sym typeface="Gill Sans"/>
            </a:endParaRPr>
          </a:p>
        </p:txBody>
      </p:sp>
      <p:sp>
        <p:nvSpPr>
          <p:cNvPr id="7" name="Google Shape;427;p58">
            <a:extLst>
              <a:ext uri="{FF2B5EF4-FFF2-40B4-BE49-F238E27FC236}">
                <a16:creationId xmlns:a16="http://schemas.microsoft.com/office/drawing/2014/main" id="{4A2132AD-C735-0E45-AE20-5D3EA57C4947}"/>
              </a:ext>
            </a:extLst>
          </p:cNvPr>
          <p:cNvSpPr txBox="1"/>
          <p:nvPr/>
        </p:nvSpPr>
        <p:spPr>
          <a:xfrm>
            <a:off x="6228089" y="2568793"/>
            <a:ext cx="1589590" cy="1058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64283" rIns="64283" bIns="64283" anchor="t" anchorCtr="0">
            <a:noAutofit/>
          </a:bodyPr>
          <a:lstStyle/>
          <a:p>
            <a:r>
              <a:rPr lang="en-US" sz="1687" dirty="0">
                <a:ea typeface="Gill Sans"/>
                <a:cs typeface="Times New Roman" panose="02020603050405020304" pitchFamily="18" charset="0"/>
                <a:sym typeface="Gill Sans"/>
              </a:rPr>
              <a:t>Koopman Canonical Transform + Least Squares</a:t>
            </a:r>
            <a:endParaRPr sz="1687" dirty="0">
              <a:ea typeface="Gill Sans"/>
              <a:cs typeface="Times New Roman" panose="02020603050405020304" pitchFamily="18" charset="0"/>
              <a:sym typeface="Gill Sans"/>
            </a:endParaRPr>
          </a:p>
        </p:txBody>
      </p:sp>
      <p:sp>
        <p:nvSpPr>
          <p:cNvPr id="8" name="Google Shape;428;p58">
            <a:extLst>
              <a:ext uri="{FF2B5EF4-FFF2-40B4-BE49-F238E27FC236}">
                <a16:creationId xmlns:a16="http://schemas.microsoft.com/office/drawing/2014/main" id="{862F91EA-0817-CC46-8D8F-22EAB647194D}"/>
              </a:ext>
            </a:extLst>
          </p:cNvPr>
          <p:cNvSpPr/>
          <p:nvPr/>
        </p:nvSpPr>
        <p:spPr>
          <a:xfrm rot="10800000">
            <a:off x="5905312" y="2334263"/>
            <a:ext cx="381375" cy="1441547"/>
          </a:xfrm>
          <a:prstGeom prst="downArrow">
            <a:avLst>
              <a:gd name="adj1" fmla="val 50000"/>
              <a:gd name="adj2" fmla="val 94252"/>
            </a:avLst>
          </a:prstGeom>
          <a:solidFill>
            <a:srgbClr val="EAD1DC"/>
          </a:solidFill>
          <a:ln>
            <a:noFill/>
          </a:ln>
        </p:spPr>
        <p:txBody>
          <a:bodyPr spcFirstLastPara="1" wrap="square" lIns="64283" tIns="64283" rIns="64283" bIns="64283" anchor="ctr" anchorCtr="0">
            <a:noAutofit/>
          </a:bodyPr>
          <a:lstStyle/>
          <a:p>
            <a:endParaRPr sz="1266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FEBA35-761B-D34B-825C-02E10B931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743" y="2957912"/>
            <a:ext cx="1043669" cy="2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3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35">
            <a:extLst>
              <a:ext uri="{FF2B5EF4-FFF2-40B4-BE49-F238E27FC236}">
                <a16:creationId xmlns:a16="http://schemas.microsoft.com/office/drawing/2014/main" id="{D5A07B34-8D53-D642-9F3E-5D06114DC20D}"/>
              </a:ext>
            </a:extLst>
          </p:cNvPr>
          <p:cNvSpPr/>
          <p:nvPr/>
        </p:nvSpPr>
        <p:spPr>
          <a:xfrm>
            <a:off x="2077066" y="3980790"/>
            <a:ext cx="1122645" cy="6423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83" tIns="64283" rIns="64283" bIns="64283" anchor="ctr" anchorCtr="0">
            <a:noAutofit/>
          </a:bodyPr>
          <a:lstStyle/>
          <a:p>
            <a:pPr algn="ctr"/>
            <a:r>
              <a:rPr lang="en-US" sz="1687" dirty="0">
                <a:cs typeface="Times New Roman" panose="02020603050405020304" pitchFamily="18" charset="0"/>
              </a:rPr>
              <a:t>Ensemble realization</a:t>
            </a:r>
            <a:endParaRPr sz="1687" dirty="0">
              <a:cs typeface="Times New Roman" panose="02020603050405020304" pitchFamily="18" charset="0"/>
            </a:endParaRPr>
          </a:p>
        </p:txBody>
      </p:sp>
      <p:sp>
        <p:nvSpPr>
          <p:cNvPr id="5" name="Google Shape;165;p35">
            <a:extLst>
              <a:ext uri="{FF2B5EF4-FFF2-40B4-BE49-F238E27FC236}">
                <a16:creationId xmlns:a16="http://schemas.microsoft.com/office/drawing/2014/main" id="{F9E64B4F-1A7D-0948-B67A-C1C8BF60FD24}"/>
              </a:ext>
            </a:extLst>
          </p:cNvPr>
          <p:cNvSpPr/>
          <p:nvPr/>
        </p:nvSpPr>
        <p:spPr>
          <a:xfrm>
            <a:off x="5232375" y="3136565"/>
            <a:ext cx="1109320" cy="6423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83" tIns="64283" rIns="64283" bIns="64283" anchor="ctr" anchorCtr="0">
            <a:noAutofit/>
          </a:bodyPr>
          <a:lstStyle/>
          <a:p>
            <a:pPr algn="ctr"/>
            <a:r>
              <a:rPr lang="en-US" sz="1687" dirty="0">
                <a:cs typeface="Times New Roman" panose="02020603050405020304" pitchFamily="18" charset="0"/>
              </a:rPr>
              <a:t>Gaussian #1</a:t>
            </a:r>
            <a:endParaRPr sz="1687" dirty="0">
              <a:cs typeface="Times New Roman" panose="02020603050405020304" pitchFamily="18" charset="0"/>
            </a:endParaRPr>
          </a:p>
        </p:txBody>
      </p:sp>
      <p:sp>
        <p:nvSpPr>
          <p:cNvPr id="6" name="Google Shape;166;p35">
            <a:extLst>
              <a:ext uri="{FF2B5EF4-FFF2-40B4-BE49-F238E27FC236}">
                <a16:creationId xmlns:a16="http://schemas.microsoft.com/office/drawing/2014/main" id="{438DA19A-FA19-AE41-B541-E85B84ADC322}"/>
              </a:ext>
            </a:extLst>
          </p:cNvPr>
          <p:cNvSpPr/>
          <p:nvPr/>
        </p:nvSpPr>
        <p:spPr>
          <a:xfrm>
            <a:off x="5232375" y="3988138"/>
            <a:ext cx="1109320" cy="6423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83" tIns="64283" rIns="64283" bIns="64283" anchor="ctr" anchorCtr="0">
            <a:noAutofit/>
          </a:bodyPr>
          <a:lstStyle/>
          <a:p>
            <a:pPr algn="ctr"/>
            <a:r>
              <a:rPr lang="en-US" sz="1687">
                <a:solidFill>
                  <a:schemeClr val="dk1"/>
                </a:solidFill>
                <a:cs typeface="Times New Roman" panose="02020603050405020304" pitchFamily="18" charset="0"/>
              </a:rPr>
              <a:t>Gaussian #2</a:t>
            </a:r>
            <a:endParaRPr sz="1266">
              <a:cs typeface="Times New Roman" panose="02020603050405020304" pitchFamily="18" charset="0"/>
            </a:endParaRPr>
          </a:p>
        </p:txBody>
      </p:sp>
      <p:sp>
        <p:nvSpPr>
          <p:cNvPr id="7" name="Google Shape;167;p35">
            <a:extLst>
              <a:ext uri="{FF2B5EF4-FFF2-40B4-BE49-F238E27FC236}">
                <a16:creationId xmlns:a16="http://schemas.microsoft.com/office/drawing/2014/main" id="{12B80F6A-C6C9-EB4F-97FC-36EC80409E13}"/>
              </a:ext>
            </a:extLst>
          </p:cNvPr>
          <p:cNvSpPr/>
          <p:nvPr/>
        </p:nvSpPr>
        <p:spPr>
          <a:xfrm>
            <a:off x="5208363" y="5168407"/>
            <a:ext cx="1109320" cy="596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83" tIns="64283" rIns="64283" bIns="64283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lang="en-US" sz="1687" dirty="0">
              <a:solidFill>
                <a:schemeClr val="dk1"/>
              </a:solidFill>
              <a:cs typeface="Times New Roman" panose="02020603050405020304" pitchFamily="18" charset="0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-US" sz="1687" dirty="0">
                <a:solidFill>
                  <a:schemeClr val="dk1"/>
                </a:solidFill>
                <a:cs typeface="Times New Roman" panose="02020603050405020304" pitchFamily="18" charset="0"/>
              </a:rPr>
              <a:t>Gaussian #M</a:t>
            </a:r>
            <a:endParaRPr sz="1687" dirty="0">
              <a:solidFill>
                <a:schemeClr val="dk1"/>
              </a:solidFill>
              <a:cs typeface="Times New Roman" panose="02020603050405020304" pitchFamily="18" charset="0"/>
            </a:endParaRPr>
          </a:p>
          <a:p>
            <a:endParaRPr sz="1266" dirty="0">
              <a:cs typeface="Times New Roman" panose="02020603050405020304" pitchFamily="18" charset="0"/>
            </a:endParaRPr>
          </a:p>
        </p:txBody>
      </p:sp>
      <p:sp>
        <p:nvSpPr>
          <p:cNvPr id="8" name="Google Shape;168;p35">
            <a:extLst>
              <a:ext uri="{FF2B5EF4-FFF2-40B4-BE49-F238E27FC236}">
                <a16:creationId xmlns:a16="http://schemas.microsoft.com/office/drawing/2014/main" id="{F1E4FBF4-B74A-774E-B24B-C5717C35748C}"/>
              </a:ext>
            </a:extLst>
          </p:cNvPr>
          <p:cNvSpPr/>
          <p:nvPr/>
        </p:nvSpPr>
        <p:spPr>
          <a:xfrm>
            <a:off x="6862518" y="3147921"/>
            <a:ext cx="1109320" cy="616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83" tIns="64283" rIns="64283" bIns="64283" anchor="ctr" anchorCtr="0">
            <a:noAutofit/>
          </a:bodyPr>
          <a:lstStyle/>
          <a:p>
            <a:pPr algn="ctr"/>
            <a:r>
              <a:rPr lang="en-US" sz="1687">
                <a:cs typeface="Times New Roman" panose="02020603050405020304" pitchFamily="18" charset="0"/>
              </a:rPr>
              <a:t>EKF/UKF</a:t>
            </a:r>
            <a:endParaRPr sz="1687">
              <a:cs typeface="Times New Roman" panose="02020603050405020304" pitchFamily="18" charset="0"/>
            </a:endParaRPr>
          </a:p>
        </p:txBody>
      </p:sp>
      <p:sp>
        <p:nvSpPr>
          <p:cNvPr id="9" name="Google Shape;169;p35">
            <a:extLst>
              <a:ext uri="{FF2B5EF4-FFF2-40B4-BE49-F238E27FC236}">
                <a16:creationId xmlns:a16="http://schemas.microsoft.com/office/drawing/2014/main" id="{F94465BC-780E-7747-8C25-A001144C85B8}"/>
              </a:ext>
            </a:extLst>
          </p:cNvPr>
          <p:cNvSpPr/>
          <p:nvPr/>
        </p:nvSpPr>
        <p:spPr>
          <a:xfrm>
            <a:off x="6862518" y="3994544"/>
            <a:ext cx="1109320" cy="616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83" tIns="64283" rIns="64283" bIns="64283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687" dirty="0">
                <a:solidFill>
                  <a:schemeClr val="dk1"/>
                </a:solidFill>
                <a:cs typeface="Times New Roman" panose="02020603050405020304" pitchFamily="18" charset="0"/>
              </a:rPr>
              <a:t>EKF/UKF</a:t>
            </a:r>
            <a:endParaRPr sz="1266" dirty="0">
              <a:cs typeface="Times New Roman" panose="02020603050405020304" pitchFamily="18" charset="0"/>
            </a:endParaRPr>
          </a:p>
        </p:txBody>
      </p:sp>
      <p:sp>
        <p:nvSpPr>
          <p:cNvPr id="10" name="Google Shape;170;p35">
            <a:extLst>
              <a:ext uri="{FF2B5EF4-FFF2-40B4-BE49-F238E27FC236}">
                <a16:creationId xmlns:a16="http://schemas.microsoft.com/office/drawing/2014/main" id="{F1AF7502-F7FD-164B-A636-BA7BD798ADEA}"/>
              </a:ext>
            </a:extLst>
          </p:cNvPr>
          <p:cNvSpPr/>
          <p:nvPr/>
        </p:nvSpPr>
        <p:spPr>
          <a:xfrm>
            <a:off x="6812684" y="5151717"/>
            <a:ext cx="1109320" cy="6423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83" tIns="64283" rIns="64283" bIns="64283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687" dirty="0">
                <a:solidFill>
                  <a:schemeClr val="dk1"/>
                </a:solidFill>
                <a:cs typeface="Times New Roman" panose="02020603050405020304" pitchFamily="18" charset="0"/>
              </a:rPr>
              <a:t>EKF/UKF</a:t>
            </a:r>
            <a:endParaRPr sz="1266" dirty="0">
              <a:cs typeface="Times New Roman" panose="02020603050405020304" pitchFamily="18" charset="0"/>
            </a:endParaRPr>
          </a:p>
        </p:txBody>
      </p:sp>
      <p:sp>
        <p:nvSpPr>
          <p:cNvPr id="11" name="Google Shape;171;p35">
            <a:extLst>
              <a:ext uri="{FF2B5EF4-FFF2-40B4-BE49-F238E27FC236}">
                <a16:creationId xmlns:a16="http://schemas.microsoft.com/office/drawing/2014/main" id="{335A8D52-32F1-C44B-B92B-F6A724913FF0}"/>
              </a:ext>
            </a:extLst>
          </p:cNvPr>
          <p:cNvSpPr/>
          <p:nvPr/>
        </p:nvSpPr>
        <p:spPr>
          <a:xfrm>
            <a:off x="3627457" y="3893532"/>
            <a:ext cx="863578" cy="83151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83" tIns="64283" rIns="64283" bIns="64283" anchor="ctr" anchorCtr="0">
            <a:noAutofit/>
          </a:bodyPr>
          <a:lstStyle/>
          <a:p>
            <a:pPr algn="ctr"/>
            <a:r>
              <a:rPr lang="en-US" sz="1547" dirty="0">
                <a:cs typeface="Times New Roman" panose="02020603050405020304" pitchFamily="18" charset="0"/>
              </a:rPr>
              <a:t>EM &amp; BIC</a:t>
            </a:r>
            <a:endParaRPr sz="1547" dirty="0">
              <a:cs typeface="Times New Roman" panose="02020603050405020304" pitchFamily="18" charset="0"/>
            </a:endParaRPr>
          </a:p>
        </p:txBody>
      </p:sp>
      <p:sp>
        <p:nvSpPr>
          <p:cNvPr id="12" name="Google Shape;172;p35">
            <a:extLst>
              <a:ext uri="{FF2B5EF4-FFF2-40B4-BE49-F238E27FC236}">
                <a16:creationId xmlns:a16="http://schemas.microsoft.com/office/drawing/2014/main" id="{C5C2B4DC-4647-0F41-BECF-02ACB02F49CE}"/>
              </a:ext>
            </a:extLst>
          </p:cNvPr>
          <p:cNvSpPr/>
          <p:nvPr/>
        </p:nvSpPr>
        <p:spPr>
          <a:xfrm>
            <a:off x="8326327" y="3840404"/>
            <a:ext cx="945211" cy="92390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83" tIns="64283" rIns="64283" bIns="64283" anchor="ctr" anchorCtr="0">
            <a:noAutofit/>
          </a:bodyPr>
          <a:lstStyle/>
          <a:p>
            <a:pPr algn="ctr"/>
            <a:r>
              <a:rPr lang="en-US" sz="4219" dirty="0">
                <a:cs typeface="Times New Roman" panose="02020603050405020304" pitchFamily="18" charset="0"/>
              </a:rPr>
              <a:t>∑</a:t>
            </a:r>
            <a:endParaRPr sz="4219" dirty="0">
              <a:cs typeface="Times New Roman" panose="02020603050405020304" pitchFamily="18" charset="0"/>
            </a:endParaRPr>
          </a:p>
        </p:txBody>
      </p:sp>
      <p:cxnSp>
        <p:nvCxnSpPr>
          <p:cNvPr id="13" name="Google Shape;173;p35">
            <a:extLst>
              <a:ext uri="{FF2B5EF4-FFF2-40B4-BE49-F238E27FC236}">
                <a16:creationId xmlns:a16="http://schemas.microsoft.com/office/drawing/2014/main" id="{913C06B9-F603-E348-9DAF-D499DC04B450}"/>
              </a:ext>
            </a:extLst>
          </p:cNvPr>
          <p:cNvCxnSpPr>
            <a:cxnSpLocks/>
            <a:stCxn id="4" idx="3"/>
            <a:endCxn id="11" idx="2"/>
          </p:cNvCxnSpPr>
          <p:nvPr/>
        </p:nvCxnSpPr>
        <p:spPr>
          <a:xfrm>
            <a:off x="3199711" y="4301943"/>
            <a:ext cx="427746" cy="734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74;p35">
            <a:extLst>
              <a:ext uri="{FF2B5EF4-FFF2-40B4-BE49-F238E27FC236}">
                <a16:creationId xmlns:a16="http://schemas.microsoft.com/office/drawing/2014/main" id="{BE5F73A1-EDB5-004A-8FF4-B9D68C8BF43A}"/>
              </a:ext>
            </a:extLst>
          </p:cNvPr>
          <p:cNvCxnSpPr>
            <a:stCxn id="11" idx="6"/>
            <a:endCxn id="6" idx="1"/>
          </p:cNvCxnSpPr>
          <p:nvPr/>
        </p:nvCxnSpPr>
        <p:spPr>
          <a:xfrm>
            <a:off x="4491035" y="4309290"/>
            <a:ext cx="74144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175;p35">
            <a:extLst>
              <a:ext uri="{FF2B5EF4-FFF2-40B4-BE49-F238E27FC236}">
                <a16:creationId xmlns:a16="http://schemas.microsoft.com/office/drawing/2014/main" id="{6184F2C4-73DD-A748-AD1E-FCB8BDC7D97D}"/>
              </a:ext>
            </a:extLst>
          </p:cNvPr>
          <p:cNvCxnSpPr>
            <a:stCxn id="11" idx="7"/>
            <a:endCxn id="5" idx="1"/>
          </p:cNvCxnSpPr>
          <p:nvPr/>
        </p:nvCxnSpPr>
        <p:spPr>
          <a:xfrm rot="10800000" flipH="1">
            <a:off x="4364567" y="3457797"/>
            <a:ext cx="867797" cy="5575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176;p35">
            <a:extLst>
              <a:ext uri="{FF2B5EF4-FFF2-40B4-BE49-F238E27FC236}">
                <a16:creationId xmlns:a16="http://schemas.microsoft.com/office/drawing/2014/main" id="{931575D0-576D-2546-8B27-DFC8D74C1B01}"/>
              </a:ext>
            </a:extLst>
          </p:cNvPr>
          <p:cNvCxnSpPr>
            <a:cxnSpLocks/>
            <a:stCxn id="11" idx="5"/>
            <a:endCxn id="7" idx="1"/>
          </p:cNvCxnSpPr>
          <p:nvPr/>
        </p:nvCxnSpPr>
        <p:spPr>
          <a:xfrm>
            <a:off x="4364567" y="4603275"/>
            <a:ext cx="843796" cy="86359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177;p35">
            <a:extLst>
              <a:ext uri="{FF2B5EF4-FFF2-40B4-BE49-F238E27FC236}">
                <a16:creationId xmlns:a16="http://schemas.microsoft.com/office/drawing/2014/main" id="{9E65C065-2317-2A41-B630-3F114325E34F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6341696" y="3456100"/>
            <a:ext cx="520822" cy="161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78;p35">
            <a:extLst>
              <a:ext uri="{FF2B5EF4-FFF2-40B4-BE49-F238E27FC236}">
                <a16:creationId xmlns:a16="http://schemas.microsoft.com/office/drawing/2014/main" id="{B9B3B935-251E-734F-84FB-570947E84479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6341695" y="4302724"/>
            <a:ext cx="520823" cy="65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179;p35">
            <a:extLst>
              <a:ext uri="{FF2B5EF4-FFF2-40B4-BE49-F238E27FC236}">
                <a16:creationId xmlns:a16="http://schemas.microsoft.com/office/drawing/2014/main" id="{155447CE-80F3-7C48-B04F-579FF572BCD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317683" y="5466873"/>
            <a:ext cx="495001" cy="599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180;p35">
            <a:extLst>
              <a:ext uri="{FF2B5EF4-FFF2-40B4-BE49-F238E27FC236}">
                <a16:creationId xmlns:a16="http://schemas.microsoft.com/office/drawing/2014/main" id="{9FAFC86F-2D0C-6241-8CBC-161C33DB5707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7971838" y="3456101"/>
            <a:ext cx="492912" cy="5196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181;p35">
            <a:extLst>
              <a:ext uri="{FF2B5EF4-FFF2-40B4-BE49-F238E27FC236}">
                <a16:creationId xmlns:a16="http://schemas.microsoft.com/office/drawing/2014/main" id="{DD667AD0-13C9-184A-94F7-EE441DD2133F}"/>
              </a:ext>
            </a:extLst>
          </p:cNvPr>
          <p:cNvCxnSpPr>
            <a:cxnSpLocks/>
            <a:stCxn id="9" idx="3"/>
            <a:endCxn id="12" idx="2"/>
          </p:cNvCxnSpPr>
          <p:nvPr/>
        </p:nvCxnSpPr>
        <p:spPr>
          <a:xfrm flipV="1">
            <a:off x="7971838" y="4302357"/>
            <a:ext cx="354489" cy="3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Google Shape;182;p35">
            <a:extLst>
              <a:ext uri="{FF2B5EF4-FFF2-40B4-BE49-F238E27FC236}">
                <a16:creationId xmlns:a16="http://schemas.microsoft.com/office/drawing/2014/main" id="{88CE4172-C18F-1E4A-B81E-CF29959846F4}"/>
              </a:ext>
            </a:extLst>
          </p:cNvPr>
          <p:cNvCxnSpPr>
            <a:stCxn id="10" idx="3"/>
            <a:endCxn id="12" idx="3"/>
          </p:cNvCxnSpPr>
          <p:nvPr/>
        </p:nvCxnSpPr>
        <p:spPr>
          <a:xfrm flipV="1">
            <a:off x="7922004" y="4629007"/>
            <a:ext cx="542746" cy="84386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Google Shape;183;p35">
            <a:extLst>
              <a:ext uri="{FF2B5EF4-FFF2-40B4-BE49-F238E27FC236}">
                <a16:creationId xmlns:a16="http://schemas.microsoft.com/office/drawing/2014/main" id="{165476F7-2876-3247-AB28-696A4BA02A39}"/>
              </a:ext>
            </a:extLst>
          </p:cNvPr>
          <p:cNvSpPr txBox="1"/>
          <p:nvPr/>
        </p:nvSpPr>
        <p:spPr>
          <a:xfrm>
            <a:off x="5656922" y="4555586"/>
            <a:ext cx="212203" cy="64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64283" rIns="64283" bIns="64283" anchor="t" anchorCtr="0">
            <a:noAutofit/>
          </a:bodyPr>
          <a:lstStyle/>
          <a:p>
            <a:pPr algn="ctr"/>
            <a:r>
              <a:rPr lang="en-US" sz="1125" b="1">
                <a:ea typeface="Gill Sans"/>
                <a:cs typeface="Times New Roman" panose="02020603050405020304" pitchFamily="18" charset="0"/>
                <a:sym typeface="Gill Sans"/>
              </a:rPr>
              <a:t>.</a:t>
            </a:r>
            <a:endParaRPr sz="1125" b="1">
              <a:ea typeface="Gill Sans"/>
              <a:cs typeface="Times New Roman" panose="02020603050405020304" pitchFamily="18" charset="0"/>
              <a:sym typeface="Gill Sans"/>
            </a:endParaRPr>
          </a:p>
          <a:p>
            <a:pPr algn="ctr"/>
            <a:r>
              <a:rPr lang="en-US" sz="1125" b="1">
                <a:ea typeface="Gill Sans"/>
                <a:cs typeface="Times New Roman" panose="02020603050405020304" pitchFamily="18" charset="0"/>
                <a:sym typeface="Gill Sans"/>
              </a:rPr>
              <a:t>.</a:t>
            </a:r>
            <a:endParaRPr sz="1125" b="1">
              <a:ea typeface="Gill Sans"/>
              <a:cs typeface="Times New Roman" panose="02020603050405020304" pitchFamily="18" charset="0"/>
              <a:sym typeface="Gill Sans"/>
            </a:endParaRPr>
          </a:p>
          <a:p>
            <a:pPr algn="ctr"/>
            <a:r>
              <a:rPr lang="en-US" sz="1125" b="1">
                <a:ea typeface="Gill Sans"/>
                <a:cs typeface="Times New Roman" panose="02020603050405020304" pitchFamily="18" charset="0"/>
                <a:sym typeface="Gill Sans"/>
              </a:rPr>
              <a:t>.</a:t>
            </a:r>
            <a:endParaRPr sz="1125" b="1">
              <a:ea typeface="Gill Sans"/>
              <a:cs typeface="Times New Roman" panose="02020603050405020304" pitchFamily="18" charset="0"/>
              <a:sym typeface="Gill Sans"/>
            </a:endParaRPr>
          </a:p>
        </p:txBody>
      </p:sp>
      <p:sp>
        <p:nvSpPr>
          <p:cNvPr id="24" name="Google Shape;184;p35">
            <a:extLst>
              <a:ext uri="{FF2B5EF4-FFF2-40B4-BE49-F238E27FC236}">
                <a16:creationId xmlns:a16="http://schemas.microsoft.com/office/drawing/2014/main" id="{5FC8DC83-4989-634F-8039-DAC77D90C08E}"/>
              </a:ext>
            </a:extLst>
          </p:cNvPr>
          <p:cNvSpPr txBox="1"/>
          <p:nvPr/>
        </p:nvSpPr>
        <p:spPr>
          <a:xfrm>
            <a:off x="7261242" y="4555595"/>
            <a:ext cx="212203" cy="64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64283" rIns="64283" bIns="64283" anchor="t" anchorCtr="0">
            <a:noAutofit/>
          </a:bodyPr>
          <a:lstStyle/>
          <a:p>
            <a:pPr algn="ctr"/>
            <a:r>
              <a:rPr lang="en-US" sz="1125" b="1">
                <a:ea typeface="Gill Sans"/>
                <a:cs typeface="Times New Roman" panose="02020603050405020304" pitchFamily="18" charset="0"/>
                <a:sym typeface="Gill Sans"/>
              </a:rPr>
              <a:t>.</a:t>
            </a:r>
            <a:endParaRPr sz="1125" b="1">
              <a:ea typeface="Gill Sans"/>
              <a:cs typeface="Times New Roman" panose="02020603050405020304" pitchFamily="18" charset="0"/>
              <a:sym typeface="Gill Sans"/>
            </a:endParaRPr>
          </a:p>
          <a:p>
            <a:pPr algn="ctr"/>
            <a:r>
              <a:rPr lang="en-US" sz="1125" b="1">
                <a:ea typeface="Gill Sans"/>
                <a:cs typeface="Times New Roman" panose="02020603050405020304" pitchFamily="18" charset="0"/>
                <a:sym typeface="Gill Sans"/>
              </a:rPr>
              <a:t>.</a:t>
            </a:r>
            <a:endParaRPr sz="1125" b="1">
              <a:ea typeface="Gill Sans"/>
              <a:cs typeface="Times New Roman" panose="02020603050405020304" pitchFamily="18" charset="0"/>
              <a:sym typeface="Gill Sans"/>
            </a:endParaRPr>
          </a:p>
          <a:p>
            <a:pPr algn="ctr"/>
            <a:r>
              <a:rPr lang="en-US" sz="1125" b="1">
                <a:ea typeface="Gill Sans"/>
                <a:cs typeface="Times New Roman" panose="02020603050405020304" pitchFamily="18" charset="0"/>
                <a:sym typeface="Gill Sans"/>
              </a:rPr>
              <a:t>.</a:t>
            </a:r>
            <a:endParaRPr sz="1125" b="1">
              <a:ea typeface="Gill Sans"/>
              <a:cs typeface="Times New Roman" panose="02020603050405020304" pitchFamily="18" charset="0"/>
              <a:sym typeface="Gill Sans"/>
            </a:endParaRPr>
          </a:p>
        </p:txBody>
      </p:sp>
      <p:sp>
        <p:nvSpPr>
          <p:cNvPr id="25" name="Google Shape;185;p35">
            <a:extLst>
              <a:ext uri="{FF2B5EF4-FFF2-40B4-BE49-F238E27FC236}">
                <a16:creationId xmlns:a16="http://schemas.microsoft.com/office/drawing/2014/main" id="{46DB3D3F-C9A4-BF40-A753-38F85281F704}"/>
              </a:ext>
            </a:extLst>
          </p:cNvPr>
          <p:cNvSpPr/>
          <p:nvPr/>
        </p:nvSpPr>
        <p:spPr>
          <a:xfrm>
            <a:off x="9626045" y="3974884"/>
            <a:ext cx="1011656" cy="6423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83" tIns="64283" rIns="64283" bIns="64283" anchor="ctr" anchorCtr="0">
            <a:noAutofit/>
          </a:bodyPr>
          <a:lstStyle/>
          <a:p>
            <a:pPr algn="ctr"/>
            <a:r>
              <a:rPr lang="en-US" sz="1687">
                <a:cs typeface="Times New Roman" panose="02020603050405020304" pitchFamily="18" charset="0"/>
              </a:rPr>
              <a:t>Posterior PDF</a:t>
            </a:r>
            <a:endParaRPr sz="1687">
              <a:cs typeface="Times New Roman" panose="02020603050405020304" pitchFamily="18" charset="0"/>
            </a:endParaRPr>
          </a:p>
        </p:txBody>
      </p:sp>
      <p:cxnSp>
        <p:nvCxnSpPr>
          <p:cNvPr id="26" name="Google Shape;186;p35">
            <a:extLst>
              <a:ext uri="{FF2B5EF4-FFF2-40B4-BE49-F238E27FC236}">
                <a16:creationId xmlns:a16="http://schemas.microsoft.com/office/drawing/2014/main" id="{3B4AF4C9-66F7-3D47-B209-9094EABD2080}"/>
              </a:ext>
            </a:extLst>
          </p:cNvPr>
          <p:cNvCxnSpPr>
            <a:stCxn id="12" idx="6"/>
            <a:endCxn id="25" idx="1"/>
          </p:cNvCxnSpPr>
          <p:nvPr/>
        </p:nvCxnSpPr>
        <p:spPr>
          <a:xfrm flipV="1">
            <a:off x="9271538" y="4296037"/>
            <a:ext cx="354507" cy="63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Google Shape;189;p35">
            <a:extLst>
              <a:ext uri="{FF2B5EF4-FFF2-40B4-BE49-F238E27FC236}">
                <a16:creationId xmlns:a16="http://schemas.microsoft.com/office/drawing/2014/main" id="{EB76F071-ADAF-CF48-89E6-AF7C5F23D67B}"/>
              </a:ext>
            </a:extLst>
          </p:cNvPr>
          <p:cNvSpPr txBox="1"/>
          <p:nvPr/>
        </p:nvSpPr>
        <p:spPr>
          <a:xfrm>
            <a:off x="8161418" y="3402716"/>
            <a:ext cx="1273219" cy="18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64283" rIns="64283" bIns="64283" anchor="t" anchorCtr="0">
            <a:noAutofit/>
          </a:bodyPr>
          <a:lstStyle/>
          <a:p>
            <a:r>
              <a:rPr lang="en-US" sz="1266">
                <a:ea typeface="Gill Sans"/>
                <a:cs typeface="Times New Roman" panose="02020603050405020304" pitchFamily="18" charset="0"/>
                <a:sym typeface="Gill Sans"/>
              </a:rPr>
              <a:t>Weight Updates</a:t>
            </a:r>
            <a:endParaRPr sz="1266">
              <a:ea typeface="Gill Sans"/>
              <a:cs typeface="Times New Roman" panose="02020603050405020304" pitchFamily="18" charset="0"/>
              <a:sym typeface="Gill Sans"/>
            </a:endParaRPr>
          </a:p>
        </p:txBody>
      </p:sp>
      <p:sp>
        <p:nvSpPr>
          <p:cNvPr id="28" name="Google Shape;190;p35">
            <a:extLst>
              <a:ext uri="{FF2B5EF4-FFF2-40B4-BE49-F238E27FC236}">
                <a16:creationId xmlns:a16="http://schemas.microsoft.com/office/drawing/2014/main" id="{827EDBD5-BD3C-2948-9633-FD11E0951D0D}"/>
              </a:ext>
            </a:extLst>
          </p:cNvPr>
          <p:cNvSpPr/>
          <p:nvPr/>
        </p:nvSpPr>
        <p:spPr>
          <a:xfrm rot="5400000">
            <a:off x="5658361" y="5428841"/>
            <a:ext cx="257344" cy="1062492"/>
          </a:xfrm>
          <a:prstGeom prst="rightBrace">
            <a:avLst>
              <a:gd name="adj1" fmla="val 28785"/>
              <a:gd name="adj2" fmla="val 50000"/>
            </a:avLst>
          </a:pr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6184" tIns="38092" rIns="76184" bIns="38092" anchor="ctr" anchorCtr="0">
            <a:noAutofit/>
          </a:bodyPr>
          <a:lstStyle/>
          <a:p>
            <a:pPr algn="ctr"/>
            <a:endParaRPr sz="1477"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9" name="Google Shape;191;p35">
            <a:extLst>
              <a:ext uri="{FF2B5EF4-FFF2-40B4-BE49-F238E27FC236}">
                <a16:creationId xmlns:a16="http://schemas.microsoft.com/office/drawing/2014/main" id="{D77D8185-B953-6B46-9E96-D6885D0BABD5}"/>
              </a:ext>
            </a:extLst>
          </p:cNvPr>
          <p:cNvSpPr/>
          <p:nvPr/>
        </p:nvSpPr>
        <p:spPr>
          <a:xfrm rot="5400000">
            <a:off x="7214519" y="5429579"/>
            <a:ext cx="257344" cy="1061016"/>
          </a:xfrm>
          <a:prstGeom prst="rightBrace">
            <a:avLst>
              <a:gd name="adj1" fmla="val 28785"/>
              <a:gd name="adj2" fmla="val 50000"/>
            </a:avLst>
          </a:pr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6184" tIns="38092" rIns="76184" bIns="38092" anchor="ctr" anchorCtr="0">
            <a:noAutofit/>
          </a:bodyPr>
          <a:lstStyle/>
          <a:p>
            <a:pPr algn="ctr"/>
            <a:endParaRPr sz="1477">
              <a:solidFill>
                <a:schemeClr val="dk1"/>
              </a:solidFill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30" name="Google Shape;193;p35">
            <a:extLst>
              <a:ext uri="{FF2B5EF4-FFF2-40B4-BE49-F238E27FC236}">
                <a16:creationId xmlns:a16="http://schemas.microsoft.com/office/drawing/2014/main" id="{98EFB4B1-B156-5248-9118-7438D1E39BCE}"/>
              </a:ext>
            </a:extLst>
          </p:cNvPr>
          <p:cNvSpPr txBox="1"/>
          <p:nvPr/>
        </p:nvSpPr>
        <p:spPr>
          <a:xfrm>
            <a:off x="3504586" y="5374279"/>
            <a:ext cx="1109320" cy="998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64283" rIns="64283" bIns="64283" anchor="t" anchorCtr="0">
            <a:noAutofit/>
          </a:bodyPr>
          <a:lstStyle/>
          <a:p>
            <a:pPr algn="ctr"/>
            <a:r>
              <a:rPr lang="en-US" sz="1266">
                <a:ea typeface="Gill Sans"/>
                <a:cs typeface="Times New Roman" panose="02020603050405020304" pitchFamily="18" charset="0"/>
                <a:sym typeface="Gill Sans"/>
              </a:rPr>
              <a:t>Expectation Maximization &amp; Bayesian  Information Criterion</a:t>
            </a:r>
            <a:endParaRPr sz="1266">
              <a:ea typeface="Gill Sans"/>
              <a:cs typeface="Times New Roman" panose="02020603050405020304" pitchFamily="18" charset="0"/>
              <a:sym typeface="Gill Sans"/>
            </a:endParaRPr>
          </a:p>
        </p:txBody>
      </p:sp>
      <p:sp>
        <p:nvSpPr>
          <p:cNvPr id="31" name="Google Shape;194;p35">
            <a:extLst>
              <a:ext uri="{FF2B5EF4-FFF2-40B4-BE49-F238E27FC236}">
                <a16:creationId xmlns:a16="http://schemas.microsoft.com/office/drawing/2014/main" id="{23BB2BDC-3FBA-A346-A588-8B5196A76912}"/>
              </a:ext>
            </a:extLst>
          </p:cNvPr>
          <p:cNvSpPr/>
          <p:nvPr/>
        </p:nvSpPr>
        <p:spPr>
          <a:xfrm rot="5400000">
            <a:off x="3930572" y="4543088"/>
            <a:ext cx="257344" cy="1062492"/>
          </a:xfrm>
          <a:prstGeom prst="rightBrace">
            <a:avLst>
              <a:gd name="adj1" fmla="val 28785"/>
              <a:gd name="adj2" fmla="val 50000"/>
            </a:avLst>
          </a:pr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6184" tIns="38092" rIns="76184" bIns="38092" anchor="ctr" anchorCtr="0">
            <a:noAutofit/>
          </a:bodyPr>
          <a:lstStyle/>
          <a:p>
            <a:pPr algn="ctr"/>
            <a:endParaRPr sz="1477"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32" name="Google Shape;198;p35">
            <a:extLst>
              <a:ext uri="{FF2B5EF4-FFF2-40B4-BE49-F238E27FC236}">
                <a16:creationId xmlns:a16="http://schemas.microsoft.com/office/drawing/2014/main" id="{241B5CA0-C546-5C41-81AE-1F0BEDDF6CC9}"/>
              </a:ext>
            </a:extLst>
          </p:cNvPr>
          <p:cNvSpPr/>
          <p:nvPr/>
        </p:nvSpPr>
        <p:spPr>
          <a:xfrm rot="5400000" flipH="1">
            <a:off x="6070641" y="-1150813"/>
            <a:ext cx="316195" cy="8303344"/>
          </a:xfrm>
          <a:prstGeom prst="rightBrace">
            <a:avLst>
              <a:gd name="adj1" fmla="val 28785"/>
              <a:gd name="adj2" fmla="val 53583"/>
            </a:avLst>
          </a:pr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6184" tIns="38092" rIns="76184" bIns="38092" anchor="ctr" anchorCtr="0">
            <a:noAutofit/>
          </a:bodyPr>
          <a:lstStyle/>
          <a:p>
            <a:pPr algn="ctr"/>
            <a:endParaRPr sz="1477">
              <a:solidFill>
                <a:schemeClr val="dk1"/>
              </a:solidFill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33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9DD1A6-2B94-0440-A766-F86E449EE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102" y="690326"/>
            <a:ext cx="5441796" cy="1454536"/>
          </a:xfrm>
          <a:prstGeom prst="rect">
            <a:avLst/>
          </a:prstGeom>
        </p:spPr>
      </p:pic>
      <p:sp>
        <p:nvSpPr>
          <p:cNvPr id="34" name="Google Shape;197;p35">
            <a:extLst>
              <a:ext uri="{FF2B5EF4-FFF2-40B4-BE49-F238E27FC236}">
                <a16:creationId xmlns:a16="http://schemas.microsoft.com/office/drawing/2014/main" id="{51792C36-1D4F-4F4C-8E2F-6367FDB8A416}"/>
              </a:ext>
            </a:extLst>
          </p:cNvPr>
          <p:cNvSpPr/>
          <p:nvPr/>
        </p:nvSpPr>
        <p:spPr>
          <a:xfrm>
            <a:off x="4974838" y="1377696"/>
            <a:ext cx="1887680" cy="1368662"/>
          </a:xfrm>
          <a:prstGeom prst="downArrowCallout">
            <a:avLst>
              <a:gd name="adj1" fmla="val 25000"/>
              <a:gd name="adj2" fmla="val 25000"/>
              <a:gd name="adj3" fmla="val 10026"/>
              <a:gd name="adj4" fmla="val 5895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83" tIns="64283" rIns="64283" bIns="64283" anchor="ctr" anchorCtr="0">
            <a:noAutofit/>
          </a:bodyPr>
          <a:lstStyle/>
          <a:p>
            <a:endParaRPr sz="1266"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BAF32A-CF4E-C448-BF09-C2AEE2B20450}"/>
              </a:ext>
            </a:extLst>
          </p:cNvPr>
          <p:cNvSpPr/>
          <p:nvPr/>
        </p:nvSpPr>
        <p:spPr>
          <a:xfrm>
            <a:off x="6294209" y="2866382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effectLst/>
                <a:cs typeface="Times New Roman" panose="02020603050405020304" pitchFamily="18" charset="0"/>
              </a:rPr>
              <a:t> 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60E10E-DA7F-6548-A59D-FC8291824301}"/>
              </a:ext>
            </a:extLst>
          </p:cNvPr>
          <p:cNvSpPr/>
          <p:nvPr/>
        </p:nvSpPr>
        <p:spPr>
          <a:xfrm>
            <a:off x="6294209" y="2866382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effectLst/>
                <a:cs typeface="Times New Roman" panose="02020603050405020304" pitchFamily="18" charset="0"/>
              </a:rPr>
              <a:t> 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839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185</Words>
  <Application>Microsoft Macintosh PowerPoint</Application>
  <PresentationFormat>Widescreen</PresentationFormat>
  <Paragraphs>43</Paragraphs>
  <Slides>6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Debdipta Goswami</dc:creator>
  <cp:lastModifiedBy>Debdipta Goswami</cp:lastModifiedBy>
  <cp:revision>6</cp:revision>
  <dcterms:created xsi:type="dcterms:W3CDTF">2021-02-26T04:20:14Z</dcterms:created>
  <dcterms:modified xsi:type="dcterms:W3CDTF">2021-02-26T07:33:48Z</dcterms:modified>
</cp:coreProperties>
</file>