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E49B6-9BEB-458F-A896-E178B08274A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9C6FD6-F169-4E99-9B95-5D40BF3E1222}">
      <dgm:prSet/>
      <dgm:spPr/>
      <dgm:t>
        <a:bodyPr/>
        <a:lstStyle/>
        <a:p>
          <a:pPr>
            <a:defRPr b="1"/>
          </a:pPr>
          <a:r>
            <a:rPr lang="en-IN" b="1"/>
            <a:t>Definition</a:t>
          </a:r>
          <a:r>
            <a:rPr lang="en-IN"/>
            <a:t>:</a:t>
          </a:r>
          <a:endParaRPr lang="en-US"/>
        </a:p>
      </dgm:t>
    </dgm:pt>
    <dgm:pt modelId="{08290902-0304-4F42-A1AE-54EDB785432C}" type="parTrans" cxnId="{C2835CC9-7E2D-49BB-9E6E-7186A19A37DB}">
      <dgm:prSet/>
      <dgm:spPr/>
      <dgm:t>
        <a:bodyPr/>
        <a:lstStyle/>
        <a:p>
          <a:endParaRPr lang="en-US"/>
        </a:p>
      </dgm:t>
    </dgm:pt>
    <dgm:pt modelId="{FCBF29BF-2837-4961-918B-BEEE0BED5823}" type="sibTrans" cxnId="{C2835CC9-7E2D-49BB-9E6E-7186A19A37DB}">
      <dgm:prSet/>
      <dgm:spPr/>
      <dgm:t>
        <a:bodyPr/>
        <a:lstStyle/>
        <a:p>
          <a:endParaRPr lang="en-US"/>
        </a:p>
      </dgm:t>
    </dgm:pt>
    <dgm:pt modelId="{E3C2F0D3-E32E-49D8-A118-31C2A66B7FCC}">
      <dgm:prSet/>
      <dgm:spPr/>
      <dgm:t>
        <a:bodyPr/>
        <a:lstStyle/>
        <a:p>
          <a:r>
            <a:rPr lang="en-IN"/>
            <a:t>Autonomous driving allows vehicles to operate independently using sensors, cameras, and machine learning algorithms.</a:t>
          </a:r>
          <a:endParaRPr lang="en-US"/>
        </a:p>
      </dgm:t>
    </dgm:pt>
    <dgm:pt modelId="{EA237CC5-331E-45E1-8C44-B441E9F4250C}" type="parTrans" cxnId="{E40BE85F-7A3D-426A-A4C3-578A199DBC9C}">
      <dgm:prSet/>
      <dgm:spPr/>
      <dgm:t>
        <a:bodyPr/>
        <a:lstStyle/>
        <a:p>
          <a:endParaRPr lang="en-US"/>
        </a:p>
      </dgm:t>
    </dgm:pt>
    <dgm:pt modelId="{83C92C52-6370-4957-A6DF-A1E1C403EC90}" type="sibTrans" cxnId="{E40BE85F-7A3D-426A-A4C3-578A199DBC9C}">
      <dgm:prSet/>
      <dgm:spPr/>
      <dgm:t>
        <a:bodyPr/>
        <a:lstStyle/>
        <a:p>
          <a:endParaRPr lang="en-US"/>
        </a:p>
      </dgm:t>
    </dgm:pt>
    <dgm:pt modelId="{FB55EAEE-D2F6-42BD-847A-E7FBEBD7A575}">
      <dgm:prSet/>
      <dgm:spPr/>
      <dgm:t>
        <a:bodyPr/>
        <a:lstStyle/>
        <a:p>
          <a:r>
            <a:rPr lang="en-IN"/>
            <a:t>Deep learning identifies patterns in driving data to enable decision-making and control.</a:t>
          </a:r>
          <a:endParaRPr lang="en-US"/>
        </a:p>
      </dgm:t>
    </dgm:pt>
    <dgm:pt modelId="{D21CFF21-9ABE-41AA-9FA0-AC0FDD9F9AFE}" type="parTrans" cxnId="{C1536349-EC93-4ACD-B3FA-78772510C3F4}">
      <dgm:prSet/>
      <dgm:spPr/>
      <dgm:t>
        <a:bodyPr/>
        <a:lstStyle/>
        <a:p>
          <a:endParaRPr lang="en-US"/>
        </a:p>
      </dgm:t>
    </dgm:pt>
    <dgm:pt modelId="{14009E0D-8EC8-438F-8904-04892DEC945D}" type="sibTrans" cxnId="{C1536349-EC93-4ACD-B3FA-78772510C3F4}">
      <dgm:prSet/>
      <dgm:spPr/>
      <dgm:t>
        <a:bodyPr/>
        <a:lstStyle/>
        <a:p>
          <a:endParaRPr lang="en-US"/>
        </a:p>
      </dgm:t>
    </dgm:pt>
    <dgm:pt modelId="{8E25D145-4EBA-4412-A63E-53F364300DAA}">
      <dgm:prSet/>
      <dgm:spPr/>
      <dgm:t>
        <a:bodyPr/>
        <a:lstStyle/>
        <a:p>
          <a:pPr>
            <a:defRPr b="1"/>
          </a:pPr>
          <a:r>
            <a:rPr lang="en-US"/>
            <a:t>Levels of Autonomy:</a:t>
          </a:r>
        </a:p>
      </dgm:t>
    </dgm:pt>
    <dgm:pt modelId="{FB1C684E-1D69-45D8-84D5-6B1DF6D49608}" type="parTrans" cxnId="{CC936828-8E3E-4C05-8F0E-82F531716773}">
      <dgm:prSet/>
      <dgm:spPr/>
      <dgm:t>
        <a:bodyPr/>
        <a:lstStyle/>
        <a:p>
          <a:endParaRPr lang="en-US"/>
        </a:p>
      </dgm:t>
    </dgm:pt>
    <dgm:pt modelId="{59DA85DB-446E-4362-9611-25ADE4D8F45F}" type="sibTrans" cxnId="{CC936828-8E3E-4C05-8F0E-82F531716773}">
      <dgm:prSet/>
      <dgm:spPr/>
      <dgm:t>
        <a:bodyPr/>
        <a:lstStyle/>
        <a:p>
          <a:endParaRPr lang="en-US"/>
        </a:p>
      </dgm:t>
    </dgm:pt>
    <dgm:pt modelId="{32408814-9FED-4A20-B29B-45E60E249E22}">
      <dgm:prSet/>
      <dgm:spPr/>
      <dgm:t>
        <a:bodyPr/>
        <a:lstStyle/>
        <a:p>
          <a:r>
            <a:rPr lang="en-US"/>
            <a:t>Level 0: Fully manual control.</a:t>
          </a:r>
        </a:p>
      </dgm:t>
    </dgm:pt>
    <dgm:pt modelId="{BAA300B9-2A5A-4A80-B5E6-264371787EB7}" type="parTrans" cxnId="{571F9AAC-56A8-40DE-B980-76CDCE7BEECA}">
      <dgm:prSet/>
      <dgm:spPr/>
      <dgm:t>
        <a:bodyPr/>
        <a:lstStyle/>
        <a:p>
          <a:endParaRPr lang="en-US"/>
        </a:p>
      </dgm:t>
    </dgm:pt>
    <dgm:pt modelId="{F6286055-8795-4C98-8554-9C47976AF39F}" type="sibTrans" cxnId="{571F9AAC-56A8-40DE-B980-76CDCE7BEECA}">
      <dgm:prSet/>
      <dgm:spPr/>
      <dgm:t>
        <a:bodyPr/>
        <a:lstStyle/>
        <a:p>
          <a:endParaRPr lang="en-US"/>
        </a:p>
      </dgm:t>
    </dgm:pt>
    <dgm:pt modelId="{68D9782B-EAEC-483C-88DB-29ECC5AF21B3}">
      <dgm:prSet/>
      <dgm:spPr/>
      <dgm:t>
        <a:bodyPr/>
        <a:lstStyle/>
        <a:p>
          <a:r>
            <a:rPr lang="en-US"/>
            <a:t>Level 1: Basic automation (e.g., adaptive cruise control).</a:t>
          </a:r>
        </a:p>
      </dgm:t>
    </dgm:pt>
    <dgm:pt modelId="{1207D4B1-06FA-4FEE-9153-9F19EA1BE531}" type="parTrans" cxnId="{BABD0BA4-E7F1-45BA-BFBD-FEF70EEA36C8}">
      <dgm:prSet/>
      <dgm:spPr/>
      <dgm:t>
        <a:bodyPr/>
        <a:lstStyle/>
        <a:p>
          <a:endParaRPr lang="en-US"/>
        </a:p>
      </dgm:t>
    </dgm:pt>
    <dgm:pt modelId="{1770F599-4D07-4742-926E-77DBB6ACE967}" type="sibTrans" cxnId="{BABD0BA4-E7F1-45BA-BFBD-FEF70EEA36C8}">
      <dgm:prSet/>
      <dgm:spPr/>
      <dgm:t>
        <a:bodyPr/>
        <a:lstStyle/>
        <a:p>
          <a:endParaRPr lang="en-US"/>
        </a:p>
      </dgm:t>
    </dgm:pt>
    <dgm:pt modelId="{ECA45ADE-484E-4C25-A47C-CC94105BA871}">
      <dgm:prSet/>
      <dgm:spPr/>
      <dgm:t>
        <a:bodyPr/>
        <a:lstStyle/>
        <a:p>
          <a:r>
            <a:rPr lang="en-US"/>
            <a:t>Level 2: Automated steering and acceleration with human oversight.</a:t>
          </a:r>
        </a:p>
      </dgm:t>
    </dgm:pt>
    <dgm:pt modelId="{7439C6B3-531B-4AC4-ADC1-647EB3F115D2}" type="parTrans" cxnId="{C4E7CDA3-1CD6-4BDF-AD72-DDF4ABFBC349}">
      <dgm:prSet/>
      <dgm:spPr/>
      <dgm:t>
        <a:bodyPr/>
        <a:lstStyle/>
        <a:p>
          <a:endParaRPr lang="en-US"/>
        </a:p>
      </dgm:t>
    </dgm:pt>
    <dgm:pt modelId="{0BD8664D-E336-491E-816A-E63C1923C985}" type="sibTrans" cxnId="{C4E7CDA3-1CD6-4BDF-AD72-DDF4ABFBC349}">
      <dgm:prSet/>
      <dgm:spPr/>
      <dgm:t>
        <a:bodyPr/>
        <a:lstStyle/>
        <a:p>
          <a:endParaRPr lang="en-US"/>
        </a:p>
      </dgm:t>
    </dgm:pt>
    <dgm:pt modelId="{1828A66A-E0DF-4F3A-B85A-C38F80318BCD}">
      <dgm:prSet/>
      <dgm:spPr/>
      <dgm:t>
        <a:bodyPr/>
        <a:lstStyle/>
        <a:p>
          <a:r>
            <a:rPr lang="en-US"/>
            <a:t>Level 3: Conditional automation; driver may disengage but must intervene if needed.</a:t>
          </a:r>
        </a:p>
      </dgm:t>
    </dgm:pt>
    <dgm:pt modelId="{6E47FB9E-3226-4E52-9711-45E6FA74C1F3}" type="parTrans" cxnId="{004A65E8-D8EC-4725-A41E-9753DAAF4E4A}">
      <dgm:prSet/>
      <dgm:spPr/>
      <dgm:t>
        <a:bodyPr/>
        <a:lstStyle/>
        <a:p>
          <a:endParaRPr lang="en-US"/>
        </a:p>
      </dgm:t>
    </dgm:pt>
    <dgm:pt modelId="{A93D8C40-F8FC-4308-A4A1-7AE360298935}" type="sibTrans" cxnId="{004A65E8-D8EC-4725-A41E-9753DAAF4E4A}">
      <dgm:prSet/>
      <dgm:spPr/>
      <dgm:t>
        <a:bodyPr/>
        <a:lstStyle/>
        <a:p>
          <a:endParaRPr lang="en-US"/>
        </a:p>
      </dgm:t>
    </dgm:pt>
    <dgm:pt modelId="{9458D09D-2AB5-4FB1-870E-2FC910934E87}">
      <dgm:prSet/>
      <dgm:spPr/>
      <dgm:t>
        <a:bodyPr/>
        <a:lstStyle/>
        <a:p>
          <a:r>
            <a:rPr lang="en-US"/>
            <a:t>Level 4: High automation in controlled conditions.</a:t>
          </a:r>
        </a:p>
      </dgm:t>
    </dgm:pt>
    <dgm:pt modelId="{87A2E30E-F732-4622-A85D-BD2FB9587E5C}" type="parTrans" cxnId="{A5B4F1C6-78A5-48DF-ABA9-E41593DB8BAB}">
      <dgm:prSet/>
      <dgm:spPr/>
      <dgm:t>
        <a:bodyPr/>
        <a:lstStyle/>
        <a:p>
          <a:endParaRPr lang="en-US"/>
        </a:p>
      </dgm:t>
    </dgm:pt>
    <dgm:pt modelId="{66C4C13A-4127-44FD-8255-70139DB1508C}" type="sibTrans" cxnId="{A5B4F1C6-78A5-48DF-ABA9-E41593DB8BAB}">
      <dgm:prSet/>
      <dgm:spPr/>
      <dgm:t>
        <a:bodyPr/>
        <a:lstStyle/>
        <a:p>
          <a:endParaRPr lang="en-US"/>
        </a:p>
      </dgm:t>
    </dgm:pt>
    <dgm:pt modelId="{394AF3F9-2BBB-4866-B7AB-AE13B69A9ECF}">
      <dgm:prSet/>
      <dgm:spPr/>
      <dgm:t>
        <a:bodyPr/>
        <a:lstStyle/>
        <a:p>
          <a:r>
            <a:rPr lang="en-US"/>
            <a:t>Level 5: Full autonomy using advanced sensors and machine learning.</a:t>
          </a:r>
        </a:p>
      </dgm:t>
    </dgm:pt>
    <dgm:pt modelId="{D093E92B-279B-4087-B5B8-D6B679A85ADF}" type="parTrans" cxnId="{B37DD07E-0DDA-4988-A657-454DE97D4464}">
      <dgm:prSet/>
      <dgm:spPr/>
      <dgm:t>
        <a:bodyPr/>
        <a:lstStyle/>
        <a:p>
          <a:endParaRPr lang="en-US"/>
        </a:p>
      </dgm:t>
    </dgm:pt>
    <dgm:pt modelId="{CB1121C9-C2AC-4C38-B15E-1A561EDE2D29}" type="sibTrans" cxnId="{B37DD07E-0DDA-4988-A657-454DE97D4464}">
      <dgm:prSet/>
      <dgm:spPr/>
      <dgm:t>
        <a:bodyPr/>
        <a:lstStyle/>
        <a:p>
          <a:endParaRPr lang="en-US"/>
        </a:p>
      </dgm:t>
    </dgm:pt>
    <dgm:pt modelId="{8C486FD8-6C4F-44D5-988D-5DF7EAFE02FC}">
      <dgm:prSet/>
      <dgm:spPr/>
      <dgm:t>
        <a:bodyPr/>
        <a:lstStyle/>
        <a:p>
          <a:pPr>
            <a:defRPr b="1"/>
          </a:pPr>
          <a:r>
            <a:rPr lang="en-IN" b="1"/>
            <a:t>Models Explored</a:t>
          </a:r>
          <a:r>
            <a:rPr lang="en-IN"/>
            <a:t>:</a:t>
          </a:r>
          <a:endParaRPr lang="en-US"/>
        </a:p>
      </dgm:t>
    </dgm:pt>
    <dgm:pt modelId="{234D46A2-D18B-4106-963D-FE3EA8883E33}" type="parTrans" cxnId="{A1D00249-7041-4502-BF06-1B04171659F7}">
      <dgm:prSet/>
      <dgm:spPr/>
      <dgm:t>
        <a:bodyPr/>
        <a:lstStyle/>
        <a:p>
          <a:endParaRPr lang="en-US"/>
        </a:p>
      </dgm:t>
    </dgm:pt>
    <dgm:pt modelId="{E4028518-6EB3-471F-AC43-9A57108F3CF0}" type="sibTrans" cxnId="{A1D00249-7041-4502-BF06-1B04171659F7}">
      <dgm:prSet/>
      <dgm:spPr/>
      <dgm:t>
        <a:bodyPr/>
        <a:lstStyle/>
        <a:p>
          <a:endParaRPr lang="en-US"/>
        </a:p>
      </dgm:t>
    </dgm:pt>
    <dgm:pt modelId="{07A5FD9A-491A-43F9-AFD9-5E5B37334D0B}">
      <dgm:prSet/>
      <dgm:spPr/>
      <dgm:t>
        <a:bodyPr/>
        <a:lstStyle/>
        <a:p>
          <a:r>
            <a:rPr lang="en-IN" b="1"/>
            <a:t>PilotNet</a:t>
          </a:r>
          <a:r>
            <a:rPr lang="en-IN"/>
            <a:t>: Uses convolutional layers for steering angle prediction with robust data augmentation.</a:t>
          </a:r>
          <a:endParaRPr lang="en-US"/>
        </a:p>
      </dgm:t>
    </dgm:pt>
    <dgm:pt modelId="{6D6DCEC5-EF50-4674-8E78-75E8AD235380}" type="parTrans" cxnId="{F5F373DE-901F-4017-86D0-18BDA87B7885}">
      <dgm:prSet/>
      <dgm:spPr/>
      <dgm:t>
        <a:bodyPr/>
        <a:lstStyle/>
        <a:p>
          <a:endParaRPr lang="en-US"/>
        </a:p>
      </dgm:t>
    </dgm:pt>
    <dgm:pt modelId="{89849378-EB36-49CA-AA01-4C7488954989}" type="sibTrans" cxnId="{F5F373DE-901F-4017-86D0-18BDA87B7885}">
      <dgm:prSet/>
      <dgm:spPr/>
      <dgm:t>
        <a:bodyPr/>
        <a:lstStyle/>
        <a:p>
          <a:endParaRPr lang="en-US"/>
        </a:p>
      </dgm:t>
    </dgm:pt>
    <dgm:pt modelId="{18FE304F-25B1-4D34-80D3-45A96E0A3B68}">
      <dgm:prSet/>
      <dgm:spPr/>
      <dgm:t>
        <a:bodyPr/>
        <a:lstStyle/>
        <a:p>
          <a:r>
            <a:rPr lang="en-IN" b="1"/>
            <a:t>Improved Nvidia Model</a:t>
          </a:r>
          <a:r>
            <a:rPr lang="en-IN"/>
            <a:t>: Incorporates YUV colour transformation, normalization, and mean squared error optimization.</a:t>
          </a:r>
          <a:endParaRPr lang="en-US"/>
        </a:p>
      </dgm:t>
    </dgm:pt>
    <dgm:pt modelId="{30DCDDAE-2FB7-4DA2-8BE2-F80F2C493707}" type="parTrans" cxnId="{B2D278E9-1C24-43AA-8202-13797806BE83}">
      <dgm:prSet/>
      <dgm:spPr/>
      <dgm:t>
        <a:bodyPr/>
        <a:lstStyle/>
        <a:p>
          <a:endParaRPr lang="en-US"/>
        </a:p>
      </dgm:t>
    </dgm:pt>
    <dgm:pt modelId="{F57DACD7-377C-4E74-838E-79F9937A56F3}" type="sibTrans" cxnId="{B2D278E9-1C24-43AA-8202-13797806BE83}">
      <dgm:prSet/>
      <dgm:spPr/>
      <dgm:t>
        <a:bodyPr/>
        <a:lstStyle/>
        <a:p>
          <a:endParaRPr lang="en-US"/>
        </a:p>
      </dgm:t>
    </dgm:pt>
    <dgm:pt modelId="{E2F4BE77-C868-4C50-A23D-7B4CF41E9CF4}">
      <dgm:prSet/>
      <dgm:spPr/>
      <dgm:t>
        <a:bodyPr/>
        <a:lstStyle/>
        <a:p>
          <a:r>
            <a:rPr lang="en-IN" b="1" dirty="0"/>
            <a:t>CNN-RNN Hybrid</a:t>
          </a:r>
          <a:r>
            <a:rPr lang="en-IN" dirty="0"/>
            <a:t>: Combines CNNs for spatial features with LSTMs for temporal dependencies.</a:t>
          </a:r>
          <a:endParaRPr lang="en-US" dirty="0"/>
        </a:p>
      </dgm:t>
    </dgm:pt>
    <dgm:pt modelId="{91A38F52-3D1D-49E2-95C4-068A7E03BFDE}" type="parTrans" cxnId="{8ECEE602-F6B3-45AD-B749-3EE048C64325}">
      <dgm:prSet/>
      <dgm:spPr/>
      <dgm:t>
        <a:bodyPr/>
        <a:lstStyle/>
        <a:p>
          <a:endParaRPr lang="en-US"/>
        </a:p>
      </dgm:t>
    </dgm:pt>
    <dgm:pt modelId="{8E6D392E-88AA-46CE-A956-CC5C6B73D7F9}" type="sibTrans" cxnId="{8ECEE602-F6B3-45AD-B749-3EE048C64325}">
      <dgm:prSet/>
      <dgm:spPr/>
      <dgm:t>
        <a:bodyPr/>
        <a:lstStyle/>
        <a:p>
          <a:endParaRPr lang="en-US"/>
        </a:p>
      </dgm:t>
    </dgm:pt>
    <dgm:pt modelId="{E96B28E5-792E-4543-B686-EDF7DD3E3622}" type="pres">
      <dgm:prSet presAssocID="{FE8E49B6-9BEB-458F-A896-E178B08274AA}" presName="root" presStyleCnt="0">
        <dgm:presLayoutVars>
          <dgm:dir/>
          <dgm:resizeHandles val="exact"/>
        </dgm:presLayoutVars>
      </dgm:prSet>
      <dgm:spPr/>
    </dgm:pt>
    <dgm:pt modelId="{1692A13D-7B40-4F95-8473-93AD49F45B49}" type="pres">
      <dgm:prSet presAssocID="{529C6FD6-F169-4E99-9B95-5D40BF3E1222}" presName="compNode" presStyleCnt="0"/>
      <dgm:spPr/>
    </dgm:pt>
    <dgm:pt modelId="{D6B973DB-74E0-4D44-8AE1-7372E4C37AE8}" type="pres">
      <dgm:prSet presAssocID="{529C6FD6-F169-4E99-9B95-5D40BF3E12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B9B609A-3989-42E8-A33D-58010697420F}" type="pres">
      <dgm:prSet presAssocID="{529C6FD6-F169-4E99-9B95-5D40BF3E1222}" presName="iconSpace" presStyleCnt="0"/>
      <dgm:spPr/>
    </dgm:pt>
    <dgm:pt modelId="{5760A3AF-FD24-44BB-88A2-B8AE00BB15BD}" type="pres">
      <dgm:prSet presAssocID="{529C6FD6-F169-4E99-9B95-5D40BF3E1222}" presName="parTx" presStyleLbl="revTx" presStyleIdx="0" presStyleCnt="6">
        <dgm:presLayoutVars>
          <dgm:chMax val="0"/>
          <dgm:chPref val="0"/>
        </dgm:presLayoutVars>
      </dgm:prSet>
      <dgm:spPr/>
    </dgm:pt>
    <dgm:pt modelId="{101527EC-8EDC-4AD2-A92A-D998B5B5F790}" type="pres">
      <dgm:prSet presAssocID="{529C6FD6-F169-4E99-9B95-5D40BF3E1222}" presName="txSpace" presStyleCnt="0"/>
      <dgm:spPr/>
    </dgm:pt>
    <dgm:pt modelId="{9B0EF9E2-1CFA-45C7-93AA-7FF952CF651C}" type="pres">
      <dgm:prSet presAssocID="{529C6FD6-F169-4E99-9B95-5D40BF3E1222}" presName="desTx" presStyleLbl="revTx" presStyleIdx="1" presStyleCnt="6">
        <dgm:presLayoutVars/>
      </dgm:prSet>
      <dgm:spPr/>
    </dgm:pt>
    <dgm:pt modelId="{CDFA5046-F1EA-4929-BC04-CFB14805A522}" type="pres">
      <dgm:prSet presAssocID="{FCBF29BF-2837-4961-918B-BEEE0BED5823}" presName="sibTrans" presStyleCnt="0"/>
      <dgm:spPr/>
    </dgm:pt>
    <dgm:pt modelId="{05648085-1C7A-47D1-93AE-38AA30D956E4}" type="pres">
      <dgm:prSet presAssocID="{8E25D145-4EBA-4412-A63E-53F364300DAA}" presName="compNode" presStyleCnt="0"/>
      <dgm:spPr/>
    </dgm:pt>
    <dgm:pt modelId="{5F3DFDA3-9C30-449E-BC7E-FC62A226548E}" type="pres">
      <dgm:prSet presAssocID="{8E25D145-4EBA-4412-A63E-53F364300D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0912C4D5-F48F-4D18-A129-84E3E8FA33B4}" type="pres">
      <dgm:prSet presAssocID="{8E25D145-4EBA-4412-A63E-53F364300DAA}" presName="iconSpace" presStyleCnt="0"/>
      <dgm:spPr/>
    </dgm:pt>
    <dgm:pt modelId="{E9A7B0A9-F0CB-4244-B6BD-3F1CE9A93EF0}" type="pres">
      <dgm:prSet presAssocID="{8E25D145-4EBA-4412-A63E-53F364300DAA}" presName="parTx" presStyleLbl="revTx" presStyleIdx="2" presStyleCnt="6">
        <dgm:presLayoutVars>
          <dgm:chMax val="0"/>
          <dgm:chPref val="0"/>
        </dgm:presLayoutVars>
      </dgm:prSet>
      <dgm:spPr/>
    </dgm:pt>
    <dgm:pt modelId="{69C50702-48BC-4BF7-8B60-7071A13A6163}" type="pres">
      <dgm:prSet presAssocID="{8E25D145-4EBA-4412-A63E-53F364300DAA}" presName="txSpace" presStyleCnt="0"/>
      <dgm:spPr/>
    </dgm:pt>
    <dgm:pt modelId="{AA9B2772-58F9-439C-9878-1937A90F7014}" type="pres">
      <dgm:prSet presAssocID="{8E25D145-4EBA-4412-A63E-53F364300DAA}" presName="desTx" presStyleLbl="revTx" presStyleIdx="3" presStyleCnt="6">
        <dgm:presLayoutVars/>
      </dgm:prSet>
      <dgm:spPr/>
    </dgm:pt>
    <dgm:pt modelId="{F697386E-83CF-4765-9EE6-D2DE392649D2}" type="pres">
      <dgm:prSet presAssocID="{59DA85DB-446E-4362-9611-25ADE4D8F45F}" presName="sibTrans" presStyleCnt="0"/>
      <dgm:spPr/>
    </dgm:pt>
    <dgm:pt modelId="{18118E5F-6CB7-4DA8-80F0-5848D0B4F2FD}" type="pres">
      <dgm:prSet presAssocID="{8C486FD8-6C4F-44D5-988D-5DF7EAFE02FC}" presName="compNode" presStyleCnt="0"/>
      <dgm:spPr/>
    </dgm:pt>
    <dgm:pt modelId="{E2CB4A5F-CA14-4C45-AD34-4DBEB264D0F6}" type="pres">
      <dgm:prSet presAssocID="{8C486FD8-6C4F-44D5-988D-5DF7EAFE02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A460CE3-8827-4059-A586-161D401DF972}" type="pres">
      <dgm:prSet presAssocID="{8C486FD8-6C4F-44D5-988D-5DF7EAFE02FC}" presName="iconSpace" presStyleCnt="0"/>
      <dgm:spPr/>
    </dgm:pt>
    <dgm:pt modelId="{9F306A0B-7B14-4E46-BFF5-32DDC5FA7DFE}" type="pres">
      <dgm:prSet presAssocID="{8C486FD8-6C4F-44D5-988D-5DF7EAFE02FC}" presName="parTx" presStyleLbl="revTx" presStyleIdx="4" presStyleCnt="6">
        <dgm:presLayoutVars>
          <dgm:chMax val="0"/>
          <dgm:chPref val="0"/>
        </dgm:presLayoutVars>
      </dgm:prSet>
      <dgm:spPr/>
    </dgm:pt>
    <dgm:pt modelId="{D21A646E-6A0C-4E9E-815E-F9FDD082ED65}" type="pres">
      <dgm:prSet presAssocID="{8C486FD8-6C4F-44D5-988D-5DF7EAFE02FC}" presName="txSpace" presStyleCnt="0"/>
      <dgm:spPr/>
    </dgm:pt>
    <dgm:pt modelId="{7A2E33BD-C329-488F-979B-F80B0F90A156}" type="pres">
      <dgm:prSet presAssocID="{8C486FD8-6C4F-44D5-988D-5DF7EAFE02FC}" presName="desTx" presStyleLbl="revTx" presStyleIdx="5" presStyleCnt="6">
        <dgm:presLayoutVars/>
      </dgm:prSet>
      <dgm:spPr/>
    </dgm:pt>
  </dgm:ptLst>
  <dgm:cxnLst>
    <dgm:cxn modelId="{8ECEE602-F6B3-45AD-B749-3EE048C64325}" srcId="{8C486FD8-6C4F-44D5-988D-5DF7EAFE02FC}" destId="{E2F4BE77-C868-4C50-A23D-7B4CF41E9CF4}" srcOrd="2" destOrd="0" parTransId="{91A38F52-3D1D-49E2-95C4-068A7E03BFDE}" sibTransId="{8E6D392E-88AA-46CE-A956-CC5C6B73D7F9}"/>
    <dgm:cxn modelId="{EB9D9704-C0BB-42F6-ADEE-7F816B229F24}" type="presOf" srcId="{8C486FD8-6C4F-44D5-988D-5DF7EAFE02FC}" destId="{9F306A0B-7B14-4E46-BFF5-32DDC5FA7DFE}" srcOrd="0" destOrd="0" presId="urn:microsoft.com/office/officeart/2018/2/layout/IconLabelDescriptionList"/>
    <dgm:cxn modelId="{F2A56C12-4CF4-4B0C-852C-681D87D11BAA}" type="presOf" srcId="{394AF3F9-2BBB-4866-B7AB-AE13B69A9ECF}" destId="{AA9B2772-58F9-439C-9878-1937A90F7014}" srcOrd="0" destOrd="5" presId="urn:microsoft.com/office/officeart/2018/2/layout/IconLabelDescriptionList"/>
    <dgm:cxn modelId="{018A7B1C-7107-490F-B1DE-8621FAFBC6C7}" type="presOf" srcId="{529C6FD6-F169-4E99-9B95-5D40BF3E1222}" destId="{5760A3AF-FD24-44BB-88A2-B8AE00BB15BD}" srcOrd="0" destOrd="0" presId="urn:microsoft.com/office/officeart/2018/2/layout/IconLabelDescriptionList"/>
    <dgm:cxn modelId="{DD2F741D-D46E-4F1B-82B4-F134E780DF0B}" type="presOf" srcId="{ECA45ADE-484E-4C25-A47C-CC94105BA871}" destId="{AA9B2772-58F9-439C-9878-1937A90F7014}" srcOrd="0" destOrd="2" presId="urn:microsoft.com/office/officeart/2018/2/layout/IconLabelDescriptionList"/>
    <dgm:cxn modelId="{CC936828-8E3E-4C05-8F0E-82F531716773}" srcId="{FE8E49B6-9BEB-458F-A896-E178B08274AA}" destId="{8E25D145-4EBA-4412-A63E-53F364300DAA}" srcOrd="1" destOrd="0" parTransId="{FB1C684E-1D69-45D8-84D5-6B1DF6D49608}" sibTransId="{59DA85DB-446E-4362-9611-25ADE4D8F45F}"/>
    <dgm:cxn modelId="{63480333-0ECF-42BD-B772-73D7BA7D1D24}" type="presOf" srcId="{E3C2F0D3-E32E-49D8-A118-31C2A66B7FCC}" destId="{9B0EF9E2-1CFA-45C7-93AA-7FF952CF651C}" srcOrd="0" destOrd="0" presId="urn:microsoft.com/office/officeart/2018/2/layout/IconLabelDescriptionList"/>
    <dgm:cxn modelId="{5A94C43A-56DD-48E0-A58E-E4496D1F0B3D}" type="presOf" srcId="{9458D09D-2AB5-4FB1-870E-2FC910934E87}" destId="{AA9B2772-58F9-439C-9878-1937A90F7014}" srcOrd="0" destOrd="4" presId="urn:microsoft.com/office/officeart/2018/2/layout/IconLabelDescriptionList"/>
    <dgm:cxn modelId="{E40BE85F-7A3D-426A-A4C3-578A199DBC9C}" srcId="{529C6FD6-F169-4E99-9B95-5D40BF3E1222}" destId="{E3C2F0D3-E32E-49D8-A118-31C2A66B7FCC}" srcOrd="0" destOrd="0" parTransId="{EA237CC5-331E-45E1-8C44-B441E9F4250C}" sibTransId="{83C92C52-6370-4957-A6DF-A1E1C403EC90}"/>
    <dgm:cxn modelId="{A1D00249-7041-4502-BF06-1B04171659F7}" srcId="{FE8E49B6-9BEB-458F-A896-E178B08274AA}" destId="{8C486FD8-6C4F-44D5-988D-5DF7EAFE02FC}" srcOrd="2" destOrd="0" parTransId="{234D46A2-D18B-4106-963D-FE3EA8883E33}" sibTransId="{E4028518-6EB3-471F-AC43-9A57108F3CF0}"/>
    <dgm:cxn modelId="{C1536349-EC93-4ACD-B3FA-78772510C3F4}" srcId="{529C6FD6-F169-4E99-9B95-5D40BF3E1222}" destId="{FB55EAEE-D2F6-42BD-847A-E7FBEBD7A575}" srcOrd="1" destOrd="0" parTransId="{D21CFF21-9ABE-41AA-9FA0-AC0FDD9F9AFE}" sibTransId="{14009E0D-8EC8-438F-8904-04892DEC945D}"/>
    <dgm:cxn modelId="{5609BA70-521D-4AC3-BC2A-B60564FD7D2F}" type="presOf" srcId="{1828A66A-E0DF-4F3A-B85A-C38F80318BCD}" destId="{AA9B2772-58F9-439C-9878-1937A90F7014}" srcOrd="0" destOrd="3" presId="urn:microsoft.com/office/officeart/2018/2/layout/IconLabelDescriptionList"/>
    <dgm:cxn modelId="{035F1356-8764-489E-8BA7-2B8019F8EC4B}" type="presOf" srcId="{FB55EAEE-D2F6-42BD-847A-E7FBEBD7A575}" destId="{9B0EF9E2-1CFA-45C7-93AA-7FF952CF651C}" srcOrd="0" destOrd="1" presId="urn:microsoft.com/office/officeart/2018/2/layout/IconLabelDescriptionList"/>
    <dgm:cxn modelId="{B37DD07E-0DDA-4988-A657-454DE97D4464}" srcId="{8E25D145-4EBA-4412-A63E-53F364300DAA}" destId="{394AF3F9-2BBB-4866-B7AB-AE13B69A9ECF}" srcOrd="5" destOrd="0" parTransId="{D093E92B-279B-4087-B5B8-D6B679A85ADF}" sibTransId="{CB1121C9-C2AC-4C38-B15E-1A561EDE2D29}"/>
    <dgm:cxn modelId="{6453E37E-E8F6-40B7-898B-0AA8BD18FE2C}" type="presOf" srcId="{FE8E49B6-9BEB-458F-A896-E178B08274AA}" destId="{E96B28E5-792E-4543-B686-EDF7DD3E3622}" srcOrd="0" destOrd="0" presId="urn:microsoft.com/office/officeart/2018/2/layout/IconLabelDescriptionList"/>
    <dgm:cxn modelId="{666D8681-4E57-42A9-B505-321DB3D6EBD4}" type="presOf" srcId="{07A5FD9A-491A-43F9-AFD9-5E5B37334D0B}" destId="{7A2E33BD-C329-488F-979B-F80B0F90A156}" srcOrd="0" destOrd="0" presId="urn:microsoft.com/office/officeart/2018/2/layout/IconLabelDescriptionList"/>
    <dgm:cxn modelId="{ECF52F82-E5DB-490C-B00F-E1CA2594AA7E}" type="presOf" srcId="{68D9782B-EAEC-483C-88DB-29ECC5AF21B3}" destId="{AA9B2772-58F9-439C-9878-1937A90F7014}" srcOrd="0" destOrd="1" presId="urn:microsoft.com/office/officeart/2018/2/layout/IconLabelDescriptionList"/>
    <dgm:cxn modelId="{8BB0CC92-B84E-4DB3-A82A-9927167D8EC3}" type="presOf" srcId="{32408814-9FED-4A20-B29B-45E60E249E22}" destId="{AA9B2772-58F9-439C-9878-1937A90F7014}" srcOrd="0" destOrd="0" presId="urn:microsoft.com/office/officeart/2018/2/layout/IconLabelDescriptionList"/>
    <dgm:cxn modelId="{5933959C-43FC-4897-A14D-C12AD718CE13}" type="presOf" srcId="{18FE304F-25B1-4D34-80D3-45A96E0A3B68}" destId="{7A2E33BD-C329-488F-979B-F80B0F90A156}" srcOrd="0" destOrd="1" presId="urn:microsoft.com/office/officeart/2018/2/layout/IconLabelDescriptionList"/>
    <dgm:cxn modelId="{C4E7CDA3-1CD6-4BDF-AD72-DDF4ABFBC349}" srcId="{8E25D145-4EBA-4412-A63E-53F364300DAA}" destId="{ECA45ADE-484E-4C25-A47C-CC94105BA871}" srcOrd="2" destOrd="0" parTransId="{7439C6B3-531B-4AC4-ADC1-647EB3F115D2}" sibTransId="{0BD8664D-E336-491E-816A-E63C1923C985}"/>
    <dgm:cxn modelId="{BABD0BA4-E7F1-45BA-BFBD-FEF70EEA36C8}" srcId="{8E25D145-4EBA-4412-A63E-53F364300DAA}" destId="{68D9782B-EAEC-483C-88DB-29ECC5AF21B3}" srcOrd="1" destOrd="0" parTransId="{1207D4B1-06FA-4FEE-9153-9F19EA1BE531}" sibTransId="{1770F599-4D07-4742-926E-77DBB6ACE967}"/>
    <dgm:cxn modelId="{571F9AAC-56A8-40DE-B980-76CDCE7BEECA}" srcId="{8E25D145-4EBA-4412-A63E-53F364300DAA}" destId="{32408814-9FED-4A20-B29B-45E60E249E22}" srcOrd="0" destOrd="0" parTransId="{BAA300B9-2A5A-4A80-B5E6-264371787EB7}" sibTransId="{F6286055-8795-4C98-8554-9C47976AF39F}"/>
    <dgm:cxn modelId="{2F5512BD-D24B-478B-BB5F-1AC1785FE1FF}" type="presOf" srcId="{8E25D145-4EBA-4412-A63E-53F364300DAA}" destId="{E9A7B0A9-F0CB-4244-B6BD-3F1CE9A93EF0}" srcOrd="0" destOrd="0" presId="urn:microsoft.com/office/officeart/2018/2/layout/IconLabelDescriptionList"/>
    <dgm:cxn modelId="{A5B4F1C6-78A5-48DF-ABA9-E41593DB8BAB}" srcId="{8E25D145-4EBA-4412-A63E-53F364300DAA}" destId="{9458D09D-2AB5-4FB1-870E-2FC910934E87}" srcOrd="4" destOrd="0" parTransId="{87A2E30E-F732-4622-A85D-BD2FB9587E5C}" sibTransId="{66C4C13A-4127-44FD-8255-70139DB1508C}"/>
    <dgm:cxn modelId="{C2835CC9-7E2D-49BB-9E6E-7186A19A37DB}" srcId="{FE8E49B6-9BEB-458F-A896-E178B08274AA}" destId="{529C6FD6-F169-4E99-9B95-5D40BF3E1222}" srcOrd="0" destOrd="0" parTransId="{08290902-0304-4F42-A1AE-54EDB785432C}" sibTransId="{FCBF29BF-2837-4961-918B-BEEE0BED5823}"/>
    <dgm:cxn modelId="{F5F373DE-901F-4017-86D0-18BDA87B7885}" srcId="{8C486FD8-6C4F-44D5-988D-5DF7EAFE02FC}" destId="{07A5FD9A-491A-43F9-AFD9-5E5B37334D0B}" srcOrd="0" destOrd="0" parTransId="{6D6DCEC5-EF50-4674-8E78-75E8AD235380}" sibTransId="{89849378-EB36-49CA-AA01-4C7488954989}"/>
    <dgm:cxn modelId="{E9F9E2E0-B741-409C-BC3C-54E3FDEAAE99}" type="presOf" srcId="{E2F4BE77-C868-4C50-A23D-7B4CF41E9CF4}" destId="{7A2E33BD-C329-488F-979B-F80B0F90A156}" srcOrd="0" destOrd="2" presId="urn:microsoft.com/office/officeart/2018/2/layout/IconLabelDescriptionList"/>
    <dgm:cxn modelId="{004A65E8-D8EC-4725-A41E-9753DAAF4E4A}" srcId="{8E25D145-4EBA-4412-A63E-53F364300DAA}" destId="{1828A66A-E0DF-4F3A-B85A-C38F80318BCD}" srcOrd="3" destOrd="0" parTransId="{6E47FB9E-3226-4E52-9711-45E6FA74C1F3}" sibTransId="{A93D8C40-F8FC-4308-A4A1-7AE360298935}"/>
    <dgm:cxn modelId="{B2D278E9-1C24-43AA-8202-13797806BE83}" srcId="{8C486FD8-6C4F-44D5-988D-5DF7EAFE02FC}" destId="{18FE304F-25B1-4D34-80D3-45A96E0A3B68}" srcOrd="1" destOrd="0" parTransId="{30DCDDAE-2FB7-4DA2-8BE2-F80F2C493707}" sibTransId="{F57DACD7-377C-4E74-838E-79F9937A56F3}"/>
    <dgm:cxn modelId="{708320DA-D1E5-4069-8EA8-6E6F5A3CA023}" type="presParOf" srcId="{E96B28E5-792E-4543-B686-EDF7DD3E3622}" destId="{1692A13D-7B40-4F95-8473-93AD49F45B49}" srcOrd="0" destOrd="0" presId="urn:microsoft.com/office/officeart/2018/2/layout/IconLabelDescriptionList"/>
    <dgm:cxn modelId="{73852465-1F66-49FE-9948-64C57A2E4DAC}" type="presParOf" srcId="{1692A13D-7B40-4F95-8473-93AD49F45B49}" destId="{D6B973DB-74E0-4D44-8AE1-7372E4C37AE8}" srcOrd="0" destOrd="0" presId="urn:microsoft.com/office/officeart/2018/2/layout/IconLabelDescriptionList"/>
    <dgm:cxn modelId="{D6797931-7803-45B0-8B8F-E15864AC991E}" type="presParOf" srcId="{1692A13D-7B40-4F95-8473-93AD49F45B49}" destId="{6B9B609A-3989-42E8-A33D-58010697420F}" srcOrd="1" destOrd="0" presId="urn:microsoft.com/office/officeart/2018/2/layout/IconLabelDescriptionList"/>
    <dgm:cxn modelId="{89565302-E280-4C3B-9745-74264DAA95BF}" type="presParOf" srcId="{1692A13D-7B40-4F95-8473-93AD49F45B49}" destId="{5760A3AF-FD24-44BB-88A2-B8AE00BB15BD}" srcOrd="2" destOrd="0" presId="urn:microsoft.com/office/officeart/2018/2/layout/IconLabelDescriptionList"/>
    <dgm:cxn modelId="{1AEAF951-34D4-4B54-9E5E-4017443FAE41}" type="presParOf" srcId="{1692A13D-7B40-4F95-8473-93AD49F45B49}" destId="{101527EC-8EDC-4AD2-A92A-D998B5B5F790}" srcOrd="3" destOrd="0" presId="urn:microsoft.com/office/officeart/2018/2/layout/IconLabelDescriptionList"/>
    <dgm:cxn modelId="{00FFC340-ECCD-482C-89DC-90D29E2A0387}" type="presParOf" srcId="{1692A13D-7B40-4F95-8473-93AD49F45B49}" destId="{9B0EF9E2-1CFA-45C7-93AA-7FF952CF651C}" srcOrd="4" destOrd="0" presId="urn:microsoft.com/office/officeart/2018/2/layout/IconLabelDescriptionList"/>
    <dgm:cxn modelId="{19111744-AB2E-425F-82E1-BDBEB8A3391F}" type="presParOf" srcId="{E96B28E5-792E-4543-B686-EDF7DD3E3622}" destId="{CDFA5046-F1EA-4929-BC04-CFB14805A522}" srcOrd="1" destOrd="0" presId="urn:microsoft.com/office/officeart/2018/2/layout/IconLabelDescriptionList"/>
    <dgm:cxn modelId="{23DB66B9-5856-4574-95A9-BB761493598D}" type="presParOf" srcId="{E96B28E5-792E-4543-B686-EDF7DD3E3622}" destId="{05648085-1C7A-47D1-93AE-38AA30D956E4}" srcOrd="2" destOrd="0" presId="urn:microsoft.com/office/officeart/2018/2/layout/IconLabelDescriptionList"/>
    <dgm:cxn modelId="{149347D8-D0A0-42A4-8D19-796CDAF5A61A}" type="presParOf" srcId="{05648085-1C7A-47D1-93AE-38AA30D956E4}" destId="{5F3DFDA3-9C30-449E-BC7E-FC62A226548E}" srcOrd="0" destOrd="0" presId="urn:microsoft.com/office/officeart/2018/2/layout/IconLabelDescriptionList"/>
    <dgm:cxn modelId="{09FD33B4-B010-4938-867D-A39AD8D261A6}" type="presParOf" srcId="{05648085-1C7A-47D1-93AE-38AA30D956E4}" destId="{0912C4D5-F48F-4D18-A129-84E3E8FA33B4}" srcOrd="1" destOrd="0" presId="urn:microsoft.com/office/officeart/2018/2/layout/IconLabelDescriptionList"/>
    <dgm:cxn modelId="{0BCF8F0C-0FE9-46A7-983C-92C2DDB269B0}" type="presParOf" srcId="{05648085-1C7A-47D1-93AE-38AA30D956E4}" destId="{E9A7B0A9-F0CB-4244-B6BD-3F1CE9A93EF0}" srcOrd="2" destOrd="0" presId="urn:microsoft.com/office/officeart/2018/2/layout/IconLabelDescriptionList"/>
    <dgm:cxn modelId="{E3B2491C-20A8-470E-8E36-F79F243D5660}" type="presParOf" srcId="{05648085-1C7A-47D1-93AE-38AA30D956E4}" destId="{69C50702-48BC-4BF7-8B60-7071A13A6163}" srcOrd="3" destOrd="0" presId="urn:microsoft.com/office/officeart/2018/2/layout/IconLabelDescriptionList"/>
    <dgm:cxn modelId="{6C042EA8-35A8-4BB7-8BEC-DA7D8CF1E90D}" type="presParOf" srcId="{05648085-1C7A-47D1-93AE-38AA30D956E4}" destId="{AA9B2772-58F9-439C-9878-1937A90F7014}" srcOrd="4" destOrd="0" presId="urn:microsoft.com/office/officeart/2018/2/layout/IconLabelDescriptionList"/>
    <dgm:cxn modelId="{8E98EC3D-C0AF-426F-A1CE-BDDCE00E144B}" type="presParOf" srcId="{E96B28E5-792E-4543-B686-EDF7DD3E3622}" destId="{F697386E-83CF-4765-9EE6-D2DE392649D2}" srcOrd="3" destOrd="0" presId="urn:microsoft.com/office/officeart/2018/2/layout/IconLabelDescriptionList"/>
    <dgm:cxn modelId="{5C0D35EE-BB50-46AB-A13A-BEDC2AF10E10}" type="presParOf" srcId="{E96B28E5-792E-4543-B686-EDF7DD3E3622}" destId="{18118E5F-6CB7-4DA8-80F0-5848D0B4F2FD}" srcOrd="4" destOrd="0" presId="urn:microsoft.com/office/officeart/2018/2/layout/IconLabelDescriptionList"/>
    <dgm:cxn modelId="{50D44AFF-3E3D-4FF4-BF88-064EE67FE542}" type="presParOf" srcId="{18118E5F-6CB7-4DA8-80F0-5848D0B4F2FD}" destId="{E2CB4A5F-CA14-4C45-AD34-4DBEB264D0F6}" srcOrd="0" destOrd="0" presId="urn:microsoft.com/office/officeart/2018/2/layout/IconLabelDescriptionList"/>
    <dgm:cxn modelId="{7D9B35C9-E60F-4454-B338-9DC4D4F62709}" type="presParOf" srcId="{18118E5F-6CB7-4DA8-80F0-5848D0B4F2FD}" destId="{CA460CE3-8827-4059-A586-161D401DF972}" srcOrd="1" destOrd="0" presId="urn:microsoft.com/office/officeart/2018/2/layout/IconLabelDescriptionList"/>
    <dgm:cxn modelId="{FC79E415-86BC-4B8E-BE3D-9CC6434FE5BA}" type="presParOf" srcId="{18118E5F-6CB7-4DA8-80F0-5848D0B4F2FD}" destId="{9F306A0B-7B14-4E46-BFF5-32DDC5FA7DFE}" srcOrd="2" destOrd="0" presId="urn:microsoft.com/office/officeart/2018/2/layout/IconLabelDescriptionList"/>
    <dgm:cxn modelId="{EE0D287E-D537-40CA-AFC5-A59BB8C3B863}" type="presParOf" srcId="{18118E5F-6CB7-4DA8-80F0-5848D0B4F2FD}" destId="{D21A646E-6A0C-4E9E-815E-F9FDD082ED65}" srcOrd="3" destOrd="0" presId="urn:microsoft.com/office/officeart/2018/2/layout/IconLabelDescriptionList"/>
    <dgm:cxn modelId="{F273FD55-F471-404A-902F-6B8B3662B419}" type="presParOf" srcId="{18118E5F-6CB7-4DA8-80F0-5848D0B4F2FD}" destId="{7A2E33BD-C329-488F-979B-F80B0F90A15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283010-4928-4996-BC6E-0A5E05B100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88E8D7-63A9-4BAA-83BE-C6B15114A5F3}">
      <dgm:prSet/>
      <dgm:spPr/>
      <dgm:t>
        <a:bodyPr/>
        <a:lstStyle/>
        <a:p>
          <a:r>
            <a:rPr lang="en-US" i="1"/>
            <a:t>RQ:</a:t>
          </a:r>
          <a:endParaRPr lang="en-US"/>
        </a:p>
      </dgm:t>
    </dgm:pt>
    <dgm:pt modelId="{CE7DFF7D-729F-453B-84FE-181C9422B20B}" type="parTrans" cxnId="{179E4797-8125-40CA-B408-A27E1C0DBF91}">
      <dgm:prSet/>
      <dgm:spPr/>
      <dgm:t>
        <a:bodyPr/>
        <a:lstStyle/>
        <a:p>
          <a:endParaRPr lang="en-US"/>
        </a:p>
      </dgm:t>
    </dgm:pt>
    <dgm:pt modelId="{4907F74C-136A-4FB2-BD5C-074D77BA1497}" type="sibTrans" cxnId="{179E4797-8125-40CA-B408-A27E1C0DBF91}">
      <dgm:prSet/>
      <dgm:spPr/>
      <dgm:t>
        <a:bodyPr/>
        <a:lstStyle/>
        <a:p>
          <a:endParaRPr lang="en-US"/>
        </a:p>
      </dgm:t>
    </dgm:pt>
    <dgm:pt modelId="{72CD26D5-07B0-469A-B6C8-97E69D2E358B}">
      <dgm:prSet/>
      <dgm:spPr/>
      <dgm:t>
        <a:bodyPr/>
        <a:lstStyle/>
        <a:p>
          <a:r>
            <a:rPr lang="en-US"/>
            <a:t>How can deep learning improve steering angle predictions for autonomous vehicles?</a:t>
          </a:r>
        </a:p>
      </dgm:t>
    </dgm:pt>
    <dgm:pt modelId="{DE133791-6E93-40D5-BE31-6E51881C8C6E}" type="parTrans" cxnId="{D0191830-CC60-4EE1-8BBB-AAAFE3DB5384}">
      <dgm:prSet/>
      <dgm:spPr/>
      <dgm:t>
        <a:bodyPr/>
        <a:lstStyle/>
        <a:p>
          <a:endParaRPr lang="en-US"/>
        </a:p>
      </dgm:t>
    </dgm:pt>
    <dgm:pt modelId="{7A1D7B78-332E-43C6-8B3B-0FF4D77B3D27}" type="sibTrans" cxnId="{D0191830-CC60-4EE1-8BBB-AAAFE3DB5384}">
      <dgm:prSet/>
      <dgm:spPr/>
      <dgm:t>
        <a:bodyPr/>
        <a:lstStyle/>
        <a:p>
          <a:endParaRPr lang="en-US"/>
        </a:p>
      </dgm:t>
    </dgm:pt>
    <dgm:pt modelId="{B06B5D68-14BB-43E4-BF23-61DF6FA9814F}">
      <dgm:prSet/>
      <dgm:spPr/>
      <dgm:t>
        <a:bodyPr/>
        <a:lstStyle/>
        <a:p>
          <a:r>
            <a:rPr lang="en-US" i="1"/>
            <a:t>SRQ:</a:t>
          </a:r>
          <a:endParaRPr lang="en-US"/>
        </a:p>
      </dgm:t>
    </dgm:pt>
    <dgm:pt modelId="{248D1609-9CA0-48E1-BF2E-2107B387B397}" type="parTrans" cxnId="{1D94358A-6E6A-4B8B-BE1B-B178DF7BF535}">
      <dgm:prSet/>
      <dgm:spPr/>
      <dgm:t>
        <a:bodyPr/>
        <a:lstStyle/>
        <a:p>
          <a:endParaRPr lang="en-US"/>
        </a:p>
      </dgm:t>
    </dgm:pt>
    <dgm:pt modelId="{27ACCF35-51B1-4A58-8855-5127D9180040}" type="sibTrans" cxnId="{1D94358A-6E6A-4B8B-BE1B-B178DF7BF535}">
      <dgm:prSet/>
      <dgm:spPr/>
      <dgm:t>
        <a:bodyPr/>
        <a:lstStyle/>
        <a:p>
          <a:endParaRPr lang="en-US"/>
        </a:p>
      </dgm:t>
    </dgm:pt>
    <dgm:pt modelId="{37615C11-1ABF-4D40-B2C0-5DCFF51AD6A1}">
      <dgm:prSet/>
      <dgm:spPr/>
      <dgm:t>
        <a:bodyPr/>
        <a:lstStyle/>
        <a:p>
          <a:r>
            <a:rPr lang="en-US"/>
            <a:t>Comparative strengths and weaknesses of PilotNet, Enhanced Nvidia, and CNN-RNN models.</a:t>
          </a:r>
        </a:p>
      </dgm:t>
    </dgm:pt>
    <dgm:pt modelId="{3C91040F-AF7D-4BCB-9BC8-A63D5AEBCB0C}" type="parTrans" cxnId="{5FA8037F-8E3E-46C7-94DB-8021AAFB4FB2}">
      <dgm:prSet/>
      <dgm:spPr/>
      <dgm:t>
        <a:bodyPr/>
        <a:lstStyle/>
        <a:p>
          <a:endParaRPr lang="en-US"/>
        </a:p>
      </dgm:t>
    </dgm:pt>
    <dgm:pt modelId="{9E4021E8-AE6E-4CE3-857A-9B475AD0EB93}" type="sibTrans" cxnId="{5FA8037F-8E3E-46C7-94DB-8021AAFB4FB2}">
      <dgm:prSet/>
      <dgm:spPr/>
      <dgm:t>
        <a:bodyPr/>
        <a:lstStyle/>
        <a:p>
          <a:endParaRPr lang="en-US"/>
        </a:p>
      </dgm:t>
    </dgm:pt>
    <dgm:pt modelId="{383EF551-AB83-4382-B161-E47DBCC9C2E6}">
      <dgm:prSet/>
      <dgm:spPr/>
      <dgm:t>
        <a:bodyPr/>
        <a:lstStyle/>
        <a:p>
          <a:r>
            <a:rPr lang="en-IN" i="1"/>
            <a:t>Goal</a:t>
          </a:r>
          <a:r>
            <a:rPr lang="en-US" i="1"/>
            <a:t>:</a:t>
          </a:r>
          <a:endParaRPr lang="en-US"/>
        </a:p>
      </dgm:t>
    </dgm:pt>
    <dgm:pt modelId="{9F0BF9C4-E3ED-4EC4-84D3-8A726A0C7740}" type="parTrans" cxnId="{189567E7-2FF4-4E17-BC20-623A1E332548}">
      <dgm:prSet/>
      <dgm:spPr/>
      <dgm:t>
        <a:bodyPr/>
        <a:lstStyle/>
        <a:p>
          <a:endParaRPr lang="en-US"/>
        </a:p>
      </dgm:t>
    </dgm:pt>
    <dgm:pt modelId="{EE121F85-8839-4959-A3EB-010E486B7366}" type="sibTrans" cxnId="{189567E7-2FF4-4E17-BC20-623A1E332548}">
      <dgm:prSet/>
      <dgm:spPr/>
      <dgm:t>
        <a:bodyPr/>
        <a:lstStyle/>
        <a:p>
          <a:endParaRPr lang="en-US"/>
        </a:p>
      </dgm:t>
    </dgm:pt>
    <dgm:pt modelId="{DFE74966-1581-4EEE-AA17-701BF0DD298D}">
      <dgm:prSet/>
      <dgm:spPr/>
      <dgm:t>
        <a:bodyPr/>
        <a:lstStyle/>
        <a:p>
          <a:r>
            <a:rPr lang="en-US"/>
            <a:t>Identify the most effective model for steering angle prediction to enhance safety and reliability in autonomous vehicles.</a:t>
          </a:r>
        </a:p>
      </dgm:t>
    </dgm:pt>
    <dgm:pt modelId="{DF6A9CF5-136B-4817-8566-83AFEEF9A90C}" type="parTrans" cxnId="{00F24BDF-ADE1-438A-A9E5-487C95481E85}">
      <dgm:prSet/>
      <dgm:spPr/>
      <dgm:t>
        <a:bodyPr/>
        <a:lstStyle/>
        <a:p>
          <a:endParaRPr lang="en-US"/>
        </a:p>
      </dgm:t>
    </dgm:pt>
    <dgm:pt modelId="{AFAC6A38-3F02-4335-8EB8-ABFF77364DC9}" type="sibTrans" cxnId="{00F24BDF-ADE1-438A-A9E5-487C95481E85}">
      <dgm:prSet/>
      <dgm:spPr/>
      <dgm:t>
        <a:bodyPr/>
        <a:lstStyle/>
        <a:p>
          <a:endParaRPr lang="en-US"/>
        </a:p>
      </dgm:t>
    </dgm:pt>
    <dgm:pt modelId="{C5191ECD-DD70-4E8E-B85E-A574233CAF0A}" type="pres">
      <dgm:prSet presAssocID="{CE283010-4928-4996-BC6E-0A5E05B10029}" presName="root" presStyleCnt="0">
        <dgm:presLayoutVars>
          <dgm:dir/>
          <dgm:resizeHandles val="exact"/>
        </dgm:presLayoutVars>
      </dgm:prSet>
      <dgm:spPr/>
    </dgm:pt>
    <dgm:pt modelId="{9B238829-92F8-435F-AA86-D09F8B5A3B1F}" type="pres">
      <dgm:prSet presAssocID="{A888E8D7-63A9-4BAA-83BE-C6B15114A5F3}" presName="compNode" presStyleCnt="0"/>
      <dgm:spPr/>
    </dgm:pt>
    <dgm:pt modelId="{6884ED4C-6BD2-4ACF-8E0B-96A2478D599D}" type="pres">
      <dgm:prSet presAssocID="{A888E8D7-63A9-4BAA-83BE-C6B15114A5F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s"/>
        </a:ext>
      </dgm:extLst>
    </dgm:pt>
    <dgm:pt modelId="{3161C890-7FFA-4A3C-9510-1A07CBC609F9}" type="pres">
      <dgm:prSet presAssocID="{A888E8D7-63A9-4BAA-83BE-C6B15114A5F3}" presName="spaceRect" presStyleCnt="0"/>
      <dgm:spPr/>
    </dgm:pt>
    <dgm:pt modelId="{E935A421-F61C-4CF4-B845-1364767A199A}" type="pres">
      <dgm:prSet presAssocID="{A888E8D7-63A9-4BAA-83BE-C6B15114A5F3}" presName="textRect" presStyleLbl="revTx" presStyleIdx="0" presStyleCnt="6">
        <dgm:presLayoutVars>
          <dgm:chMax val="1"/>
          <dgm:chPref val="1"/>
        </dgm:presLayoutVars>
      </dgm:prSet>
      <dgm:spPr/>
    </dgm:pt>
    <dgm:pt modelId="{2E98DA50-44D6-40E4-B627-F2FB529A5602}" type="pres">
      <dgm:prSet presAssocID="{4907F74C-136A-4FB2-BD5C-074D77BA1497}" presName="sibTrans" presStyleCnt="0"/>
      <dgm:spPr/>
    </dgm:pt>
    <dgm:pt modelId="{C200A106-F489-436B-9583-517BD563BD81}" type="pres">
      <dgm:prSet presAssocID="{72CD26D5-07B0-469A-B6C8-97E69D2E358B}" presName="compNode" presStyleCnt="0"/>
      <dgm:spPr/>
    </dgm:pt>
    <dgm:pt modelId="{91F79651-4A45-43AA-9399-64C6530DF909}" type="pres">
      <dgm:prSet presAssocID="{72CD26D5-07B0-469A-B6C8-97E69D2E358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4987012-0331-4BA3-8A90-BF32BDDFC21D}" type="pres">
      <dgm:prSet presAssocID="{72CD26D5-07B0-469A-B6C8-97E69D2E358B}" presName="spaceRect" presStyleCnt="0"/>
      <dgm:spPr/>
    </dgm:pt>
    <dgm:pt modelId="{3A13E16A-EDAC-4810-AB5C-55B0955B4A86}" type="pres">
      <dgm:prSet presAssocID="{72CD26D5-07B0-469A-B6C8-97E69D2E358B}" presName="textRect" presStyleLbl="revTx" presStyleIdx="1" presStyleCnt="6">
        <dgm:presLayoutVars>
          <dgm:chMax val="1"/>
          <dgm:chPref val="1"/>
        </dgm:presLayoutVars>
      </dgm:prSet>
      <dgm:spPr/>
    </dgm:pt>
    <dgm:pt modelId="{70503214-CD1E-499F-AD3A-7A840BC0BDFD}" type="pres">
      <dgm:prSet presAssocID="{7A1D7B78-332E-43C6-8B3B-0FF4D77B3D27}" presName="sibTrans" presStyleCnt="0"/>
      <dgm:spPr/>
    </dgm:pt>
    <dgm:pt modelId="{D6981A2F-7BDD-442A-8006-37AA8047B935}" type="pres">
      <dgm:prSet presAssocID="{B06B5D68-14BB-43E4-BF23-61DF6FA9814F}" presName="compNode" presStyleCnt="0"/>
      <dgm:spPr/>
    </dgm:pt>
    <dgm:pt modelId="{E051FC73-E6F8-47FF-BDEB-550EFB176EA5}" type="pres">
      <dgm:prSet presAssocID="{B06B5D68-14BB-43E4-BF23-61DF6FA9814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33DB0247-A8E0-4074-9D61-BB430A103C36}" type="pres">
      <dgm:prSet presAssocID="{B06B5D68-14BB-43E4-BF23-61DF6FA9814F}" presName="spaceRect" presStyleCnt="0"/>
      <dgm:spPr/>
    </dgm:pt>
    <dgm:pt modelId="{2B0F5C9E-ECF5-4200-A4E3-DE3F10F8B2AB}" type="pres">
      <dgm:prSet presAssocID="{B06B5D68-14BB-43E4-BF23-61DF6FA9814F}" presName="textRect" presStyleLbl="revTx" presStyleIdx="2" presStyleCnt="6">
        <dgm:presLayoutVars>
          <dgm:chMax val="1"/>
          <dgm:chPref val="1"/>
        </dgm:presLayoutVars>
      </dgm:prSet>
      <dgm:spPr/>
    </dgm:pt>
    <dgm:pt modelId="{C5793E85-E82E-46E2-805F-ED994CF3794B}" type="pres">
      <dgm:prSet presAssocID="{27ACCF35-51B1-4A58-8855-5127D9180040}" presName="sibTrans" presStyleCnt="0"/>
      <dgm:spPr/>
    </dgm:pt>
    <dgm:pt modelId="{A02D45A2-F02E-49D9-A752-76DF85C581F7}" type="pres">
      <dgm:prSet presAssocID="{37615C11-1ABF-4D40-B2C0-5DCFF51AD6A1}" presName="compNode" presStyleCnt="0"/>
      <dgm:spPr/>
    </dgm:pt>
    <dgm:pt modelId="{22CBC7AD-998C-4E8B-AF09-D8C66318BAEF}" type="pres">
      <dgm:prSet presAssocID="{37615C11-1ABF-4D40-B2C0-5DCFF51AD6A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FC778E3-C889-4733-A408-55E978C66A35}" type="pres">
      <dgm:prSet presAssocID="{37615C11-1ABF-4D40-B2C0-5DCFF51AD6A1}" presName="spaceRect" presStyleCnt="0"/>
      <dgm:spPr/>
    </dgm:pt>
    <dgm:pt modelId="{B0BCCCB3-B4E4-46AC-8EFC-1FED9CE76108}" type="pres">
      <dgm:prSet presAssocID="{37615C11-1ABF-4D40-B2C0-5DCFF51AD6A1}" presName="textRect" presStyleLbl="revTx" presStyleIdx="3" presStyleCnt="6">
        <dgm:presLayoutVars>
          <dgm:chMax val="1"/>
          <dgm:chPref val="1"/>
        </dgm:presLayoutVars>
      </dgm:prSet>
      <dgm:spPr/>
    </dgm:pt>
    <dgm:pt modelId="{AADA1541-6C41-4F6F-9464-D0880396D230}" type="pres">
      <dgm:prSet presAssocID="{9E4021E8-AE6E-4CE3-857A-9B475AD0EB93}" presName="sibTrans" presStyleCnt="0"/>
      <dgm:spPr/>
    </dgm:pt>
    <dgm:pt modelId="{081B8E22-3EC0-47F0-8538-733BE6437494}" type="pres">
      <dgm:prSet presAssocID="{383EF551-AB83-4382-B161-E47DBCC9C2E6}" presName="compNode" presStyleCnt="0"/>
      <dgm:spPr/>
    </dgm:pt>
    <dgm:pt modelId="{95BB3098-F05D-4195-9DD0-8E4BB6BDFDC7}" type="pres">
      <dgm:prSet presAssocID="{383EF551-AB83-4382-B161-E47DBCC9C2E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25D0D93-5E89-4E5C-851B-86A3DA9E22BF}" type="pres">
      <dgm:prSet presAssocID="{383EF551-AB83-4382-B161-E47DBCC9C2E6}" presName="spaceRect" presStyleCnt="0"/>
      <dgm:spPr/>
    </dgm:pt>
    <dgm:pt modelId="{6A49DAEC-AB6C-4CE0-86B8-736F844E01F8}" type="pres">
      <dgm:prSet presAssocID="{383EF551-AB83-4382-B161-E47DBCC9C2E6}" presName="textRect" presStyleLbl="revTx" presStyleIdx="4" presStyleCnt="6">
        <dgm:presLayoutVars>
          <dgm:chMax val="1"/>
          <dgm:chPref val="1"/>
        </dgm:presLayoutVars>
      </dgm:prSet>
      <dgm:spPr/>
    </dgm:pt>
    <dgm:pt modelId="{EEA535E2-9EB7-4D19-828F-3FC98C5ED4A9}" type="pres">
      <dgm:prSet presAssocID="{EE121F85-8839-4959-A3EB-010E486B7366}" presName="sibTrans" presStyleCnt="0"/>
      <dgm:spPr/>
    </dgm:pt>
    <dgm:pt modelId="{F47520AC-29DD-4C87-85ED-A605EE73B2FB}" type="pres">
      <dgm:prSet presAssocID="{DFE74966-1581-4EEE-AA17-701BF0DD298D}" presName="compNode" presStyleCnt="0"/>
      <dgm:spPr/>
    </dgm:pt>
    <dgm:pt modelId="{A62E9931-0A7E-4835-A0DB-C162D30B1B28}" type="pres">
      <dgm:prSet presAssocID="{DFE74966-1581-4EEE-AA17-701BF0DD298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DF747433-9AA1-4EC1-9FD7-BAE2613DB4A3}" type="pres">
      <dgm:prSet presAssocID="{DFE74966-1581-4EEE-AA17-701BF0DD298D}" presName="spaceRect" presStyleCnt="0"/>
      <dgm:spPr/>
    </dgm:pt>
    <dgm:pt modelId="{9B6CB782-B5E3-4EB4-8670-2F6CE41C3C6D}" type="pres">
      <dgm:prSet presAssocID="{DFE74966-1581-4EEE-AA17-701BF0DD298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08DD525-B7BF-45BC-8272-6F940AA8C9D3}" type="presOf" srcId="{383EF551-AB83-4382-B161-E47DBCC9C2E6}" destId="{6A49DAEC-AB6C-4CE0-86B8-736F844E01F8}" srcOrd="0" destOrd="0" presId="urn:microsoft.com/office/officeart/2018/2/layout/IconLabelList"/>
    <dgm:cxn modelId="{D0191830-CC60-4EE1-8BBB-AAAFE3DB5384}" srcId="{CE283010-4928-4996-BC6E-0A5E05B10029}" destId="{72CD26D5-07B0-469A-B6C8-97E69D2E358B}" srcOrd="1" destOrd="0" parTransId="{DE133791-6E93-40D5-BE31-6E51881C8C6E}" sibTransId="{7A1D7B78-332E-43C6-8B3B-0FF4D77B3D27}"/>
    <dgm:cxn modelId="{8E28AF5C-B5EA-40B5-9D3D-3A039864D426}" type="presOf" srcId="{DFE74966-1581-4EEE-AA17-701BF0DD298D}" destId="{9B6CB782-B5E3-4EB4-8670-2F6CE41C3C6D}" srcOrd="0" destOrd="0" presId="urn:microsoft.com/office/officeart/2018/2/layout/IconLabelList"/>
    <dgm:cxn modelId="{57F80F42-A329-4113-94AD-BA2A75926BF2}" type="presOf" srcId="{72CD26D5-07B0-469A-B6C8-97E69D2E358B}" destId="{3A13E16A-EDAC-4810-AB5C-55B0955B4A86}" srcOrd="0" destOrd="0" presId="urn:microsoft.com/office/officeart/2018/2/layout/IconLabelList"/>
    <dgm:cxn modelId="{56D0EE65-E9A1-44C5-ADDA-6AF78037FA50}" type="presOf" srcId="{CE283010-4928-4996-BC6E-0A5E05B10029}" destId="{C5191ECD-DD70-4E8E-B85E-A574233CAF0A}" srcOrd="0" destOrd="0" presId="urn:microsoft.com/office/officeart/2018/2/layout/IconLabelList"/>
    <dgm:cxn modelId="{5FA8037F-8E3E-46C7-94DB-8021AAFB4FB2}" srcId="{CE283010-4928-4996-BC6E-0A5E05B10029}" destId="{37615C11-1ABF-4D40-B2C0-5DCFF51AD6A1}" srcOrd="3" destOrd="0" parTransId="{3C91040F-AF7D-4BCB-9BC8-A63D5AEBCB0C}" sibTransId="{9E4021E8-AE6E-4CE3-857A-9B475AD0EB93}"/>
    <dgm:cxn modelId="{1D94358A-6E6A-4B8B-BE1B-B178DF7BF535}" srcId="{CE283010-4928-4996-BC6E-0A5E05B10029}" destId="{B06B5D68-14BB-43E4-BF23-61DF6FA9814F}" srcOrd="2" destOrd="0" parTransId="{248D1609-9CA0-48E1-BF2E-2107B387B397}" sibTransId="{27ACCF35-51B1-4A58-8855-5127D9180040}"/>
    <dgm:cxn modelId="{8500EC92-85B4-4849-88E5-ACF530EDEA17}" type="presOf" srcId="{A888E8D7-63A9-4BAA-83BE-C6B15114A5F3}" destId="{E935A421-F61C-4CF4-B845-1364767A199A}" srcOrd="0" destOrd="0" presId="urn:microsoft.com/office/officeart/2018/2/layout/IconLabelList"/>
    <dgm:cxn modelId="{179E4797-8125-40CA-B408-A27E1C0DBF91}" srcId="{CE283010-4928-4996-BC6E-0A5E05B10029}" destId="{A888E8D7-63A9-4BAA-83BE-C6B15114A5F3}" srcOrd="0" destOrd="0" parTransId="{CE7DFF7D-729F-453B-84FE-181C9422B20B}" sibTransId="{4907F74C-136A-4FB2-BD5C-074D77BA1497}"/>
    <dgm:cxn modelId="{00F24BDF-ADE1-438A-A9E5-487C95481E85}" srcId="{CE283010-4928-4996-BC6E-0A5E05B10029}" destId="{DFE74966-1581-4EEE-AA17-701BF0DD298D}" srcOrd="5" destOrd="0" parTransId="{DF6A9CF5-136B-4817-8566-83AFEEF9A90C}" sibTransId="{AFAC6A38-3F02-4335-8EB8-ABFF77364DC9}"/>
    <dgm:cxn modelId="{60A5CEE5-9E96-483C-B780-C24CC623D674}" type="presOf" srcId="{37615C11-1ABF-4D40-B2C0-5DCFF51AD6A1}" destId="{B0BCCCB3-B4E4-46AC-8EFC-1FED9CE76108}" srcOrd="0" destOrd="0" presId="urn:microsoft.com/office/officeart/2018/2/layout/IconLabelList"/>
    <dgm:cxn modelId="{189567E7-2FF4-4E17-BC20-623A1E332548}" srcId="{CE283010-4928-4996-BC6E-0A5E05B10029}" destId="{383EF551-AB83-4382-B161-E47DBCC9C2E6}" srcOrd="4" destOrd="0" parTransId="{9F0BF9C4-E3ED-4EC4-84D3-8A726A0C7740}" sibTransId="{EE121F85-8839-4959-A3EB-010E486B7366}"/>
    <dgm:cxn modelId="{AAB398FA-EF72-4834-84BC-6EEE7E043B51}" type="presOf" srcId="{B06B5D68-14BB-43E4-BF23-61DF6FA9814F}" destId="{2B0F5C9E-ECF5-4200-A4E3-DE3F10F8B2AB}" srcOrd="0" destOrd="0" presId="urn:microsoft.com/office/officeart/2018/2/layout/IconLabelList"/>
    <dgm:cxn modelId="{516CC213-024C-48F8-A436-129BC4C325F1}" type="presParOf" srcId="{C5191ECD-DD70-4E8E-B85E-A574233CAF0A}" destId="{9B238829-92F8-435F-AA86-D09F8B5A3B1F}" srcOrd="0" destOrd="0" presId="urn:microsoft.com/office/officeart/2018/2/layout/IconLabelList"/>
    <dgm:cxn modelId="{E02AFC6A-09D4-4D12-93F3-F75266DBD49A}" type="presParOf" srcId="{9B238829-92F8-435F-AA86-D09F8B5A3B1F}" destId="{6884ED4C-6BD2-4ACF-8E0B-96A2478D599D}" srcOrd="0" destOrd="0" presId="urn:microsoft.com/office/officeart/2018/2/layout/IconLabelList"/>
    <dgm:cxn modelId="{5F89387A-9BEB-402C-8FE7-FBE8D7268486}" type="presParOf" srcId="{9B238829-92F8-435F-AA86-D09F8B5A3B1F}" destId="{3161C890-7FFA-4A3C-9510-1A07CBC609F9}" srcOrd="1" destOrd="0" presId="urn:microsoft.com/office/officeart/2018/2/layout/IconLabelList"/>
    <dgm:cxn modelId="{2234C6C3-BAF9-4645-A5B7-ADF8672BB4A4}" type="presParOf" srcId="{9B238829-92F8-435F-AA86-D09F8B5A3B1F}" destId="{E935A421-F61C-4CF4-B845-1364767A199A}" srcOrd="2" destOrd="0" presId="urn:microsoft.com/office/officeart/2018/2/layout/IconLabelList"/>
    <dgm:cxn modelId="{85200BB3-CCB4-45A5-B76C-3E7C5B104209}" type="presParOf" srcId="{C5191ECD-DD70-4E8E-B85E-A574233CAF0A}" destId="{2E98DA50-44D6-40E4-B627-F2FB529A5602}" srcOrd="1" destOrd="0" presId="urn:microsoft.com/office/officeart/2018/2/layout/IconLabelList"/>
    <dgm:cxn modelId="{BF7F5EA6-270F-40A0-8EDB-C237565D9955}" type="presParOf" srcId="{C5191ECD-DD70-4E8E-B85E-A574233CAF0A}" destId="{C200A106-F489-436B-9583-517BD563BD81}" srcOrd="2" destOrd="0" presId="urn:microsoft.com/office/officeart/2018/2/layout/IconLabelList"/>
    <dgm:cxn modelId="{BEF6A5C1-2CF0-46FE-B428-6192F21E8949}" type="presParOf" srcId="{C200A106-F489-436B-9583-517BD563BD81}" destId="{91F79651-4A45-43AA-9399-64C6530DF909}" srcOrd="0" destOrd="0" presId="urn:microsoft.com/office/officeart/2018/2/layout/IconLabelList"/>
    <dgm:cxn modelId="{B2A850FC-7C5C-4D0A-AB94-B56B00F004A7}" type="presParOf" srcId="{C200A106-F489-436B-9583-517BD563BD81}" destId="{44987012-0331-4BA3-8A90-BF32BDDFC21D}" srcOrd="1" destOrd="0" presId="urn:microsoft.com/office/officeart/2018/2/layout/IconLabelList"/>
    <dgm:cxn modelId="{1BD19F37-C861-4737-9439-C19A331DD79B}" type="presParOf" srcId="{C200A106-F489-436B-9583-517BD563BD81}" destId="{3A13E16A-EDAC-4810-AB5C-55B0955B4A86}" srcOrd="2" destOrd="0" presId="urn:microsoft.com/office/officeart/2018/2/layout/IconLabelList"/>
    <dgm:cxn modelId="{A9155E9F-CD74-4CC0-B79D-065691D6AAED}" type="presParOf" srcId="{C5191ECD-DD70-4E8E-B85E-A574233CAF0A}" destId="{70503214-CD1E-499F-AD3A-7A840BC0BDFD}" srcOrd="3" destOrd="0" presId="urn:microsoft.com/office/officeart/2018/2/layout/IconLabelList"/>
    <dgm:cxn modelId="{E6A7ED3C-2708-4361-A816-7914E5245244}" type="presParOf" srcId="{C5191ECD-DD70-4E8E-B85E-A574233CAF0A}" destId="{D6981A2F-7BDD-442A-8006-37AA8047B935}" srcOrd="4" destOrd="0" presId="urn:microsoft.com/office/officeart/2018/2/layout/IconLabelList"/>
    <dgm:cxn modelId="{43D16132-93F4-44FE-A77C-F6EACF2C2486}" type="presParOf" srcId="{D6981A2F-7BDD-442A-8006-37AA8047B935}" destId="{E051FC73-E6F8-47FF-BDEB-550EFB176EA5}" srcOrd="0" destOrd="0" presId="urn:microsoft.com/office/officeart/2018/2/layout/IconLabelList"/>
    <dgm:cxn modelId="{D7503BFB-F366-49FE-9B77-75C9213D9234}" type="presParOf" srcId="{D6981A2F-7BDD-442A-8006-37AA8047B935}" destId="{33DB0247-A8E0-4074-9D61-BB430A103C36}" srcOrd="1" destOrd="0" presId="urn:microsoft.com/office/officeart/2018/2/layout/IconLabelList"/>
    <dgm:cxn modelId="{8C9CE2CD-72FF-48D0-A024-968690CEC339}" type="presParOf" srcId="{D6981A2F-7BDD-442A-8006-37AA8047B935}" destId="{2B0F5C9E-ECF5-4200-A4E3-DE3F10F8B2AB}" srcOrd="2" destOrd="0" presId="urn:microsoft.com/office/officeart/2018/2/layout/IconLabelList"/>
    <dgm:cxn modelId="{7F70081F-880F-47D6-B4E0-84DF83CA6724}" type="presParOf" srcId="{C5191ECD-DD70-4E8E-B85E-A574233CAF0A}" destId="{C5793E85-E82E-46E2-805F-ED994CF3794B}" srcOrd="5" destOrd="0" presId="urn:microsoft.com/office/officeart/2018/2/layout/IconLabelList"/>
    <dgm:cxn modelId="{5CED8A5F-AE7B-4E81-BD24-C28BF12F2F71}" type="presParOf" srcId="{C5191ECD-DD70-4E8E-B85E-A574233CAF0A}" destId="{A02D45A2-F02E-49D9-A752-76DF85C581F7}" srcOrd="6" destOrd="0" presId="urn:microsoft.com/office/officeart/2018/2/layout/IconLabelList"/>
    <dgm:cxn modelId="{456BE29A-6507-432E-833F-CF32AA7FC86B}" type="presParOf" srcId="{A02D45A2-F02E-49D9-A752-76DF85C581F7}" destId="{22CBC7AD-998C-4E8B-AF09-D8C66318BAEF}" srcOrd="0" destOrd="0" presId="urn:microsoft.com/office/officeart/2018/2/layout/IconLabelList"/>
    <dgm:cxn modelId="{1335119F-EB2D-4D96-953D-14891FCB6984}" type="presParOf" srcId="{A02D45A2-F02E-49D9-A752-76DF85C581F7}" destId="{1FC778E3-C889-4733-A408-55E978C66A35}" srcOrd="1" destOrd="0" presId="urn:microsoft.com/office/officeart/2018/2/layout/IconLabelList"/>
    <dgm:cxn modelId="{483C9529-EE6F-46BB-BAC1-B9A80DDF052A}" type="presParOf" srcId="{A02D45A2-F02E-49D9-A752-76DF85C581F7}" destId="{B0BCCCB3-B4E4-46AC-8EFC-1FED9CE76108}" srcOrd="2" destOrd="0" presId="urn:microsoft.com/office/officeart/2018/2/layout/IconLabelList"/>
    <dgm:cxn modelId="{195A9382-0A85-4D69-B595-12AB8D2D43C5}" type="presParOf" srcId="{C5191ECD-DD70-4E8E-B85E-A574233CAF0A}" destId="{AADA1541-6C41-4F6F-9464-D0880396D230}" srcOrd="7" destOrd="0" presId="urn:microsoft.com/office/officeart/2018/2/layout/IconLabelList"/>
    <dgm:cxn modelId="{9F7482DB-DD04-4C79-9642-DD27C5C5CE61}" type="presParOf" srcId="{C5191ECD-DD70-4E8E-B85E-A574233CAF0A}" destId="{081B8E22-3EC0-47F0-8538-733BE6437494}" srcOrd="8" destOrd="0" presId="urn:microsoft.com/office/officeart/2018/2/layout/IconLabelList"/>
    <dgm:cxn modelId="{C0BD975A-BFD5-410A-B88F-2047CB7DA9B1}" type="presParOf" srcId="{081B8E22-3EC0-47F0-8538-733BE6437494}" destId="{95BB3098-F05D-4195-9DD0-8E4BB6BDFDC7}" srcOrd="0" destOrd="0" presId="urn:microsoft.com/office/officeart/2018/2/layout/IconLabelList"/>
    <dgm:cxn modelId="{15C8A566-8413-434C-B0CE-2A9F7922923B}" type="presParOf" srcId="{081B8E22-3EC0-47F0-8538-733BE6437494}" destId="{E25D0D93-5E89-4E5C-851B-86A3DA9E22BF}" srcOrd="1" destOrd="0" presId="urn:microsoft.com/office/officeart/2018/2/layout/IconLabelList"/>
    <dgm:cxn modelId="{6E0633B8-2E83-40BD-8930-D66ABE6929F5}" type="presParOf" srcId="{081B8E22-3EC0-47F0-8538-733BE6437494}" destId="{6A49DAEC-AB6C-4CE0-86B8-736F844E01F8}" srcOrd="2" destOrd="0" presId="urn:microsoft.com/office/officeart/2018/2/layout/IconLabelList"/>
    <dgm:cxn modelId="{CC71381C-90CE-47C7-9CA0-5B0F48B177AD}" type="presParOf" srcId="{C5191ECD-DD70-4E8E-B85E-A574233CAF0A}" destId="{EEA535E2-9EB7-4D19-828F-3FC98C5ED4A9}" srcOrd="9" destOrd="0" presId="urn:microsoft.com/office/officeart/2018/2/layout/IconLabelList"/>
    <dgm:cxn modelId="{AB245B46-87B7-4655-9D97-7AFBE5891F43}" type="presParOf" srcId="{C5191ECD-DD70-4E8E-B85E-A574233CAF0A}" destId="{F47520AC-29DD-4C87-85ED-A605EE73B2FB}" srcOrd="10" destOrd="0" presId="urn:microsoft.com/office/officeart/2018/2/layout/IconLabelList"/>
    <dgm:cxn modelId="{58636BB3-A1E6-4CC3-8555-95C3786E79C8}" type="presParOf" srcId="{F47520AC-29DD-4C87-85ED-A605EE73B2FB}" destId="{A62E9931-0A7E-4835-A0DB-C162D30B1B28}" srcOrd="0" destOrd="0" presId="urn:microsoft.com/office/officeart/2018/2/layout/IconLabelList"/>
    <dgm:cxn modelId="{A497AAAE-B34D-4245-A885-7E71B97B3646}" type="presParOf" srcId="{F47520AC-29DD-4C87-85ED-A605EE73B2FB}" destId="{DF747433-9AA1-4EC1-9FD7-BAE2613DB4A3}" srcOrd="1" destOrd="0" presId="urn:microsoft.com/office/officeart/2018/2/layout/IconLabelList"/>
    <dgm:cxn modelId="{DAF56F2E-3816-4854-9386-FDF389D140C6}" type="presParOf" srcId="{F47520AC-29DD-4C87-85ED-A605EE73B2FB}" destId="{9B6CB782-B5E3-4EB4-8670-2F6CE41C3C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083CC6-6D98-4B07-A106-B48F97E9602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DA5813-703E-4AFA-9698-ABF4576E1D60}">
      <dgm:prSet/>
      <dgm:spPr/>
      <dgm:t>
        <a:bodyPr/>
        <a:lstStyle/>
        <a:p>
          <a:pPr>
            <a:defRPr b="1"/>
          </a:pPr>
          <a:r>
            <a:rPr lang="en-US" b="1"/>
            <a:t>Overview</a:t>
          </a:r>
          <a:r>
            <a:rPr lang="en-US"/>
            <a:t>:</a:t>
          </a:r>
        </a:p>
      </dgm:t>
    </dgm:pt>
    <dgm:pt modelId="{536B8819-0202-451B-A201-5B4253415A28}" type="parTrans" cxnId="{033DEC43-A168-43AB-8631-2826EC2F7303}">
      <dgm:prSet/>
      <dgm:spPr/>
      <dgm:t>
        <a:bodyPr/>
        <a:lstStyle/>
        <a:p>
          <a:endParaRPr lang="en-US"/>
        </a:p>
      </dgm:t>
    </dgm:pt>
    <dgm:pt modelId="{9F7D3503-C7DF-4EED-B8FF-C8822C292617}" type="sibTrans" cxnId="{033DEC43-A168-43AB-8631-2826EC2F7303}">
      <dgm:prSet/>
      <dgm:spPr/>
      <dgm:t>
        <a:bodyPr/>
        <a:lstStyle/>
        <a:p>
          <a:endParaRPr lang="en-US"/>
        </a:p>
      </dgm:t>
    </dgm:pt>
    <dgm:pt modelId="{65FE2457-CC37-426C-B50F-759320591E6D}">
      <dgm:prSet/>
      <dgm:spPr/>
      <dgm:t>
        <a:bodyPr/>
        <a:lstStyle/>
        <a:p>
          <a:r>
            <a:rPr lang="en-US"/>
            <a:t>The research reviewed multiple papers to trace the advancements in steering angle prediction for autonomous vehicles.</a:t>
          </a:r>
        </a:p>
      </dgm:t>
    </dgm:pt>
    <dgm:pt modelId="{C8518E80-EF5E-41B0-A063-5F4C4CA509ED}" type="parTrans" cxnId="{7D8820DB-9EE1-43A8-A8EC-A7F9BA05F46B}">
      <dgm:prSet/>
      <dgm:spPr/>
      <dgm:t>
        <a:bodyPr/>
        <a:lstStyle/>
        <a:p>
          <a:endParaRPr lang="en-US"/>
        </a:p>
      </dgm:t>
    </dgm:pt>
    <dgm:pt modelId="{A88E85F5-88D3-4D42-A141-14DE0961F003}" type="sibTrans" cxnId="{7D8820DB-9EE1-43A8-A8EC-A7F9BA05F46B}">
      <dgm:prSet/>
      <dgm:spPr/>
      <dgm:t>
        <a:bodyPr/>
        <a:lstStyle/>
        <a:p>
          <a:endParaRPr lang="en-US"/>
        </a:p>
      </dgm:t>
    </dgm:pt>
    <dgm:pt modelId="{C38F8B21-BE64-4957-B23D-ED34F05F2496}">
      <dgm:prSet/>
      <dgm:spPr/>
      <dgm:t>
        <a:bodyPr/>
        <a:lstStyle/>
        <a:p>
          <a:r>
            <a:rPr lang="en-US"/>
            <a:t>Progression observed from early CNN models to advanced hybrid architectures and optimization techniques.</a:t>
          </a:r>
        </a:p>
      </dgm:t>
    </dgm:pt>
    <dgm:pt modelId="{B3C46D6E-AAA1-4016-ABC8-8A72587779E6}" type="parTrans" cxnId="{770D66C0-BA04-4A20-BAAC-2CF5E596E838}">
      <dgm:prSet/>
      <dgm:spPr/>
      <dgm:t>
        <a:bodyPr/>
        <a:lstStyle/>
        <a:p>
          <a:endParaRPr lang="en-US"/>
        </a:p>
      </dgm:t>
    </dgm:pt>
    <dgm:pt modelId="{DCE6A509-F4C2-4067-86BD-E7C531B651CD}" type="sibTrans" cxnId="{770D66C0-BA04-4A20-BAAC-2CF5E596E838}">
      <dgm:prSet/>
      <dgm:spPr/>
      <dgm:t>
        <a:bodyPr/>
        <a:lstStyle/>
        <a:p>
          <a:endParaRPr lang="en-US"/>
        </a:p>
      </dgm:t>
    </dgm:pt>
    <dgm:pt modelId="{A92919DC-41AA-439B-A951-697C3FF54E39}">
      <dgm:prSet/>
      <dgm:spPr/>
      <dgm:t>
        <a:bodyPr/>
        <a:lstStyle/>
        <a:p>
          <a:pPr>
            <a:defRPr b="1"/>
          </a:pPr>
          <a:r>
            <a:rPr lang="en-IN" b="1"/>
            <a:t>Beginning</a:t>
          </a:r>
          <a:r>
            <a:rPr lang="en-IN"/>
            <a:t>:</a:t>
          </a:r>
          <a:endParaRPr lang="en-US"/>
        </a:p>
      </dgm:t>
    </dgm:pt>
    <dgm:pt modelId="{2ADC3B4A-B0FF-430A-9CFA-B6DA4A449593}" type="parTrans" cxnId="{5A3D65FB-9F86-4F16-97EF-6C0AB1AF6098}">
      <dgm:prSet/>
      <dgm:spPr/>
      <dgm:t>
        <a:bodyPr/>
        <a:lstStyle/>
        <a:p>
          <a:endParaRPr lang="en-US"/>
        </a:p>
      </dgm:t>
    </dgm:pt>
    <dgm:pt modelId="{57D00601-C290-498A-B664-C9C4331A8E09}" type="sibTrans" cxnId="{5A3D65FB-9F86-4F16-97EF-6C0AB1AF6098}">
      <dgm:prSet/>
      <dgm:spPr/>
      <dgm:t>
        <a:bodyPr/>
        <a:lstStyle/>
        <a:p>
          <a:endParaRPr lang="en-US"/>
        </a:p>
      </dgm:t>
    </dgm:pt>
    <dgm:pt modelId="{2BD4DE7C-F93E-46BC-B403-A246542AABD3}">
      <dgm:prSet/>
      <dgm:spPr/>
      <dgm:t>
        <a:bodyPr/>
        <a:lstStyle/>
        <a:p>
          <a:r>
            <a:rPr lang="en-IN"/>
            <a:t>Early CNN models like PilotNet  introduced end-to-end learning for steering tasks, focusing on spatial feature extraction.</a:t>
          </a:r>
          <a:endParaRPr lang="en-US"/>
        </a:p>
      </dgm:t>
    </dgm:pt>
    <dgm:pt modelId="{322D3020-27A4-40D8-A488-D616367B9BBC}" type="parTrans" cxnId="{26951934-A3AD-4D9F-B5B2-04DC4BE4C570}">
      <dgm:prSet/>
      <dgm:spPr/>
      <dgm:t>
        <a:bodyPr/>
        <a:lstStyle/>
        <a:p>
          <a:endParaRPr lang="en-US"/>
        </a:p>
      </dgm:t>
    </dgm:pt>
    <dgm:pt modelId="{B52EF782-96A7-4BBC-858E-3B4A52822598}" type="sibTrans" cxnId="{26951934-A3AD-4D9F-B5B2-04DC4BE4C570}">
      <dgm:prSet/>
      <dgm:spPr/>
      <dgm:t>
        <a:bodyPr/>
        <a:lstStyle/>
        <a:p>
          <a:endParaRPr lang="en-US"/>
        </a:p>
      </dgm:t>
    </dgm:pt>
    <dgm:pt modelId="{95ACC0D9-B806-4F58-A643-87038EED77EA}">
      <dgm:prSet/>
      <dgm:spPr/>
      <dgm:t>
        <a:bodyPr/>
        <a:lstStyle/>
        <a:p>
          <a:r>
            <a:rPr lang="en-IN"/>
            <a:t>Limitations emerged in handling dynamic and unstructured environments.</a:t>
          </a:r>
          <a:endParaRPr lang="en-US"/>
        </a:p>
      </dgm:t>
    </dgm:pt>
    <dgm:pt modelId="{B18CFF6A-00DA-4B50-AA9E-D49542F90F61}" type="parTrans" cxnId="{4B4C819C-D8B8-4664-A804-9495EA1693EE}">
      <dgm:prSet/>
      <dgm:spPr/>
      <dgm:t>
        <a:bodyPr/>
        <a:lstStyle/>
        <a:p>
          <a:endParaRPr lang="en-US"/>
        </a:p>
      </dgm:t>
    </dgm:pt>
    <dgm:pt modelId="{117565E1-D143-4463-B755-5CBF4C3174FE}" type="sibTrans" cxnId="{4B4C819C-D8B8-4664-A804-9495EA1693EE}">
      <dgm:prSet/>
      <dgm:spPr/>
      <dgm:t>
        <a:bodyPr/>
        <a:lstStyle/>
        <a:p>
          <a:endParaRPr lang="en-US"/>
        </a:p>
      </dgm:t>
    </dgm:pt>
    <dgm:pt modelId="{6A9F6ADC-8024-416E-8EFC-6BC5ABF7E358}">
      <dgm:prSet/>
      <dgm:spPr/>
      <dgm:t>
        <a:bodyPr/>
        <a:lstStyle/>
        <a:p>
          <a:pPr>
            <a:defRPr b="1"/>
          </a:pPr>
          <a:r>
            <a:rPr lang="en-IN" b="1"/>
            <a:t>Progression</a:t>
          </a:r>
          <a:r>
            <a:rPr lang="en-IN"/>
            <a:t>:</a:t>
          </a:r>
          <a:endParaRPr lang="en-US"/>
        </a:p>
      </dgm:t>
    </dgm:pt>
    <dgm:pt modelId="{1CAC0628-6BBE-40B5-822F-F085578D9ADD}" type="parTrans" cxnId="{BA5B5B96-7630-4AEC-BC8D-0BB8187C268B}">
      <dgm:prSet/>
      <dgm:spPr/>
      <dgm:t>
        <a:bodyPr/>
        <a:lstStyle/>
        <a:p>
          <a:endParaRPr lang="en-US"/>
        </a:p>
      </dgm:t>
    </dgm:pt>
    <dgm:pt modelId="{850E1685-643E-4E6E-BBC9-81274278D710}" type="sibTrans" cxnId="{BA5B5B96-7630-4AEC-BC8D-0BB8187C268B}">
      <dgm:prSet/>
      <dgm:spPr/>
      <dgm:t>
        <a:bodyPr/>
        <a:lstStyle/>
        <a:p>
          <a:endParaRPr lang="en-US"/>
        </a:p>
      </dgm:t>
    </dgm:pt>
    <dgm:pt modelId="{50C1B698-9FF0-4CB4-AE54-2D44674B7B91}">
      <dgm:prSet/>
      <dgm:spPr/>
      <dgm:t>
        <a:bodyPr/>
        <a:lstStyle/>
        <a:p>
          <a:r>
            <a:rPr lang="en-IN"/>
            <a:t>Recent models incorporated preprocessing techniques such as YUV transformation, normalization, and data augmentation.</a:t>
          </a:r>
          <a:endParaRPr lang="en-US"/>
        </a:p>
      </dgm:t>
    </dgm:pt>
    <dgm:pt modelId="{1AAB0A40-2D9A-493C-8030-B6EDE0AF3B45}" type="parTrans" cxnId="{246C1CE8-7C40-46AA-81EF-95854976FAB2}">
      <dgm:prSet/>
      <dgm:spPr/>
      <dgm:t>
        <a:bodyPr/>
        <a:lstStyle/>
        <a:p>
          <a:endParaRPr lang="en-US"/>
        </a:p>
      </dgm:t>
    </dgm:pt>
    <dgm:pt modelId="{4874E84B-4B05-4A82-88E4-4668AEDDF890}" type="sibTrans" cxnId="{246C1CE8-7C40-46AA-81EF-95854976FAB2}">
      <dgm:prSet/>
      <dgm:spPr/>
      <dgm:t>
        <a:bodyPr/>
        <a:lstStyle/>
        <a:p>
          <a:endParaRPr lang="en-US"/>
        </a:p>
      </dgm:t>
    </dgm:pt>
    <dgm:pt modelId="{F5D8213E-E55C-4830-9466-644E712D3C26}">
      <dgm:prSet/>
      <dgm:spPr/>
      <dgm:t>
        <a:bodyPr/>
        <a:lstStyle/>
        <a:p>
          <a:r>
            <a:rPr lang="en-IN"/>
            <a:t>Hybrid CNN-RNN frameworks with LSTM layers captured temporal dependencies, improving performance in dynamic scenarios.</a:t>
          </a:r>
          <a:endParaRPr lang="en-US"/>
        </a:p>
      </dgm:t>
    </dgm:pt>
    <dgm:pt modelId="{97ECD322-7472-496D-915E-31B55E9B6777}" type="parTrans" cxnId="{4648EDF4-58E2-49D0-B023-C232213C7A94}">
      <dgm:prSet/>
      <dgm:spPr/>
      <dgm:t>
        <a:bodyPr/>
        <a:lstStyle/>
        <a:p>
          <a:endParaRPr lang="en-US"/>
        </a:p>
      </dgm:t>
    </dgm:pt>
    <dgm:pt modelId="{9DC8E271-844B-4916-BA9C-97146F481C0E}" type="sibTrans" cxnId="{4648EDF4-58E2-49D0-B023-C232213C7A94}">
      <dgm:prSet/>
      <dgm:spPr/>
      <dgm:t>
        <a:bodyPr/>
        <a:lstStyle/>
        <a:p>
          <a:endParaRPr lang="en-US"/>
        </a:p>
      </dgm:t>
    </dgm:pt>
    <dgm:pt modelId="{8FBFF042-A187-4559-A3CA-AFE702D37D32}" type="pres">
      <dgm:prSet presAssocID="{D8083CC6-6D98-4B07-A106-B48F97E96029}" presName="root" presStyleCnt="0">
        <dgm:presLayoutVars>
          <dgm:dir/>
          <dgm:resizeHandles val="exact"/>
        </dgm:presLayoutVars>
      </dgm:prSet>
      <dgm:spPr/>
    </dgm:pt>
    <dgm:pt modelId="{BD6FCCC1-9636-4B0E-896F-F72F3C6DF7A6}" type="pres">
      <dgm:prSet presAssocID="{B4DA5813-703E-4AFA-9698-ABF4576E1D60}" presName="compNode" presStyleCnt="0"/>
      <dgm:spPr/>
    </dgm:pt>
    <dgm:pt modelId="{834D12BC-BC0D-42A4-9519-5D8278E87F05}" type="pres">
      <dgm:prSet presAssocID="{B4DA5813-703E-4AFA-9698-ABF4576E1D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79AEA1A-C5A3-4ED0-81D7-20427DA0328B}" type="pres">
      <dgm:prSet presAssocID="{B4DA5813-703E-4AFA-9698-ABF4576E1D60}" presName="iconSpace" presStyleCnt="0"/>
      <dgm:spPr/>
    </dgm:pt>
    <dgm:pt modelId="{3492952E-357E-46F2-A212-CDDBB0FC076F}" type="pres">
      <dgm:prSet presAssocID="{B4DA5813-703E-4AFA-9698-ABF4576E1D60}" presName="parTx" presStyleLbl="revTx" presStyleIdx="0" presStyleCnt="6">
        <dgm:presLayoutVars>
          <dgm:chMax val="0"/>
          <dgm:chPref val="0"/>
        </dgm:presLayoutVars>
      </dgm:prSet>
      <dgm:spPr/>
    </dgm:pt>
    <dgm:pt modelId="{381E7F3C-7F74-4457-923A-9F6CA1623153}" type="pres">
      <dgm:prSet presAssocID="{B4DA5813-703E-4AFA-9698-ABF4576E1D60}" presName="txSpace" presStyleCnt="0"/>
      <dgm:spPr/>
    </dgm:pt>
    <dgm:pt modelId="{F9ADD0A8-ADC6-41A8-B282-16D545827DFF}" type="pres">
      <dgm:prSet presAssocID="{B4DA5813-703E-4AFA-9698-ABF4576E1D60}" presName="desTx" presStyleLbl="revTx" presStyleIdx="1" presStyleCnt="6">
        <dgm:presLayoutVars/>
      </dgm:prSet>
      <dgm:spPr/>
    </dgm:pt>
    <dgm:pt modelId="{D88FF9FE-1AD9-4899-9023-5D4411179DC0}" type="pres">
      <dgm:prSet presAssocID="{9F7D3503-C7DF-4EED-B8FF-C8822C292617}" presName="sibTrans" presStyleCnt="0"/>
      <dgm:spPr/>
    </dgm:pt>
    <dgm:pt modelId="{20DD3B8B-AC73-4CD8-B1DC-B99435065D19}" type="pres">
      <dgm:prSet presAssocID="{A92919DC-41AA-439B-A951-697C3FF54E39}" presName="compNode" presStyleCnt="0"/>
      <dgm:spPr/>
    </dgm:pt>
    <dgm:pt modelId="{AEE35AED-0C5E-46C3-BB3E-547E528DFDD4}" type="pres">
      <dgm:prSet presAssocID="{A92919DC-41AA-439B-A951-697C3FF54E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A13E682B-B17D-435B-BAAE-F501841DFC9A}" type="pres">
      <dgm:prSet presAssocID="{A92919DC-41AA-439B-A951-697C3FF54E39}" presName="iconSpace" presStyleCnt="0"/>
      <dgm:spPr/>
    </dgm:pt>
    <dgm:pt modelId="{9065F68F-6EB8-45E7-9767-EE68FCF113D8}" type="pres">
      <dgm:prSet presAssocID="{A92919DC-41AA-439B-A951-697C3FF54E39}" presName="parTx" presStyleLbl="revTx" presStyleIdx="2" presStyleCnt="6">
        <dgm:presLayoutVars>
          <dgm:chMax val="0"/>
          <dgm:chPref val="0"/>
        </dgm:presLayoutVars>
      </dgm:prSet>
      <dgm:spPr/>
    </dgm:pt>
    <dgm:pt modelId="{F1C211B4-167C-4AA8-851A-0BEC3DACA99F}" type="pres">
      <dgm:prSet presAssocID="{A92919DC-41AA-439B-A951-697C3FF54E39}" presName="txSpace" presStyleCnt="0"/>
      <dgm:spPr/>
    </dgm:pt>
    <dgm:pt modelId="{2262C3B9-A52B-46FE-859E-CC7065337F82}" type="pres">
      <dgm:prSet presAssocID="{A92919DC-41AA-439B-A951-697C3FF54E39}" presName="desTx" presStyleLbl="revTx" presStyleIdx="3" presStyleCnt="6">
        <dgm:presLayoutVars/>
      </dgm:prSet>
      <dgm:spPr/>
    </dgm:pt>
    <dgm:pt modelId="{F0AE9FF7-976C-4882-9E69-6DEF9641A3A3}" type="pres">
      <dgm:prSet presAssocID="{57D00601-C290-498A-B664-C9C4331A8E09}" presName="sibTrans" presStyleCnt="0"/>
      <dgm:spPr/>
    </dgm:pt>
    <dgm:pt modelId="{6DB42AA6-83A8-40D9-A82C-E3633EABF78C}" type="pres">
      <dgm:prSet presAssocID="{6A9F6ADC-8024-416E-8EFC-6BC5ABF7E358}" presName="compNode" presStyleCnt="0"/>
      <dgm:spPr/>
    </dgm:pt>
    <dgm:pt modelId="{D7C0F823-D624-4340-941C-BE073F433739}" type="pres">
      <dgm:prSet presAssocID="{6A9F6ADC-8024-416E-8EFC-6BC5ABF7E3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1D566DC-E11B-432B-9D14-882B7C6DA385}" type="pres">
      <dgm:prSet presAssocID="{6A9F6ADC-8024-416E-8EFC-6BC5ABF7E358}" presName="iconSpace" presStyleCnt="0"/>
      <dgm:spPr/>
    </dgm:pt>
    <dgm:pt modelId="{E656B915-F0F9-4ABF-9BF7-9C4764D4CB9D}" type="pres">
      <dgm:prSet presAssocID="{6A9F6ADC-8024-416E-8EFC-6BC5ABF7E358}" presName="parTx" presStyleLbl="revTx" presStyleIdx="4" presStyleCnt="6">
        <dgm:presLayoutVars>
          <dgm:chMax val="0"/>
          <dgm:chPref val="0"/>
        </dgm:presLayoutVars>
      </dgm:prSet>
      <dgm:spPr/>
    </dgm:pt>
    <dgm:pt modelId="{C49C8E53-23F7-41B0-BB74-942E34141697}" type="pres">
      <dgm:prSet presAssocID="{6A9F6ADC-8024-416E-8EFC-6BC5ABF7E358}" presName="txSpace" presStyleCnt="0"/>
      <dgm:spPr/>
    </dgm:pt>
    <dgm:pt modelId="{FEC27521-CC0A-4C14-B6E0-46CF3698891F}" type="pres">
      <dgm:prSet presAssocID="{6A9F6ADC-8024-416E-8EFC-6BC5ABF7E358}" presName="desTx" presStyleLbl="revTx" presStyleIdx="5" presStyleCnt="6">
        <dgm:presLayoutVars/>
      </dgm:prSet>
      <dgm:spPr/>
    </dgm:pt>
  </dgm:ptLst>
  <dgm:cxnLst>
    <dgm:cxn modelId="{26951934-A3AD-4D9F-B5B2-04DC4BE4C570}" srcId="{A92919DC-41AA-439B-A951-697C3FF54E39}" destId="{2BD4DE7C-F93E-46BC-B403-A246542AABD3}" srcOrd="0" destOrd="0" parTransId="{322D3020-27A4-40D8-A488-D616367B9BBC}" sibTransId="{B52EF782-96A7-4BBC-858E-3B4A52822598}"/>
    <dgm:cxn modelId="{E34BE141-D23D-4107-81AD-862507F0942D}" type="presOf" srcId="{2BD4DE7C-F93E-46BC-B403-A246542AABD3}" destId="{2262C3B9-A52B-46FE-859E-CC7065337F82}" srcOrd="0" destOrd="0" presId="urn:microsoft.com/office/officeart/2018/5/layout/CenteredIconLabelDescriptionList"/>
    <dgm:cxn modelId="{033DEC43-A168-43AB-8631-2826EC2F7303}" srcId="{D8083CC6-6D98-4B07-A106-B48F97E96029}" destId="{B4DA5813-703E-4AFA-9698-ABF4576E1D60}" srcOrd="0" destOrd="0" parTransId="{536B8819-0202-451B-A201-5B4253415A28}" sibTransId="{9F7D3503-C7DF-4EED-B8FF-C8822C292617}"/>
    <dgm:cxn modelId="{BE74057B-5695-438F-BEB2-402F5A0B80C2}" type="presOf" srcId="{A92919DC-41AA-439B-A951-697C3FF54E39}" destId="{9065F68F-6EB8-45E7-9767-EE68FCF113D8}" srcOrd="0" destOrd="0" presId="urn:microsoft.com/office/officeart/2018/5/layout/CenteredIconLabelDescriptionList"/>
    <dgm:cxn modelId="{AAAAB882-00B5-4FFA-9446-4700FAB090D2}" type="presOf" srcId="{C38F8B21-BE64-4957-B23D-ED34F05F2496}" destId="{F9ADD0A8-ADC6-41A8-B282-16D545827DFF}" srcOrd="0" destOrd="1" presId="urn:microsoft.com/office/officeart/2018/5/layout/CenteredIconLabelDescriptionList"/>
    <dgm:cxn modelId="{C96C7783-7286-4FCB-A40E-213D2BEDBACE}" type="presOf" srcId="{B4DA5813-703E-4AFA-9698-ABF4576E1D60}" destId="{3492952E-357E-46F2-A212-CDDBB0FC076F}" srcOrd="0" destOrd="0" presId="urn:microsoft.com/office/officeart/2018/5/layout/CenteredIconLabelDescriptionList"/>
    <dgm:cxn modelId="{BA5B5B96-7630-4AEC-BC8D-0BB8187C268B}" srcId="{D8083CC6-6D98-4B07-A106-B48F97E96029}" destId="{6A9F6ADC-8024-416E-8EFC-6BC5ABF7E358}" srcOrd="2" destOrd="0" parTransId="{1CAC0628-6BBE-40B5-822F-F085578D9ADD}" sibTransId="{850E1685-643E-4E6E-BBC9-81274278D710}"/>
    <dgm:cxn modelId="{B29D6E99-974A-43A6-915C-83046A2A91E1}" type="presOf" srcId="{D8083CC6-6D98-4B07-A106-B48F97E96029}" destId="{8FBFF042-A187-4559-A3CA-AFE702D37D32}" srcOrd="0" destOrd="0" presId="urn:microsoft.com/office/officeart/2018/5/layout/CenteredIconLabelDescriptionList"/>
    <dgm:cxn modelId="{4B4C819C-D8B8-4664-A804-9495EA1693EE}" srcId="{A92919DC-41AA-439B-A951-697C3FF54E39}" destId="{95ACC0D9-B806-4F58-A643-87038EED77EA}" srcOrd="1" destOrd="0" parTransId="{B18CFF6A-00DA-4B50-AA9E-D49542F90F61}" sibTransId="{117565E1-D143-4463-B755-5CBF4C3174FE}"/>
    <dgm:cxn modelId="{721627AD-1DAD-4B75-B929-2D1D95640E7F}" type="presOf" srcId="{95ACC0D9-B806-4F58-A643-87038EED77EA}" destId="{2262C3B9-A52B-46FE-859E-CC7065337F82}" srcOrd="0" destOrd="1" presId="urn:microsoft.com/office/officeart/2018/5/layout/CenteredIconLabelDescriptionList"/>
    <dgm:cxn modelId="{FD2718B9-FCFF-4B18-858A-3461A88D98BE}" type="presOf" srcId="{6A9F6ADC-8024-416E-8EFC-6BC5ABF7E358}" destId="{E656B915-F0F9-4ABF-9BF7-9C4764D4CB9D}" srcOrd="0" destOrd="0" presId="urn:microsoft.com/office/officeart/2018/5/layout/CenteredIconLabelDescriptionList"/>
    <dgm:cxn modelId="{770D66C0-BA04-4A20-BAAC-2CF5E596E838}" srcId="{B4DA5813-703E-4AFA-9698-ABF4576E1D60}" destId="{C38F8B21-BE64-4957-B23D-ED34F05F2496}" srcOrd="1" destOrd="0" parTransId="{B3C46D6E-AAA1-4016-ABC8-8A72587779E6}" sibTransId="{DCE6A509-F4C2-4067-86BD-E7C531B651CD}"/>
    <dgm:cxn modelId="{7B4BBFCF-6676-4391-A989-73DF6E440FBE}" type="presOf" srcId="{65FE2457-CC37-426C-B50F-759320591E6D}" destId="{F9ADD0A8-ADC6-41A8-B282-16D545827DFF}" srcOrd="0" destOrd="0" presId="urn:microsoft.com/office/officeart/2018/5/layout/CenteredIconLabelDescriptionList"/>
    <dgm:cxn modelId="{4B5D99D2-A67C-4A6A-B7B8-3549934BF0C0}" type="presOf" srcId="{50C1B698-9FF0-4CB4-AE54-2D44674B7B91}" destId="{FEC27521-CC0A-4C14-B6E0-46CF3698891F}" srcOrd="0" destOrd="0" presId="urn:microsoft.com/office/officeart/2018/5/layout/CenteredIconLabelDescriptionList"/>
    <dgm:cxn modelId="{7D8820DB-9EE1-43A8-A8EC-A7F9BA05F46B}" srcId="{B4DA5813-703E-4AFA-9698-ABF4576E1D60}" destId="{65FE2457-CC37-426C-B50F-759320591E6D}" srcOrd="0" destOrd="0" parTransId="{C8518E80-EF5E-41B0-A063-5F4C4CA509ED}" sibTransId="{A88E85F5-88D3-4D42-A141-14DE0961F003}"/>
    <dgm:cxn modelId="{246C1CE8-7C40-46AA-81EF-95854976FAB2}" srcId="{6A9F6ADC-8024-416E-8EFC-6BC5ABF7E358}" destId="{50C1B698-9FF0-4CB4-AE54-2D44674B7B91}" srcOrd="0" destOrd="0" parTransId="{1AAB0A40-2D9A-493C-8030-B6EDE0AF3B45}" sibTransId="{4874E84B-4B05-4A82-88E4-4668AEDDF890}"/>
    <dgm:cxn modelId="{803C21EE-0B32-4426-AD27-75D799F7DD31}" type="presOf" srcId="{F5D8213E-E55C-4830-9466-644E712D3C26}" destId="{FEC27521-CC0A-4C14-B6E0-46CF3698891F}" srcOrd="0" destOrd="1" presId="urn:microsoft.com/office/officeart/2018/5/layout/CenteredIconLabelDescriptionList"/>
    <dgm:cxn modelId="{4648EDF4-58E2-49D0-B023-C232213C7A94}" srcId="{6A9F6ADC-8024-416E-8EFC-6BC5ABF7E358}" destId="{F5D8213E-E55C-4830-9466-644E712D3C26}" srcOrd="1" destOrd="0" parTransId="{97ECD322-7472-496D-915E-31B55E9B6777}" sibTransId="{9DC8E271-844B-4916-BA9C-97146F481C0E}"/>
    <dgm:cxn modelId="{5A3D65FB-9F86-4F16-97EF-6C0AB1AF6098}" srcId="{D8083CC6-6D98-4B07-A106-B48F97E96029}" destId="{A92919DC-41AA-439B-A951-697C3FF54E39}" srcOrd="1" destOrd="0" parTransId="{2ADC3B4A-B0FF-430A-9CFA-B6DA4A449593}" sibTransId="{57D00601-C290-498A-B664-C9C4331A8E09}"/>
    <dgm:cxn modelId="{CAEACD15-5E29-4870-B506-9DCDBC5720B9}" type="presParOf" srcId="{8FBFF042-A187-4559-A3CA-AFE702D37D32}" destId="{BD6FCCC1-9636-4B0E-896F-F72F3C6DF7A6}" srcOrd="0" destOrd="0" presId="urn:microsoft.com/office/officeart/2018/5/layout/CenteredIconLabelDescriptionList"/>
    <dgm:cxn modelId="{3FB868EF-744C-418B-9532-6B7E44B60C47}" type="presParOf" srcId="{BD6FCCC1-9636-4B0E-896F-F72F3C6DF7A6}" destId="{834D12BC-BC0D-42A4-9519-5D8278E87F05}" srcOrd="0" destOrd="0" presId="urn:microsoft.com/office/officeart/2018/5/layout/CenteredIconLabelDescriptionList"/>
    <dgm:cxn modelId="{1FD0D358-B5F8-4AE2-B7E5-384B1D0E2F65}" type="presParOf" srcId="{BD6FCCC1-9636-4B0E-896F-F72F3C6DF7A6}" destId="{E79AEA1A-C5A3-4ED0-81D7-20427DA0328B}" srcOrd="1" destOrd="0" presId="urn:microsoft.com/office/officeart/2018/5/layout/CenteredIconLabelDescriptionList"/>
    <dgm:cxn modelId="{1FAE3DAF-BB92-45C5-A68B-398C6C361A1A}" type="presParOf" srcId="{BD6FCCC1-9636-4B0E-896F-F72F3C6DF7A6}" destId="{3492952E-357E-46F2-A212-CDDBB0FC076F}" srcOrd="2" destOrd="0" presId="urn:microsoft.com/office/officeart/2018/5/layout/CenteredIconLabelDescriptionList"/>
    <dgm:cxn modelId="{344527FD-81A0-46F0-B831-A532DE87C80C}" type="presParOf" srcId="{BD6FCCC1-9636-4B0E-896F-F72F3C6DF7A6}" destId="{381E7F3C-7F74-4457-923A-9F6CA1623153}" srcOrd="3" destOrd="0" presId="urn:microsoft.com/office/officeart/2018/5/layout/CenteredIconLabelDescriptionList"/>
    <dgm:cxn modelId="{82EB8116-02B2-4359-8437-C99563B0379B}" type="presParOf" srcId="{BD6FCCC1-9636-4B0E-896F-F72F3C6DF7A6}" destId="{F9ADD0A8-ADC6-41A8-B282-16D545827DFF}" srcOrd="4" destOrd="0" presId="urn:microsoft.com/office/officeart/2018/5/layout/CenteredIconLabelDescriptionList"/>
    <dgm:cxn modelId="{B5A800D3-ACDF-4385-ABF2-BCA93CAD6EC6}" type="presParOf" srcId="{8FBFF042-A187-4559-A3CA-AFE702D37D32}" destId="{D88FF9FE-1AD9-4899-9023-5D4411179DC0}" srcOrd="1" destOrd="0" presId="urn:microsoft.com/office/officeart/2018/5/layout/CenteredIconLabelDescriptionList"/>
    <dgm:cxn modelId="{7962F616-7F96-4CC0-8CAA-250E5C295042}" type="presParOf" srcId="{8FBFF042-A187-4559-A3CA-AFE702D37D32}" destId="{20DD3B8B-AC73-4CD8-B1DC-B99435065D19}" srcOrd="2" destOrd="0" presId="urn:microsoft.com/office/officeart/2018/5/layout/CenteredIconLabelDescriptionList"/>
    <dgm:cxn modelId="{2288010B-ABEC-461D-BB8A-CCF713102B59}" type="presParOf" srcId="{20DD3B8B-AC73-4CD8-B1DC-B99435065D19}" destId="{AEE35AED-0C5E-46C3-BB3E-547E528DFDD4}" srcOrd="0" destOrd="0" presId="urn:microsoft.com/office/officeart/2018/5/layout/CenteredIconLabelDescriptionList"/>
    <dgm:cxn modelId="{7FD46B2B-86ED-4895-B1AA-4C4A745E05C7}" type="presParOf" srcId="{20DD3B8B-AC73-4CD8-B1DC-B99435065D19}" destId="{A13E682B-B17D-435B-BAAE-F501841DFC9A}" srcOrd="1" destOrd="0" presId="urn:microsoft.com/office/officeart/2018/5/layout/CenteredIconLabelDescriptionList"/>
    <dgm:cxn modelId="{C7D9DA39-6338-41CD-9D4B-9A04C900C174}" type="presParOf" srcId="{20DD3B8B-AC73-4CD8-B1DC-B99435065D19}" destId="{9065F68F-6EB8-45E7-9767-EE68FCF113D8}" srcOrd="2" destOrd="0" presId="urn:microsoft.com/office/officeart/2018/5/layout/CenteredIconLabelDescriptionList"/>
    <dgm:cxn modelId="{C91B44FD-6597-473C-A7BC-748ACFCC7633}" type="presParOf" srcId="{20DD3B8B-AC73-4CD8-B1DC-B99435065D19}" destId="{F1C211B4-167C-4AA8-851A-0BEC3DACA99F}" srcOrd="3" destOrd="0" presId="urn:microsoft.com/office/officeart/2018/5/layout/CenteredIconLabelDescriptionList"/>
    <dgm:cxn modelId="{E2F77391-A1FD-4888-9537-0C4CD62553F5}" type="presParOf" srcId="{20DD3B8B-AC73-4CD8-B1DC-B99435065D19}" destId="{2262C3B9-A52B-46FE-859E-CC7065337F82}" srcOrd="4" destOrd="0" presId="urn:microsoft.com/office/officeart/2018/5/layout/CenteredIconLabelDescriptionList"/>
    <dgm:cxn modelId="{235FCCD6-4186-46CF-BD28-55153DDE9AAF}" type="presParOf" srcId="{8FBFF042-A187-4559-A3CA-AFE702D37D32}" destId="{F0AE9FF7-976C-4882-9E69-6DEF9641A3A3}" srcOrd="3" destOrd="0" presId="urn:microsoft.com/office/officeart/2018/5/layout/CenteredIconLabelDescriptionList"/>
    <dgm:cxn modelId="{CCF01F2B-1FD6-4C14-962B-D66AA1EFABF6}" type="presParOf" srcId="{8FBFF042-A187-4559-A3CA-AFE702D37D32}" destId="{6DB42AA6-83A8-40D9-A82C-E3633EABF78C}" srcOrd="4" destOrd="0" presId="urn:microsoft.com/office/officeart/2018/5/layout/CenteredIconLabelDescriptionList"/>
    <dgm:cxn modelId="{374F90F1-4055-4089-BDCA-2B531884F58D}" type="presParOf" srcId="{6DB42AA6-83A8-40D9-A82C-E3633EABF78C}" destId="{D7C0F823-D624-4340-941C-BE073F433739}" srcOrd="0" destOrd="0" presId="urn:microsoft.com/office/officeart/2018/5/layout/CenteredIconLabelDescriptionList"/>
    <dgm:cxn modelId="{9BBF6C1D-E63A-41C7-ABD0-ABE8904A2588}" type="presParOf" srcId="{6DB42AA6-83A8-40D9-A82C-E3633EABF78C}" destId="{01D566DC-E11B-432B-9D14-882B7C6DA385}" srcOrd="1" destOrd="0" presId="urn:microsoft.com/office/officeart/2018/5/layout/CenteredIconLabelDescriptionList"/>
    <dgm:cxn modelId="{67287DA5-35AD-4089-9237-CDAAF60A947B}" type="presParOf" srcId="{6DB42AA6-83A8-40D9-A82C-E3633EABF78C}" destId="{E656B915-F0F9-4ABF-9BF7-9C4764D4CB9D}" srcOrd="2" destOrd="0" presId="urn:microsoft.com/office/officeart/2018/5/layout/CenteredIconLabelDescriptionList"/>
    <dgm:cxn modelId="{CED747B7-2CAA-4113-9131-339E8CD728A2}" type="presParOf" srcId="{6DB42AA6-83A8-40D9-A82C-E3633EABF78C}" destId="{C49C8E53-23F7-41B0-BB74-942E34141697}" srcOrd="3" destOrd="0" presId="urn:microsoft.com/office/officeart/2018/5/layout/CenteredIconLabelDescriptionList"/>
    <dgm:cxn modelId="{703AEE59-0D1D-4396-9E98-D3EB58C5D616}" type="presParOf" srcId="{6DB42AA6-83A8-40D9-A82C-E3633EABF78C}" destId="{FEC27521-CC0A-4C14-B6E0-46CF3698891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BBC2C5-F108-4EBE-976E-D43172BD82D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1E5427-8B4D-4AF2-A9B1-86D83AF9F74E}">
      <dgm:prSet/>
      <dgm:spPr/>
      <dgm:t>
        <a:bodyPr/>
        <a:lstStyle/>
        <a:p>
          <a:pPr>
            <a:defRPr b="1"/>
          </a:pPr>
          <a:r>
            <a:rPr lang="en-US" b="1" i="0" baseline="0"/>
            <a:t>PilotNet:</a:t>
          </a:r>
        </a:p>
      </dgm:t>
    </dgm:pt>
    <dgm:pt modelId="{B90CA7D9-C679-4AEB-805D-2F7B48CE6E5E}" type="parTrans" cxnId="{CFA25ABD-BD66-4927-9E95-E46A99B7F21C}">
      <dgm:prSet/>
      <dgm:spPr/>
      <dgm:t>
        <a:bodyPr/>
        <a:lstStyle/>
        <a:p>
          <a:endParaRPr lang="en-US"/>
        </a:p>
      </dgm:t>
    </dgm:pt>
    <dgm:pt modelId="{75FAAADB-656F-4B90-B0A4-1B80D41F1B25}" type="sibTrans" cxnId="{CFA25ABD-BD66-4927-9E95-E46A99B7F21C}">
      <dgm:prSet/>
      <dgm:spPr/>
      <dgm:t>
        <a:bodyPr/>
        <a:lstStyle/>
        <a:p>
          <a:endParaRPr lang="en-US"/>
        </a:p>
      </dgm:t>
    </dgm:pt>
    <dgm:pt modelId="{1AA363D3-9D12-4E65-A77A-AAC1CA6DF615}">
      <dgm:prSet/>
      <dgm:spPr/>
      <dgm:t>
        <a:bodyPr/>
        <a:lstStyle/>
        <a:p>
          <a:r>
            <a:rPr lang="en-US" b="0" i="0" baseline="0" dirty="0"/>
            <a:t>Light network architecture </a:t>
          </a:r>
          <a:r>
            <a:rPr lang="en-US" b="1" i="0" baseline="0" dirty="0"/>
            <a:t> convolutional layers</a:t>
          </a:r>
          <a:r>
            <a:rPr lang="en-US" b="0" i="0" baseline="0" dirty="0"/>
            <a:t> for spatial feature extraction.</a:t>
          </a:r>
          <a:endParaRPr lang="en-US" dirty="0"/>
        </a:p>
      </dgm:t>
    </dgm:pt>
    <dgm:pt modelId="{6A06EDC5-DA06-4EF2-B15D-D86CE3E2C9E4}" type="parTrans" cxnId="{2C087A1E-0E12-42E8-B2A2-122A006D39E1}">
      <dgm:prSet/>
      <dgm:spPr/>
      <dgm:t>
        <a:bodyPr/>
        <a:lstStyle/>
        <a:p>
          <a:endParaRPr lang="en-US"/>
        </a:p>
      </dgm:t>
    </dgm:pt>
    <dgm:pt modelId="{7C449FFB-F92E-42F4-B91F-BB67FD75B55A}" type="sibTrans" cxnId="{2C087A1E-0E12-42E8-B2A2-122A006D39E1}">
      <dgm:prSet/>
      <dgm:spPr/>
      <dgm:t>
        <a:bodyPr/>
        <a:lstStyle/>
        <a:p>
          <a:endParaRPr lang="en-US"/>
        </a:p>
      </dgm:t>
    </dgm:pt>
    <dgm:pt modelId="{36371733-AFE9-4A71-B99C-4BBCB1A02729}">
      <dgm:prSet/>
      <dgm:spPr/>
      <dgm:t>
        <a:bodyPr/>
        <a:lstStyle/>
        <a:p>
          <a:r>
            <a:rPr lang="en-US" b="0" i="0" baseline="0"/>
            <a:t>Fully connected layers predict steering angles.</a:t>
          </a:r>
          <a:endParaRPr lang="en-US"/>
        </a:p>
      </dgm:t>
    </dgm:pt>
    <dgm:pt modelId="{3B9376FF-CE69-42E9-97AA-6C19676A3489}" type="parTrans" cxnId="{8D976F21-9FDE-42D9-8766-1EFFBDF45CB2}">
      <dgm:prSet/>
      <dgm:spPr/>
      <dgm:t>
        <a:bodyPr/>
        <a:lstStyle/>
        <a:p>
          <a:endParaRPr lang="en-US"/>
        </a:p>
      </dgm:t>
    </dgm:pt>
    <dgm:pt modelId="{813DEC02-5CD3-4B38-8C41-685C95734215}" type="sibTrans" cxnId="{8D976F21-9FDE-42D9-8766-1EFFBDF45CB2}">
      <dgm:prSet/>
      <dgm:spPr/>
      <dgm:t>
        <a:bodyPr/>
        <a:lstStyle/>
        <a:p>
          <a:endParaRPr lang="en-US"/>
        </a:p>
      </dgm:t>
    </dgm:pt>
    <dgm:pt modelId="{B31FC8E2-BFC1-4481-9711-111C241C6EDC}">
      <dgm:prSet/>
      <dgm:spPr/>
      <dgm:t>
        <a:bodyPr/>
        <a:lstStyle/>
        <a:p>
          <a:r>
            <a:rPr lang="en-US" b="0" i="0" baseline="0"/>
            <a:t>Achieves a balance between </a:t>
          </a:r>
          <a:r>
            <a:rPr lang="en-US" b="1" i="0" baseline="0"/>
            <a:t>accuracy and computational efficiency</a:t>
          </a:r>
          <a:r>
            <a:rPr lang="en-US" b="0" i="0" baseline="0"/>
            <a:t>.</a:t>
          </a:r>
          <a:endParaRPr lang="en-US"/>
        </a:p>
      </dgm:t>
    </dgm:pt>
    <dgm:pt modelId="{12348DDB-0075-4ACD-9299-95DA285AC165}" type="parTrans" cxnId="{50A0535C-6197-4715-8045-46E94C300023}">
      <dgm:prSet/>
      <dgm:spPr/>
      <dgm:t>
        <a:bodyPr/>
        <a:lstStyle/>
        <a:p>
          <a:endParaRPr lang="en-US"/>
        </a:p>
      </dgm:t>
    </dgm:pt>
    <dgm:pt modelId="{22D446EC-3E5C-4493-9978-2DD0CA859DB4}" type="sibTrans" cxnId="{50A0535C-6197-4715-8045-46E94C300023}">
      <dgm:prSet/>
      <dgm:spPr/>
      <dgm:t>
        <a:bodyPr/>
        <a:lstStyle/>
        <a:p>
          <a:endParaRPr lang="en-US"/>
        </a:p>
      </dgm:t>
    </dgm:pt>
    <dgm:pt modelId="{DD56CFE7-DD8E-4EEE-925C-0C7E9988AF07}">
      <dgm:prSet/>
      <dgm:spPr/>
      <dgm:t>
        <a:bodyPr/>
        <a:lstStyle/>
        <a:p>
          <a:pPr>
            <a:defRPr b="1"/>
          </a:pPr>
          <a:r>
            <a:rPr lang="en-US" b="1" i="0" baseline="0"/>
            <a:t>Enhanced Nvidia Model</a:t>
          </a:r>
          <a:r>
            <a:rPr lang="en-US" b="0" i="0" baseline="0"/>
            <a:t>:</a:t>
          </a:r>
          <a:endParaRPr lang="en-US"/>
        </a:p>
      </dgm:t>
    </dgm:pt>
    <dgm:pt modelId="{212494DA-4367-4512-AA62-BDAF5305935C}" type="parTrans" cxnId="{EC358170-98F1-4848-9943-D403C9FD08CA}">
      <dgm:prSet/>
      <dgm:spPr/>
      <dgm:t>
        <a:bodyPr/>
        <a:lstStyle/>
        <a:p>
          <a:endParaRPr lang="en-US"/>
        </a:p>
      </dgm:t>
    </dgm:pt>
    <dgm:pt modelId="{5DA21298-9928-47E8-9D5C-BDD1A3FEAC5B}" type="sibTrans" cxnId="{EC358170-98F1-4848-9943-D403C9FD08CA}">
      <dgm:prSet/>
      <dgm:spPr/>
      <dgm:t>
        <a:bodyPr/>
        <a:lstStyle/>
        <a:p>
          <a:endParaRPr lang="en-US"/>
        </a:p>
      </dgm:t>
    </dgm:pt>
    <dgm:pt modelId="{EE255021-2E83-4ED0-AA37-9AE6788907F4}">
      <dgm:prSet/>
      <dgm:spPr/>
      <dgm:t>
        <a:bodyPr/>
        <a:lstStyle/>
        <a:p>
          <a:r>
            <a:rPr lang="en-US" b="0" i="0" baseline="0"/>
            <a:t>Builds on PilotNet by adding:</a:t>
          </a:r>
          <a:endParaRPr lang="en-US"/>
        </a:p>
      </dgm:t>
    </dgm:pt>
    <dgm:pt modelId="{2EA935CA-2804-4D67-9BBB-2B60531B8738}" type="parTrans" cxnId="{4AB3E96B-F257-45C0-B27B-D335823D3792}">
      <dgm:prSet/>
      <dgm:spPr/>
      <dgm:t>
        <a:bodyPr/>
        <a:lstStyle/>
        <a:p>
          <a:endParaRPr lang="en-US"/>
        </a:p>
      </dgm:t>
    </dgm:pt>
    <dgm:pt modelId="{C09D46CC-6582-4298-B90A-4B1D63022080}" type="sibTrans" cxnId="{4AB3E96B-F257-45C0-B27B-D335823D3792}">
      <dgm:prSet/>
      <dgm:spPr/>
      <dgm:t>
        <a:bodyPr/>
        <a:lstStyle/>
        <a:p>
          <a:endParaRPr lang="en-US"/>
        </a:p>
      </dgm:t>
    </dgm:pt>
    <dgm:pt modelId="{DC94F59D-18A4-49D6-B810-2A7DC1884700}">
      <dgm:prSet/>
      <dgm:spPr/>
      <dgm:t>
        <a:bodyPr/>
        <a:lstStyle/>
        <a:p>
          <a:r>
            <a:rPr lang="en-US" b="1" i="0" baseline="0"/>
            <a:t>Max pooling</a:t>
          </a:r>
          <a:r>
            <a:rPr lang="en-US" b="0" i="0" baseline="0"/>
            <a:t>, </a:t>
          </a:r>
          <a:r>
            <a:rPr lang="en-US" b="1" i="0" baseline="0"/>
            <a:t>batch normalization</a:t>
          </a:r>
          <a:r>
            <a:rPr lang="en-US" b="0" i="0" baseline="0"/>
            <a:t>, and </a:t>
          </a:r>
          <a:r>
            <a:rPr lang="en-US" b="1" i="0" baseline="0"/>
            <a:t>dropout layers</a:t>
          </a:r>
          <a:r>
            <a:rPr lang="en-US" b="0" i="0" baseline="0"/>
            <a:t>.</a:t>
          </a:r>
          <a:endParaRPr lang="en-US"/>
        </a:p>
      </dgm:t>
    </dgm:pt>
    <dgm:pt modelId="{D9D91BE9-BC8D-4989-97ED-004E63DC5078}" type="parTrans" cxnId="{0EB5B89B-5299-4CA6-8A3B-F702379D3618}">
      <dgm:prSet/>
      <dgm:spPr/>
      <dgm:t>
        <a:bodyPr/>
        <a:lstStyle/>
        <a:p>
          <a:endParaRPr lang="en-US"/>
        </a:p>
      </dgm:t>
    </dgm:pt>
    <dgm:pt modelId="{E1A17F5A-F377-4F85-BB5A-1ED242F8E67B}" type="sibTrans" cxnId="{0EB5B89B-5299-4CA6-8A3B-F702379D3618}">
      <dgm:prSet/>
      <dgm:spPr/>
      <dgm:t>
        <a:bodyPr/>
        <a:lstStyle/>
        <a:p>
          <a:endParaRPr lang="en-US"/>
        </a:p>
      </dgm:t>
    </dgm:pt>
    <dgm:pt modelId="{2DE85F80-5569-4565-9FC9-177966391D06}">
      <dgm:prSet/>
      <dgm:spPr/>
      <dgm:t>
        <a:bodyPr/>
        <a:lstStyle/>
        <a:p>
          <a:r>
            <a:rPr lang="en-US" b="0" i="0" baseline="0"/>
            <a:t>Improves generalization and reduces overfitting.</a:t>
          </a:r>
          <a:endParaRPr lang="en-US"/>
        </a:p>
      </dgm:t>
    </dgm:pt>
    <dgm:pt modelId="{E496D1FF-4BE6-4408-8F14-282A815793BC}" type="parTrans" cxnId="{A044AEB8-5520-41BC-B349-AE1E2B7B3445}">
      <dgm:prSet/>
      <dgm:spPr/>
      <dgm:t>
        <a:bodyPr/>
        <a:lstStyle/>
        <a:p>
          <a:endParaRPr lang="en-US"/>
        </a:p>
      </dgm:t>
    </dgm:pt>
    <dgm:pt modelId="{B19359CC-109A-432A-9370-05B08AE80923}" type="sibTrans" cxnId="{A044AEB8-5520-41BC-B349-AE1E2B7B3445}">
      <dgm:prSet/>
      <dgm:spPr/>
      <dgm:t>
        <a:bodyPr/>
        <a:lstStyle/>
        <a:p>
          <a:endParaRPr lang="en-US"/>
        </a:p>
      </dgm:t>
    </dgm:pt>
    <dgm:pt modelId="{A692C111-A86E-4534-AC50-4D3B3EC8DD34}">
      <dgm:prSet/>
      <dgm:spPr/>
      <dgm:t>
        <a:bodyPr/>
        <a:lstStyle/>
        <a:p>
          <a:r>
            <a:rPr lang="en-US" b="0" i="0" baseline="0"/>
            <a:t>Results in lower </a:t>
          </a:r>
          <a:r>
            <a:rPr lang="en-US" b="1" i="0" baseline="0"/>
            <a:t>Mean Absolute Error (MAE)</a:t>
          </a:r>
          <a:r>
            <a:rPr lang="en-US" b="0" i="0" baseline="0"/>
            <a:t> and </a:t>
          </a:r>
          <a:r>
            <a:rPr lang="en-US" b="1" i="0" baseline="0"/>
            <a:t>Root Mean Squared Error (RMSE)</a:t>
          </a:r>
          <a:r>
            <a:rPr lang="en-US" b="0" i="0" baseline="0"/>
            <a:t> compared to other models.</a:t>
          </a:r>
          <a:endParaRPr lang="en-US"/>
        </a:p>
      </dgm:t>
    </dgm:pt>
    <dgm:pt modelId="{D95F69A3-1EDE-4866-8F89-3676B62130F3}" type="parTrans" cxnId="{B6FDBC86-26A8-4B15-B61C-9D38227EE0E4}">
      <dgm:prSet/>
      <dgm:spPr/>
      <dgm:t>
        <a:bodyPr/>
        <a:lstStyle/>
        <a:p>
          <a:endParaRPr lang="en-US"/>
        </a:p>
      </dgm:t>
    </dgm:pt>
    <dgm:pt modelId="{640056A0-E518-4AE0-8F99-EA58E3B11DCF}" type="sibTrans" cxnId="{B6FDBC86-26A8-4B15-B61C-9D38227EE0E4}">
      <dgm:prSet/>
      <dgm:spPr/>
      <dgm:t>
        <a:bodyPr/>
        <a:lstStyle/>
        <a:p>
          <a:endParaRPr lang="en-US"/>
        </a:p>
      </dgm:t>
    </dgm:pt>
    <dgm:pt modelId="{86F157C6-CCDD-4B79-92CE-EE0ACCFA4FD7}">
      <dgm:prSet/>
      <dgm:spPr/>
      <dgm:t>
        <a:bodyPr/>
        <a:lstStyle/>
        <a:p>
          <a:pPr>
            <a:defRPr b="1"/>
          </a:pPr>
          <a:r>
            <a:rPr lang="en-US" b="1" i="0" baseline="0"/>
            <a:t>Hybrid CNN-RNN Model</a:t>
          </a:r>
          <a:r>
            <a:rPr lang="en-US" b="0" i="0" baseline="0"/>
            <a:t>:</a:t>
          </a:r>
          <a:endParaRPr lang="en-US"/>
        </a:p>
      </dgm:t>
    </dgm:pt>
    <dgm:pt modelId="{B8EA7599-AB90-45A8-B4B1-F486A97A6822}" type="parTrans" cxnId="{3966E284-2132-43AC-8225-634302FC2CE0}">
      <dgm:prSet/>
      <dgm:spPr/>
      <dgm:t>
        <a:bodyPr/>
        <a:lstStyle/>
        <a:p>
          <a:endParaRPr lang="en-US"/>
        </a:p>
      </dgm:t>
    </dgm:pt>
    <dgm:pt modelId="{C2D87BFA-740D-44FA-8CE1-1D78617A58CB}" type="sibTrans" cxnId="{3966E284-2132-43AC-8225-634302FC2CE0}">
      <dgm:prSet/>
      <dgm:spPr/>
      <dgm:t>
        <a:bodyPr/>
        <a:lstStyle/>
        <a:p>
          <a:endParaRPr lang="en-US"/>
        </a:p>
      </dgm:t>
    </dgm:pt>
    <dgm:pt modelId="{3B2502ED-3E55-4774-B193-6924EF40750C}">
      <dgm:prSet/>
      <dgm:spPr/>
      <dgm:t>
        <a:bodyPr/>
        <a:lstStyle/>
        <a:p>
          <a:r>
            <a:rPr lang="en-US" b="0" i="0" baseline="0"/>
            <a:t>Combines </a:t>
          </a:r>
          <a:r>
            <a:rPr lang="en-US" b="1" i="0" baseline="0"/>
            <a:t>CNN for spatial patterns</a:t>
          </a:r>
          <a:r>
            <a:rPr lang="en-US" b="0" i="0" baseline="0"/>
            <a:t> and </a:t>
          </a:r>
          <a:r>
            <a:rPr lang="en-US" b="1" i="0" baseline="0"/>
            <a:t>LSTM for temporal dependencies</a:t>
          </a:r>
          <a:r>
            <a:rPr lang="en-US" b="0" i="0" baseline="0"/>
            <a:t>.</a:t>
          </a:r>
          <a:endParaRPr lang="en-US"/>
        </a:p>
      </dgm:t>
    </dgm:pt>
    <dgm:pt modelId="{F1BE14C2-4CB2-4F62-A691-B87CB289E17B}" type="parTrans" cxnId="{BDD3129B-95A5-41D4-9F69-7518B3772533}">
      <dgm:prSet/>
      <dgm:spPr/>
      <dgm:t>
        <a:bodyPr/>
        <a:lstStyle/>
        <a:p>
          <a:endParaRPr lang="en-US"/>
        </a:p>
      </dgm:t>
    </dgm:pt>
    <dgm:pt modelId="{A6640B1F-F127-456E-A39B-C29372EC3186}" type="sibTrans" cxnId="{BDD3129B-95A5-41D4-9F69-7518B3772533}">
      <dgm:prSet/>
      <dgm:spPr/>
      <dgm:t>
        <a:bodyPr/>
        <a:lstStyle/>
        <a:p>
          <a:endParaRPr lang="en-US"/>
        </a:p>
      </dgm:t>
    </dgm:pt>
    <dgm:pt modelId="{328E8B3D-2F11-4342-B01C-CDA88CBBCAB5}">
      <dgm:prSet/>
      <dgm:spPr/>
      <dgm:t>
        <a:bodyPr/>
        <a:lstStyle/>
        <a:p>
          <a:r>
            <a:rPr lang="en-US" b="0" i="0" baseline="0"/>
            <a:t>Ideal for dynamic driving scenarios with sequential frames.</a:t>
          </a:r>
          <a:endParaRPr lang="en-US"/>
        </a:p>
      </dgm:t>
    </dgm:pt>
    <dgm:pt modelId="{002EBF84-6D45-46A2-908C-371C091C256A}" type="parTrans" cxnId="{56BA15D1-A508-40CB-8474-C5C400FB92B6}">
      <dgm:prSet/>
      <dgm:spPr/>
      <dgm:t>
        <a:bodyPr/>
        <a:lstStyle/>
        <a:p>
          <a:endParaRPr lang="en-US"/>
        </a:p>
      </dgm:t>
    </dgm:pt>
    <dgm:pt modelId="{36D34C12-058E-42C6-BDBB-793F598B6B44}" type="sibTrans" cxnId="{56BA15D1-A508-40CB-8474-C5C400FB92B6}">
      <dgm:prSet/>
      <dgm:spPr/>
      <dgm:t>
        <a:bodyPr/>
        <a:lstStyle/>
        <a:p>
          <a:endParaRPr lang="en-US"/>
        </a:p>
      </dgm:t>
    </dgm:pt>
    <dgm:pt modelId="{83453239-A35B-458C-BA70-D4A37C88595C}">
      <dgm:prSet/>
      <dgm:spPr/>
      <dgm:t>
        <a:bodyPr/>
        <a:lstStyle/>
        <a:p>
          <a:r>
            <a:rPr lang="en-US" b="0" i="0" baseline="0"/>
            <a:t>Captures both spatial and temporal relationships for robust steering predictions.</a:t>
          </a:r>
          <a:endParaRPr lang="en-US"/>
        </a:p>
      </dgm:t>
    </dgm:pt>
    <dgm:pt modelId="{FBB2079D-D66F-4F2D-9804-CF2A13571FFB}" type="parTrans" cxnId="{F48C551B-5D76-4878-BBD1-63F1295A040A}">
      <dgm:prSet/>
      <dgm:spPr/>
      <dgm:t>
        <a:bodyPr/>
        <a:lstStyle/>
        <a:p>
          <a:endParaRPr lang="en-US"/>
        </a:p>
      </dgm:t>
    </dgm:pt>
    <dgm:pt modelId="{05F34943-D652-46AD-A594-8A8A5A69209A}" type="sibTrans" cxnId="{F48C551B-5D76-4878-BBD1-63F1295A040A}">
      <dgm:prSet/>
      <dgm:spPr/>
      <dgm:t>
        <a:bodyPr/>
        <a:lstStyle/>
        <a:p>
          <a:endParaRPr lang="en-US"/>
        </a:p>
      </dgm:t>
    </dgm:pt>
    <dgm:pt modelId="{F726464C-EA2E-48B5-9F9D-A2DCAE7E210F}" type="pres">
      <dgm:prSet presAssocID="{B0BBC2C5-F108-4EBE-976E-D43172BD82D6}" presName="root" presStyleCnt="0">
        <dgm:presLayoutVars>
          <dgm:dir/>
          <dgm:resizeHandles val="exact"/>
        </dgm:presLayoutVars>
      </dgm:prSet>
      <dgm:spPr/>
    </dgm:pt>
    <dgm:pt modelId="{43F72EED-8666-4013-9E9F-570445BF928F}" type="pres">
      <dgm:prSet presAssocID="{1F1E5427-8B4D-4AF2-A9B1-86D83AF9F74E}" presName="compNode" presStyleCnt="0"/>
      <dgm:spPr/>
    </dgm:pt>
    <dgm:pt modelId="{5720299D-9EC7-47A0-A7CA-3528176D39E9}" type="pres">
      <dgm:prSet presAssocID="{1F1E5427-8B4D-4AF2-A9B1-86D83AF9F7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FC7827B-015B-4D0A-8585-D54F9B3EF48E}" type="pres">
      <dgm:prSet presAssocID="{1F1E5427-8B4D-4AF2-A9B1-86D83AF9F74E}" presName="iconSpace" presStyleCnt="0"/>
      <dgm:spPr/>
    </dgm:pt>
    <dgm:pt modelId="{EB828CDA-5D77-4ABF-A657-A522F7490FC3}" type="pres">
      <dgm:prSet presAssocID="{1F1E5427-8B4D-4AF2-A9B1-86D83AF9F74E}" presName="parTx" presStyleLbl="revTx" presStyleIdx="0" presStyleCnt="6">
        <dgm:presLayoutVars>
          <dgm:chMax val="0"/>
          <dgm:chPref val="0"/>
        </dgm:presLayoutVars>
      </dgm:prSet>
      <dgm:spPr/>
    </dgm:pt>
    <dgm:pt modelId="{731E8B1F-9ABF-4AB6-BBAE-7443C8F4B1EF}" type="pres">
      <dgm:prSet presAssocID="{1F1E5427-8B4D-4AF2-A9B1-86D83AF9F74E}" presName="txSpace" presStyleCnt="0"/>
      <dgm:spPr/>
    </dgm:pt>
    <dgm:pt modelId="{4C0D7C29-C7ED-4A91-A624-94793AB5C7A0}" type="pres">
      <dgm:prSet presAssocID="{1F1E5427-8B4D-4AF2-A9B1-86D83AF9F74E}" presName="desTx" presStyleLbl="revTx" presStyleIdx="1" presStyleCnt="6">
        <dgm:presLayoutVars/>
      </dgm:prSet>
      <dgm:spPr/>
    </dgm:pt>
    <dgm:pt modelId="{BCBB2139-3AD7-4ED9-8504-665DA2A7FED2}" type="pres">
      <dgm:prSet presAssocID="{75FAAADB-656F-4B90-B0A4-1B80D41F1B25}" presName="sibTrans" presStyleCnt="0"/>
      <dgm:spPr/>
    </dgm:pt>
    <dgm:pt modelId="{F024BE96-6AA2-41AD-9162-27D3A29DDF53}" type="pres">
      <dgm:prSet presAssocID="{DD56CFE7-DD8E-4EEE-925C-0C7E9988AF07}" presName="compNode" presStyleCnt="0"/>
      <dgm:spPr/>
    </dgm:pt>
    <dgm:pt modelId="{C558C9D2-CD43-46CB-8B09-C0EC01A8F558}" type="pres">
      <dgm:prSet presAssocID="{DD56CFE7-DD8E-4EEE-925C-0C7E9988AF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65441D9-3A54-41AB-89C5-F13F0E430299}" type="pres">
      <dgm:prSet presAssocID="{DD56CFE7-DD8E-4EEE-925C-0C7E9988AF07}" presName="iconSpace" presStyleCnt="0"/>
      <dgm:spPr/>
    </dgm:pt>
    <dgm:pt modelId="{92FB767E-84DC-40DE-9E08-22D2D39AAC91}" type="pres">
      <dgm:prSet presAssocID="{DD56CFE7-DD8E-4EEE-925C-0C7E9988AF07}" presName="parTx" presStyleLbl="revTx" presStyleIdx="2" presStyleCnt="6">
        <dgm:presLayoutVars>
          <dgm:chMax val="0"/>
          <dgm:chPref val="0"/>
        </dgm:presLayoutVars>
      </dgm:prSet>
      <dgm:spPr/>
    </dgm:pt>
    <dgm:pt modelId="{BD069C9A-D496-41FC-8300-93CD344A3AE8}" type="pres">
      <dgm:prSet presAssocID="{DD56CFE7-DD8E-4EEE-925C-0C7E9988AF07}" presName="txSpace" presStyleCnt="0"/>
      <dgm:spPr/>
    </dgm:pt>
    <dgm:pt modelId="{CE3112C7-9754-4C2F-90A3-81F00F44A30E}" type="pres">
      <dgm:prSet presAssocID="{DD56CFE7-DD8E-4EEE-925C-0C7E9988AF07}" presName="desTx" presStyleLbl="revTx" presStyleIdx="3" presStyleCnt="6">
        <dgm:presLayoutVars/>
      </dgm:prSet>
      <dgm:spPr/>
    </dgm:pt>
    <dgm:pt modelId="{3909CDDB-FB9D-4B98-ACDF-B324F16762BF}" type="pres">
      <dgm:prSet presAssocID="{5DA21298-9928-47E8-9D5C-BDD1A3FEAC5B}" presName="sibTrans" presStyleCnt="0"/>
      <dgm:spPr/>
    </dgm:pt>
    <dgm:pt modelId="{38B695D9-7236-42FC-842E-63662BA2C6E1}" type="pres">
      <dgm:prSet presAssocID="{86F157C6-CCDD-4B79-92CE-EE0ACCFA4FD7}" presName="compNode" presStyleCnt="0"/>
      <dgm:spPr/>
    </dgm:pt>
    <dgm:pt modelId="{7F5ED18D-BF4E-467F-8A2A-F5821AB07397}" type="pres">
      <dgm:prSet presAssocID="{86F157C6-CCDD-4B79-92CE-EE0ACCFA4F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4A9D1E-E565-4771-B948-CD3611185E9E}" type="pres">
      <dgm:prSet presAssocID="{86F157C6-CCDD-4B79-92CE-EE0ACCFA4FD7}" presName="iconSpace" presStyleCnt="0"/>
      <dgm:spPr/>
    </dgm:pt>
    <dgm:pt modelId="{101BB0AE-1C69-4752-9044-0CB5CC033E7E}" type="pres">
      <dgm:prSet presAssocID="{86F157C6-CCDD-4B79-92CE-EE0ACCFA4FD7}" presName="parTx" presStyleLbl="revTx" presStyleIdx="4" presStyleCnt="6">
        <dgm:presLayoutVars>
          <dgm:chMax val="0"/>
          <dgm:chPref val="0"/>
        </dgm:presLayoutVars>
      </dgm:prSet>
      <dgm:spPr/>
    </dgm:pt>
    <dgm:pt modelId="{EE923208-FC59-4286-A267-F176EF4BB4AF}" type="pres">
      <dgm:prSet presAssocID="{86F157C6-CCDD-4B79-92CE-EE0ACCFA4FD7}" presName="txSpace" presStyleCnt="0"/>
      <dgm:spPr/>
    </dgm:pt>
    <dgm:pt modelId="{0C5E2F5F-0139-4F30-AC10-CF3BE266D7ED}" type="pres">
      <dgm:prSet presAssocID="{86F157C6-CCDD-4B79-92CE-EE0ACCFA4FD7}" presName="desTx" presStyleLbl="revTx" presStyleIdx="5" presStyleCnt="6">
        <dgm:presLayoutVars/>
      </dgm:prSet>
      <dgm:spPr/>
    </dgm:pt>
  </dgm:ptLst>
  <dgm:cxnLst>
    <dgm:cxn modelId="{7242020D-90E6-41C9-87FB-E25D5586784C}" type="presOf" srcId="{DC94F59D-18A4-49D6-B810-2A7DC1884700}" destId="{CE3112C7-9754-4C2F-90A3-81F00F44A30E}" srcOrd="0" destOrd="1" presId="urn:microsoft.com/office/officeart/2018/2/layout/IconLabelDescriptionList"/>
    <dgm:cxn modelId="{F48C551B-5D76-4878-BBD1-63F1295A040A}" srcId="{86F157C6-CCDD-4B79-92CE-EE0ACCFA4FD7}" destId="{83453239-A35B-458C-BA70-D4A37C88595C}" srcOrd="2" destOrd="0" parTransId="{FBB2079D-D66F-4F2D-9804-CF2A13571FFB}" sibTransId="{05F34943-D652-46AD-A594-8A8A5A69209A}"/>
    <dgm:cxn modelId="{2C087A1E-0E12-42E8-B2A2-122A006D39E1}" srcId="{1F1E5427-8B4D-4AF2-A9B1-86D83AF9F74E}" destId="{1AA363D3-9D12-4E65-A77A-AAC1CA6DF615}" srcOrd="0" destOrd="0" parTransId="{6A06EDC5-DA06-4EF2-B15D-D86CE3E2C9E4}" sibTransId="{7C449FFB-F92E-42F4-B91F-BB67FD75B55A}"/>
    <dgm:cxn modelId="{8D976F21-9FDE-42D9-8766-1EFFBDF45CB2}" srcId="{1F1E5427-8B4D-4AF2-A9B1-86D83AF9F74E}" destId="{36371733-AFE9-4A71-B99C-4BBCB1A02729}" srcOrd="1" destOrd="0" parTransId="{3B9376FF-CE69-42E9-97AA-6C19676A3489}" sibTransId="{813DEC02-5CD3-4B38-8C41-685C95734215}"/>
    <dgm:cxn modelId="{A53B1732-F222-444F-957E-AD407E10E720}" type="presOf" srcId="{B0BBC2C5-F108-4EBE-976E-D43172BD82D6}" destId="{F726464C-EA2E-48B5-9F9D-A2DCAE7E210F}" srcOrd="0" destOrd="0" presId="urn:microsoft.com/office/officeart/2018/2/layout/IconLabelDescriptionList"/>
    <dgm:cxn modelId="{FD0C713D-8E2A-44D4-8B42-F034D73BA9C2}" type="presOf" srcId="{1F1E5427-8B4D-4AF2-A9B1-86D83AF9F74E}" destId="{EB828CDA-5D77-4ABF-A657-A522F7490FC3}" srcOrd="0" destOrd="0" presId="urn:microsoft.com/office/officeart/2018/2/layout/IconLabelDescriptionList"/>
    <dgm:cxn modelId="{50A0535C-6197-4715-8045-46E94C300023}" srcId="{1F1E5427-8B4D-4AF2-A9B1-86D83AF9F74E}" destId="{B31FC8E2-BFC1-4481-9711-111C241C6EDC}" srcOrd="2" destOrd="0" parTransId="{12348DDB-0075-4ACD-9299-95DA285AC165}" sibTransId="{22D446EC-3E5C-4493-9978-2DD0CA859DB4}"/>
    <dgm:cxn modelId="{DF165D6B-8776-44C1-AEBB-053B93D9431B}" type="presOf" srcId="{EE255021-2E83-4ED0-AA37-9AE6788907F4}" destId="{CE3112C7-9754-4C2F-90A3-81F00F44A30E}" srcOrd="0" destOrd="0" presId="urn:microsoft.com/office/officeart/2018/2/layout/IconLabelDescriptionList"/>
    <dgm:cxn modelId="{4AB3E96B-F257-45C0-B27B-D335823D3792}" srcId="{DD56CFE7-DD8E-4EEE-925C-0C7E9988AF07}" destId="{EE255021-2E83-4ED0-AA37-9AE6788907F4}" srcOrd="0" destOrd="0" parTransId="{2EA935CA-2804-4D67-9BBB-2B60531B8738}" sibTransId="{C09D46CC-6582-4298-B90A-4B1D63022080}"/>
    <dgm:cxn modelId="{EC358170-98F1-4848-9943-D403C9FD08CA}" srcId="{B0BBC2C5-F108-4EBE-976E-D43172BD82D6}" destId="{DD56CFE7-DD8E-4EEE-925C-0C7E9988AF07}" srcOrd="1" destOrd="0" parTransId="{212494DA-4367-4512-AA62-BDAF5305935C}" sibTransId="{5DA21298-9928-47E8-9D5C-BDD1A3FEAC5B}"/>
    <dgm:cxn modelId="{8C6F0D74-00D7-45FA-AD95-FBB4EF111CD9}" type="presOf" srcId="{328E8B3D-2F11-4342-B01C-CDA88CBBCAB5}" destId="{0C5E2F5F-0139-4F30-AC10-CF3BE266D7ED}" srcOrd="0" destOrd="1" presId="urn:microsoft.com/office/officeart/2018/2/layout/IconLabelDescriptionList"/>
    <dgm:cxn modelId="{32AF9D58-E397-4640-9183-C236EF7B0798}" type="presOf" srcId="{36371733-AFE9-4A71-B99C-4BBCB1A02729}" destId="{4C0D7C29-C7ED-4A91-A624-94793AB5C7A0}" srcOrd="0" destOrd="1" presId="urn:microsoft.com/office/officeart/2018/2/layout/IconLabelDescriptionList"/>
    <dgm:cxn modelId="{3966E284-2132-43AC-8225-634302FC2CE0}" srcId="{B0BBC2C5-F108-4EBE-976E-D43172BD82D6}" destId="{86F157C6-CCDD-4B79-92CE-EE0ACCFA4FD7}" srcOrd="2" destOrd="0" parTransId="{B8EA7599-AB90-45A8-B4B1-F486A97A6822}" sibTransId="{C2D87BFA-740D-44FA-8CE1-1D78617A58CB}"/>
    <dgm:cxn modelId="{B6FDBC86-26A8-4B15-B61C-9D38227EE0E4}" srcId="{DD56CFE7-DD8E-4EEE-925C-0C7E9988AF07}" destId="{A692C111-A86E-4534-AC50-4D3B3EC8DD34}" srcOrd="2" destOrd="0" parTransId="{D95F69A3-1EDE-4866-8F89-3676B62130F3}" sibTransId="{640056A0-E518-4AE0-8F99-EA58E3B11DCF}"/>
    <dgm:cxn modelId="{C2297A88-908E-4476-9D95-62EB338295F0}" type="presOf" srcId="{DD56CFE7-DD8E-4EEE-925C-0C7E9988AF07}" destId="{92FB767E-84DC-40DE-9E08-22D2D39AAC91}" srcOrd="0" destOrd="0" presId="urn:microsoft.com/office/officeart/2018/2/layout/IconLabelDescriptionList"/>
    <dgm:cxn modelId="{BDD3129B-95A5-41D4-9F69-7518B3772533}" srcId="{86F157C6-CCDD-4B79-92CE-EE0ACCFA4FD7}" destId="{3B2502ED-3E55-4774-B193-6924EF40750C}" srcOrd="0" destOrd="0" parTransId="{F1BE14C2-4CB2-4F62-A691-B87CB289E17B}" sibTransId="{A6640B1F-F127-456E-A39B-C29372EC3186}"/>
    <dgm:cxn modelId="{0EB5B89B-5299-4CA6-8A3B-F702379D3618}" srcId="{EE255021-2E83-4ED0-AA37-9AE6788907F4}" destId="{DC94F59D-18A4-49D6-B810-2A7DC1884700}" srcOrd="0" destOrd="0" parTransId="{D9D91BE9-BC8D-4989-97ED-004E63DC5078}" sibTransId="{E1A17F5A-F377-4F85-BB5A-1ED242F8E67B}"/>
    <dgm:cxn modelId="{222452B2-582C-41FF-BE9E-75EA19F258CC}" type="presOf" srcId="{3B2502ED-3E55-4774-B193-6924EF40750C}" destId="{0C5E2F5F-0139-4F30-AC10-CF3BE266D7ED}" srcOrd="0" destOrd="0" presId="urn:microsoft.com/office/officeart/2018/2/layout/IconLabelDescriptionList"/>
    <dgm:cxn modelId="{A044AEB8-5520-41BC-B349-AE1E2B7B3445}" srcId="{DD56CFE7-DD8E-4EEE-925C-0C7E9988AF07}" destId="{2DE85F80-5569-4565-9FC9-177966391D06}" srcOrd="1" destOrd="0" parTransId="{E496D1FF-4BE6-4408-8F14-282A815793BC}" sibTransId="{B19359CC-109A-432A-9370-05B08AE80923}"/>
    <dgm:cxn modelId="{CFA25ABD-BD66-4927-9E95-E46A99B7F21C}" srcId="{B0BBC2C5-F108-4EBE-976E-D43172BD82D6}" destId="{1F1E5427-8B4D-4AF2-A9B1-86D83AF9F74E}" srcOrd="0" destOrd="0" parTransId="{B90CA7D9-C679-4AEB-805D-2F7B48CE6E5E}" sibTransId="{75FAAADB-656F-4B90-B0A4-1B80D41F1B25}"/>
    <dgm:cxn modelId="{B03C1AC3-7A81-4D8E-BC1F-0955D3139AA8}" type="presOf" srcId="{B31FC8E2-BFC1-4481-9711-111C241C6EDC}" destId="{4C0D7C29-C7ED-4A91-A624-94793AB5C7A0}" srcOrd="0" destOrd="2" presId="urn:microsoft.com/office/officeart/2018/2/layout/IconLabelDescriptionList"/>
    <dgm:cxn modelId="{65DE48CB-EB98-44B3-8767-FA733571D8B8}" type="presOf" srcId="{1AA363D3-9D12-4E65-A77A-AAC1CA6DF615}" destId="{4C0D7C29-C7ED-4A91-A624-94793AB5C7A0}" srcOrd="0" destOrd="0" presId="urn:microsoft.com/office/officeart/2018/2/layout/IconLabelDescriptionList"/>
    <dgm:cxn modelId="{56BA15D1-A508-40CB-8474-C5C400FB92B6}" srcId="{86F157C6-CCDD-4B79-92CE-EE0ACCFA4FD7}" destId="{328E8B3D-2F11-4342-B01C-CDA88CBBCAB5}" srcOrd="1" destOrd="0" parTransId="{002EBF84-6D45-46A2-908C-371C091C256A}" sibTransId="{36D34C12-058E-42C6-BDBB-793F598B6B44}"/>
    <dgm:cxn modelId="{AAC5B6D2-1ED1-4AD0-B4F6-F371101515D5}" type="presOf" srcId="{A692C111-A86E-4534-AC50-4D3B3EC8DD34}" destId="{CE3112C7-9754-4C2F-90A3-81F00F44A30E}" srcOrd="0" destOrd="3" presId="urn:microsoft.com/office/officeart/2018/2/layout/IconLabelDescriptionList"/>
    <dgm:cxn modelId="{612591DF-C40F-4DEC-896A-F12E69A26DDE}" type="presOf" srcId="{83453239-A35B-458C-BA70-D4A37C88595C}" destId="{0C5E2F5F-0139-4F30-AC10-CF3BE266D7ED}" srcOrd="0" destOrd="2" presId="urn:microsoft.com/office/officeart/2018/2/layout/IconLabelDescriptionList"/>
    <dgm:cxn modelId="{CAD0B8E7-C25A-4BFD-9D17-B2E45AC9217E}" type="presOf" srcId="{2DE85F80-5569-4565-9FC9-177966391D06}" destId="{CE3112C7-9754-4C2F-90A3-81F00F44A30E}" srcOrd="0" destOrd="2" presId="urn:microsoft.com/office/officeart/2018/2/layout/IconLabelDescriptionList"/>
    <dgm:cxn modelId="{E7E3A4F0-B894-4436-B026-FC471A16B6FA}" type="presOf" srcId="{86F157C6-CCDD-4B79-92CE-EE0ACCFA4FD7}" destId="{101BB0AE-1C69-4752-9044-0CB5CC033E7E}" srcOrd="0" destOrd="0" presId="urn:microsoft.com/office/officeart/2018/2/layout/IconLabelDescriptionList"/>
    <dgm:cxn modelId="{15193F96-1DAF-4C6A-8C6B-F1CDB5E48F5E}" type="presParOf" srcId="{F726464C-EA2E-48B5-9F9D-A2DCAE7E210F}" destId="{43F72EED-8666-4013-9E9F-570445BF928F}" srcOrd="0" destOrd="0" presId="urn:microsoft.com/office/officeart/2018/2/layout/IconLabelDescriptionList"/>
    <dgm:cxn modelId="{9719C981-C4A5-4AFC-BBE8-ECD2A33651E2}" type="presParOf" srcId="{43F72EED-8666-4013-9E9F-570445BF928F}" destId="{5720299D-9EC7-47A0-A7CA-3528176D39E9}" srcOrd="0" destOrd="0" presId="urn:microsoft.com/office/officeart/2018/2/layout/IconLabelDescriptionList"/>
    <dgm:cxn modelId="{AEC2BB4C-5284-4235-8D58-DFECC6433967}" type="presParOf" srcId="{43F72EED-8666-4013-9E9F-570445BF928F}" destId="{1FC7827B-015B-4D0A-8585-D54F9B3EF48E}" srcOrd="1" destOrd="0" presId="urn:microsoft.com/office/officeart/2018/2/layout/IconLabelDescriptionList"/>
    <dgm:cxn modelId="{17360C73-3017-45CB-AAD4-3457D2DFA2CE}" type="presParOf" srcId="{43F72EED-8666-4013-9E9F-570445BF928F}" destId="{EB828CDA-5D77-4ABF-A657-A522F7490FC3}" srcOrd="2" destOrd="0" presId="urn:microsoft.com/office/officeart/2018/2/layout/IconLabelDescriptionList"/>
    <dgm:cxn modelId="{FACED6F8-70E7-4D22-B2E7-CB35818F5980}" type="presParOf" srcId="{43F72EED-8666-4013-9E9F-570445BF928F}" destId="{731E8B1F-9ABF-4AB6-BBAE-7443C8F4B1EF}" srcOrd="3" destOrd="0" presId="urn:microsoft.com/office/officeart/2018/2/layout/IconLabelDescriptionList"/>
    <dgm:cxn modelId="{E9406CC6-EBC8-40C2-847A-B8A11BE37DE0}" type="presParOf" srcId="{43F72EED-8666-4013-9E9F-570445BF928F}" destId="{4C0D7C29-C7ED-4A91-A624-94793AB5C7A0}" srcOrd="4" destOrd="0" presId="urn:microsoft.com/office/officeart/2018/2/layout/IconLabelDescriptionList"/>
    <dgm:cxn modelId="{B43328FD-D544-475D-9D89-E7798E458BB7}" type="presParOf" srcId="{F726464C-EA2E-48B5-9F9D-A2DCAE7E210F}" destId="{BCBB2139-3AD7-4ED9-8504-665DA2A7FED2}" srcOrd="1" destOrd="0" presId="urn:microsoft.com/office/officeart/2018/2/layout/IconLabelDescriptionList"/>
    <dgm:cxn modelId="{A61BD1AC-0F22-40F5-AE01-09D875D6865D}" type="presParOf" srcId="{F726464C-EA2E-48B5-9F9D-A2DCAE7E210F}" destId="{F024BE96-6AA2-41AD-9162-27D3A29DDF53}" srcOrd="2" destOrd="0" presId="urn:microsoft.com/office/officeart/2018/2/layout/IconLabelDescriptionList"/>
    <dgm:cxn modelId="{22EF5C14-B2B4-4702-8C74-A3E7C8FBFF6D}" type="presParOf" srcId="{F024BE96-6AA2-41AD-9162-27D3A29DDF53}" destId="{C558C9D2-CD43-46CB-8B09-C0EC01A8F558}" srcOrd="0" destOrd="0" presId="urn:microsoft.com/office/officeart/2018/2/layout/IconLabelDescriptionList"/>
    <dgm:cxn modelId="{80E53523-CBCD-4D5B-BD4C-34CD4967E4F8}" type="presParOf" srcId="{F024BE96-6AA2-41AD-9162-27D3A29DDF53}" destId="{165441D9-3A54-41AB-89C5-F13F0E430299}" srcOrd="1" destOrd="0" presId="urn:microsoft.com/office/officeart/2018/2/layout/IconLabelDescriptionList"/>
    <dgm:cxn modelId="{C5A9940C-2A7B-4375-9F4B-EECBE076D0AD}" type="presParOf" srcId="{F024BE96-6AA2-41AD-9162-27D3A29DDF53}" destId="{92FB767E-84DC-40DE-9E08-22D2D39AAC91}" srcOrd="2" destOrd="0" presId="urn:microsoft.com/office/officeart/2018/2/layout/IconLabelDescriptionList"/>
    <dgm:cxn modelId="{3E73B319-A834-4667-9DE1-CFBFF28D7DE9}" type="presParOf" srcId="{F024BE96-6AA2-41AD-9162-27D3A29DDF53}" destId="{BD069C9A-D496-41FC-8300-93CD344A3AE8}" srcOrd="3" destOrd="0" presId="urn:microsoft.com/office/officeart/2018/2/layout/IconLabelDescriptionList"/>
    <dgm:cxn modelId="{55FC50E1-D93B-4AE6-A93E-58E9E08C9521}" type="presParOf" srcId="{F024BE96-6AA2-41AD-9162-27D3A29DDF53}" destId="{CE3112C7-9754-4C2F-90A3-81F00F44A30E}" srcOrd="4" destOrd="0" presId="urn:microsoft.com/office/officeart/2018/2/layout/IconLabelDescriptionList"/>
    <dgm:cxn modelId="{14083727-8454-426C-9C18-7AD7CF61AAF7}" type="presParOf" srcId="{F726464C-EA2E-48B5-9F9D-A2DCAE7E210F}" destId="{3909CDDB-FB9D-4B98-ACDF-B324F16762BF}" srcOrd="3" destOrd="0" presId="urn:microsoft.com/office/officeart/2018/2/layout/IconLabelDescriptionList"/>
    <dgm:cxn modelId="{8CD4F5B6-6FBA-4430-A120-0D510B1FCDDE}" type="presParOf" srcId="{F726464C-EA2E-48B5-9F9D-A2DCAE7E210F}" destId="{38B695D9-7236-42FC-842E-63662BA2C6E1}" srcOrd="4" destOrd="0" presId="urn:microsoft.com/office/officeart/2018/2/layout/IconLabelDescriptionList"/>
    <dgm:cxn modelId="{26D938D3-3264-471F-8E5D-9F17F118F933}" type="presParOf" srcId="{38B695D9-7236-42FC-842E-63662BA2C6E1}" destId="{7F5ED18D-BF4E-467F-8A2A-F5821AB07397}" srcOrd="0" destOrd="0" presId="urn:microsoft.com/office/officeart/2018/2/layout/IconLabelDescriptionList"/>
    <dgm:cxn modelId="{35F9921A-56CC-45EB-964C-5129E5C41B47}" type="presParOf" srcId="{38B695D9-7236-42FC-842E-63662BA2C6E1}" destId="{754A9D1E-E565-4771-B948-CD3611185E9E}" srcOrd="1" destOrd="0" presId="urn:microsoft.com/office/officeart/2018/2/layout/IconLabelDescriptionList"/>
    <dgm:cxn modelId="{B9216ED7-A54A-4513-87D7-AC540C3642E7}" type="presParOf" srcId="{38B695D9-7236-42FC-842E-63662BA2C6E1}" destId="{101BB0AE-1C69-4752-9044-0CB5CC033E7E}" srcOrd="2" destOrd="0" presId="urn:microsoft.com/office/officeart/2018/2/layout/IconLabelDescriptionList"/>
    <dgm:cxn modelId="{04240871-39BE-4F87-B9AA-6A5D52697BC1}" type="presParOf" srcId="{38B695D9-7236-42FC-842E-63662BA2C6E1}" destId="{EE923208-FC59-4286-A267-F176EF4BB4AF}" srcOrd="3" destOrd="0" presId="urn:microsoft.com/office/officeart/2018/2/layout/IconLabelDescriptionList"/>
    <dgm:cxn modelId="{F3DF269E-534B-425D-8986-E7D46EA6B65F}" type="presParOf" srcId="{38B695D9-7236-42FC-842E-63662BA2C6E1}" destId="{0C5E2F5F-0139-4F30-AC10-CF3BE266D7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570FC8-7ACB-4AD9-B737-58CB33F72251}" type="doc">
      <dgm:prSet loTypeId="urn:microsoft.com/office/officeart/2016/7/layout/ChevronBlockProcess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5235525-CBC1-4DC8-A6A4-2324CFC0FDEC}">
      <dgm:prSet/>
      <dgm:spPr/>
      <dgm:t>
        <a:bodyPr/>
        <a:lstStyle/>
        <a:p>
          <a:r>
            <a:rPr lang="en-US" b="1" i="0" baseline="0"/>
            <a:t>PilotNet:</a:t>
          </a:r>
        </a:p>
      </dgm:t>
    </dgm:pt>
    <dgm:pt modelId="{70486858-2DF1-464C-BDD8-4771654CD7E1}" type="parTrans" cxnId="{8E8A154E-4420-47C4-AC2A-742D39D90B1D}">
      <dgm:prSet/>
      <dgm:spPr/>
      <dgm:t>
        <a:bodyPr/>
        <a:lstStyle/>
        <a:p>
          <a:endParaRPr lang="en-US"/>
        </a:p>
      </dgm:t>
    </dgm:pt>
    <dgm:pt modelId="{4D695C94-98AF-4C8F-8BBF-98593286FC1E}" type="sibTrans" cxnId="{8E8A154E-4420-47C4-AC2A-742D39D90B1D}">
      <dgm:prSet/>
      <dgm:spPr/>
      <dgm:t>
        <a:bodyPr/>
        <a:lstStyle/>
        <a:p>
          <a:endParaRPr lang="en-US"/>
        </a:p>
      </dgm:t>
    </dgm:pt>
    <dgm:pt modelId="{08CC4CA6-204B-48C1-ABCC-B1F81FD02D7E}">
      <dgm:prSet/>
      <dgm:spPr/>
      <dgm:t>
        <a:bodyPr/>
        <a:lstStyle/>
        <a:p>
          <a:r>
            <a:rPr lang="en-US" i="0" baseline="0"/>
            <a:t>Highly efficient for simple environments.</a:t>
          </a:r>
          <a:endParaRPr lang="en-US"/>
        </a:p>
      </dgm:t>
    </dgm:pt>
    <dgm:pt modelId="{1BE76E07-CC3F-4DB8-90A9-EB958507F43A}" type="parTrans" cxnId="{E383ACB3-79DC-4CCB-B557-A2F61FB0663A}">
      <dgm:prSet/>
      <dgm:spPr/>
      <dgm:t>
        <a:bodyPr/>
        <a:lstStyle/>
        <a:p>
          <a:endParaRPr lang="en-US"/>
        </a:p>
      </dgm:t>
    </dgm:pt>
    <dgm:pt modelId="{5B721F4D-FC2B-4B91-929E-DE0434AA118A}" type="sibTrans" cxnId="{E383ACB3-79DC-4CCB-B557-A2F61FB0663A}">
      <dgm:prSet/>
      <dgm:spPr/>
      <dgm:t>
        <a:bodyPr/>
        <a:lstStyle/>
        <a:p>
          <a:endParaRPr lang="en-US"/>
        </a:p>
      </dgm:t>
    </dgm:pt>
    <dgm:pt modelId="{C6E2B739-81F0-416A-AA0B-512FB7395C58}">
      <dgm:prSet/>
      <dgm:spPr/>
      <dgm:t>
        <a:bodyPr/>
        <a:lstStyle/>
        <a:p>
          <a:r>
            <a:rPr lang="en-US" i="0" baseline="0"/>
            <a:t>Struggles in dynamic conditions.</a:t>
          </a:r>
          <a:endParaRPr lang="en-US"/>
        </a:p>
      </dgm:t>
    </dgm:pt>
    <dgm:pt modelId="{5951D621-A09F-4F3F-9666-3FC1E0F67594}" type="parTrans" cxnId="{425BB92A-44CF-43C4-9587-2BE0E94B8FAD}">
      <dgm:prSet/>
      <dgm:spPr/>
      <dgm:t>
        <a:bodyPr/>
        <a:lstStyle/>
        <a:p>
          <a:endParaRPr lang="en-US"/>
        </a:p>
      </dgm:t>
    </dgm:pt>
    <dgm:pt modelId="{096F5CBB-D17F-4A1F-9BE1-9A1913018F00}" type="sibTrans" cxnId="{425BB92A-44CF-43C4-9587-2BE0E94B8FAD}">
      <dgm:prSet/>
      <dgm:spPr/>
      <dgm:t>
        <a:bodyPr/>
        <a:lstStyle/>
        <a:p>
          <a:endParaRPr lang="en-US"/>
        </a:p>
      </dgm:t>
    </dgm:pt>
    <dgm:pt modelId="{DE5B9DA8-4DA9-4731-985F-657701D302F2}">
      <dgm:prSet/>
      <dgm:spPr/>
      <dgm:t>
        <a:bodyPr/>
        <a:lstStyle/>
        <a:p>
          <a:r>
            <a:rPr lang="en-US" b="1" i="0" baseline="0"/>
            <a:t>Enhanced Nvidia Model:</a:t>
          </a:r>
          <a:endParaRPr lang="en-US"/>
        </a:p>
      </dgm:t>
    </dgm:pt>
    <dgm:pt modelId="{CE8E6182-F5D9-49F8-B36D-2128D3AE327E}" type="parTrans" cxnId="{D0B34999-C3FD-409E-AFD5-78135038DFEF}">
      <dgm:prSet/>
      <dgm:spPr/>
      <dgm:t>
        <a:bodyPr/>
        <a:lstStyle/>
        <a:p>
          <a:endParaRPr lang="en-US"/>
        </a:p>
      </dgm:t>
    </dgm:pt>
    <dgm:pt modelId="{5DC15D62-1457-4858-B946-F68D76DB5954}" type="sibTrans" cxnId="{D0B34999-C3FD-409E-AFD5-78135038DFEF}">
      <dgm:prSet/>
      <dgm:spPr/>
      <dgm:t>
        <a:bodyPr/>
        <a:lstStyle/>
        <a:p>
          <a:endParaRPr lang="en-US"/>
        </a:p>
      </dgm:t>
    </dgm:pt>
    <dgm:pt modelId="{48A06C19-20AA-4AE3-9B83-31A9B2A71B22}">
      <dgm:prSet/>
      <dgm:spPr/>
      <dgm:t>
        <a:bodyPr/>
        <a:lstStyle/>
        <a:p>
          <a:r>
            <a:rPr lang="en-US" i="0" baseline="0"/>
            <a:t>Balanced performance in accuracy, efficiency, and adaptability.</a:t>
          </a:r>
          <a:endParaRPr lang="en-US"/>
        </a:p>
      </dgm:t>
    </dgm:pt>
    <dgm:pt modelId="{CC7C92AA-07D2-418B-961F-2F01F672CBAC}" type="parTrans" cxnId="{1A68BBD3-DC5B-446B-93A6-52CD91CB2B9E}">
      <dgm:prSet/>
      <dgm:spPr/>
      <dgm:t>
        <a:bodyPr/>
        <a:lstStyle/>
        <a:p>
          <a:endParaRPr lang="en-US"/>
        </a:p>
      </dgm:t>
    </dgm:pt>
    <dgm:pt modelId="{85D2E315-5E59-47AB-A92E-2110F2EB6439}" type="sibTrans" cxnId="{1A68BBD3-DC5B-446B-93A6-52CD91CB2B9E}">
      <dgm:prSet/>
      <dgm:spPr/>
      <dgm:t>
        <a:bodyPr/>
        <a:lstStyle/>
        <a:p>
          <a:endParaRPr lang="en-US"/>
        </a:p>
      </dgm:t>
    </dgm:pt>
    <dgm:pt modelId="{FF276D90-177A-4314-8FA8-3E6414D8B1F9}">
      <dgm:prSet/>
      <dgm:spPr/>
      <dgm:t>
        <a:bodyPr/>
        <a:lstStyle/>
        <a:p>
          <a:r>
            <a:rPr lang="en-US" i="0" baseline="0"/>
            <a:t>Strong for general tasks, low validation loss.</a:t>
          </a:r>
          <a:endParaRPr lang="en-US"/>
        </a:p>
      </dgm:t>
    </dgm:pt>
    <dgm:pt modelId="{17763C93-3DAC-45BD-BC5C-37C78251C2A3}" type="parTrans" cxnId="{B2157BCA-4885-429A-8923-20E1F04E737D}">
      <dgm:prSet/>
      <dgm:spPr/>
      <dgm:t>
        <a:bodyPr/>
        <a:lstStyle/>
        <a:p>
          <a:endParaRPr lang="en-US"/>
        </a:p>
      </dgm:t>
    </dgm:pt>
    <dgm:pt modelId="{2BD39A43-6652-421C-862D-25FBA1F0F3FF}" type="sibTrans" cxnId="{B2157BCA-4885-429A-8923-20E1F04E737D}">
      <dgm:prSet/>
      <dgm:spPr/>
      <dgm:t>
        <a:bodyPr/>
        <a:lstStyle/>
        <a:p>
          <a:endParaRPr lang="en-US"/>
        </a:p>
      </dgm:t>
    </dgm:pt>
    <dgm:pt modelId="{2BF8FB4D-5334-4351-814A-5BA7CCF24A21}">
      <dgm:prSet/>
      <dgm:spPr/>
      <dgm:t>
        <a:bodyPr/>
        <a:lstStyle/>
        <a:p>
          <a:r>
            <a:rPr lang="en-US" b="1" i="0" baseline="0"/>
            <a:t>Hybrid CNN-RNN:</a:t>
          </a:r>
          <a:endParaRPr lang="en-US"/>
        </a:p>
      </dgm:t>
    </dgm:pt>
    <dgm:pt modelId="{B0D6D3B0-E767-4983-AE91-524D3784E162}" type="parTrans" cxnId="{0A9D4B17-7F32-4797-A966-4104A0DE2014}">
      <dgm:prSet/>
      <dgm:spPr/>
      <dgm:t>
        <a:bodyPr/>
        <a:lstStyle/>
        <a:p>
          <a:endParaRPr lang="en-US"/>
        </a:p>
      </dgm:t>
    </dgm:pt>
    <dgm:pt modelId="{A5C47C96-56C7-400F-9494-4483E2C255DC}" type="sibTrans" cxnId="{0A9D4B17-7F32-4797-A966-4104A0DE2014}">
      <dgm:prSet/>
      <dgm:spPr/>
      <dgm:t>
        <a:bodyPr/>
        <a:lstStyle/>
        <a:p>
          <a:endParaRPr lang="en-US"/>
        </a:p>
      </dgm:t>
    </dgm:pt>
    <dgm:pt modelId="{3CB68E0B-E952-4D64-A388-6F7F406272EF}">
      <dgm:prSet/>
      <dgm:spPr/>
      <dgm:t>
        <a:bodyPr/>
        <a:lstStyle/>
        <a:p>
          <a:r>
            <a:rPr lang="en-US" i="0" baseline="0"/>
            <a:t>Excels in temporal understanding for dynamic scenarios.</a:t>
          </a:r>
          <a:endParaRPr lang="en-US"/>
        </a:p>
      </dgm:t>
    </dgm:pt>
    <dgm:pt modelId="{52B3E55D-EED8-45D8-8801-2506E1D7A7D2}" type="parTrans" cxnId="{3623E74D-C264-4D4D-A068-39F847DB8B9F}">
      <dgm:prSet/>
      <dgm:spPr/>
      <dgm:t>
        <a:bodyPr/>
        <a:lstStyle/>
        <a:p>
          <a:endParaRPr lang="en-US"/>
        </a:p>
      </dgm:t>
    </dgm:pt>
    <dgm:pt modelId="{F43739B1-D3AB-4A38-ABC1-2DD2D6D1DA62}" type="sibTrans" cxnId="{3623E74D-C264-4D4D-A068-39F847DB8B9F}">
      <dgm:prSet/>
      <dgm:spPr/>
      <dgm:t>
        <a:bodyPr/>
        <a:lstStyle/>
        <a:p>
          <a:endParaRPr lang="en-US"/>
        </a:p>
      </dgm:t>
    </dgm:pt>
    <dgm:pt modelId="{70989F1C-5482-4EBF-835A-B2BB11BC48C9}">
      <dgm:prSet/>
      <dgm:spPr/>
      <dgm:t>
        <a:bodyPr/>
        <a:lstStyle/>
        <a:p>
          <a:r>
            <a:rPr lang="en-US" i="0" baseline="0"/>
            <a:t>Computationally expensive but robust.</a:t>
          </a:r>
          <a:endParaRPr lang="en-US"/>
        </a:p>
      </dgm:t>
    </dgm:pt>
    <dgm:pt modelId="{57CA4F9F-901C-4091-9F4A-8D847C6986F5}" type="parTrans" cxnId="{B95DD3FF-5F2D-429A-BB0C-0375960F8B4E}">
      <dgm:prSet/>
      <dgm:spPr/>
      <dgm:t>
        <a:bodyPr/>
        <a:lstStyle/>
        <a:p>
          <a:endParaRPr lang="en-US"/>
        </a:p>
      </dgm:t>
    </dgm:pt>
    <dgm:pt modelId="{1F8E1FBA-FAD9-4D52-9CD8-71C0F5444C0F}" type="sibTrans" cxnId="{B95DD3FF-5F2D-429A-BB0C-0375960F8B4E}">
      <dgm:prSet/>
      <dgm:spPr/>
      <dgm:t>
        <a:bodyPr/>
        <a:lstStyle/>
        <a:p>
          <a:endParaRPr lang="en-US"/>
        </a:p>
      </dgm:t>
    </dgm:pt>
    <dgm:pt modelId="{495C142F-C964-4F73-98BC-724AEBAA9546}">
      <dgm:prSet/>
      <dgm:spPr/>
      <dgm:t>
        <a:bodyPr/>
        <a:lstStyle/>
        <a:p>
          <a:r>
            <a:rPr lang="en-US" b="1" i="0" baseline="0"/>
            <a:t>Best Model:</a:t>
          </a:r>
          <a:endParaRPr lang="en-US"/>
        </a:p>
      </dgm:t>
    </dgm:pt>
    <dgm:pt modelId="{CC12A881-6146-4456-8E28-B55282FCE192}" type="parTrans" cxnId="{A23CD791-A646-4472-AF94-2CB529F6E591}">
      <dgm:prSet/>
      <dgm:spPr/>
      <dgm:t>
        <a:bodyPr/>
        <a:lstStyle/>
        <a:p>
          <a:endParaRPr lang="en-US"/>
        </a:p>
      </dgm:t>
    </dgm:pt>
    <dgm:pt modelId="{49588DBD-0F67-4412-92F8-26D43D7B393D}" type="sibTrans" cxnId="{A23CD791-A646-4472-AF94-2CB529F6E591}">
      <dgm:prSet/>
      <dgm:spPr/>
      <dgm:t>
        <a:bodyPr/>
        <a:lstStyle/>
        <a:p>
          <a:endParaRPr lang="en-US"/>
        </a:p>
      </dgm:t>
    </dgm:pt>
    <dgm:pt modelId="{F4E8C19C-EAF8-477A-926D-1772DEA0D4A4}">
      <dgm:prSet/>
      <dgm:spPr/>
      <dgm:t>
        <a:bodyPr/>
        <a:lstStyle/>
        <a:p>
          <a:r>
            <a:rPr lang="en-US" i="0" baseline="0"/>
            <a:t>The Enhanced Nvidia Model emerged as the best performer, striking a balance between computational efficiency and accuracy.</a:t>
          </a:r>
          <a:endParaRPr lang="en-US"/>
        </a:p>
      </dgm:t>
    </dgm:pt>
    <dgm:pt modelId="{E08E9C12-9A79-4BEF-9CE2-A0E8D864C488}" type="parTrans" cxnId="{EE84DBA0-067C-43E9-9637-D9838EF969EE}">
      <dgm:prSet/>
      <dgm:spPr/>
      <dgm:t>
        <a:bodyPr/>
        <a:lstStyle/>
        <a:p>
          <a:endParaRPr lang="en-US"/>
        </a:p>
      </dgm:t>
    </dgm:pt>
    <dgm:pt modelId="{133A53E9-F048-4EE9-8731-A567A46523D0}" type="sibTrans" cxnId="{EE84DBA0-067C-43E9-9637-D9838EF969EE}">
      <dgm:prSet/>
      <dgm:spPr/>
      <dgm:t>
        <a:bodyPr/>
        <a:lstStyle/>
        <a:p>
          <a:endParaRPr lang="en-US"/>
        </a:p>
      </dgm:t>
    </dgm:pt>
    <dgm:pt modelId="{DAB1420B-F58B-4F5C-8021-5D8062DF946F}">
      <dgm:prSet/>
      <dgm:spPr/>
      <dgm:t>
        <a:bodyPr/>
        <a:lstStyle/>
        <a:p>
          <a:r>
            <a:rPr lang="en-US" i="0" baseline="0"/>
            <a:t>It demonstrated excellent generalization capabilities, low validation loss, and high adaptability, making it ideal for real-world applications.</a:t>
          </a:r>
          <a:endParaRPr lang="en-US"/>
        </a:p>
      </dgm:t>
    </dgm:pt>
    <dgm:pt modelId="{9393BCA1-4658-4F11-9D7C-2A9703DBAA6D}" type="parTrans" cxnId="{0218AE28-9697-4994-B8EA-FDAA6A26CC4C}">
      <dgm:prSet/>
      <dgm:spPr/>
      <dgm:t>
        <a:bodyPr/>
        <a:lstStyle/>
        <a:p>
          <a:endParaRPr lang="en-US"/>
        </a:p>
      </dgm:t>
    </dgm:pt>
    <dgm:pt modelId="{7EB3C4E4-4957-470B-BA13-77C3F7AF773C}" type="sibTrans" cxnId="{0218AE28-9697-4994-B8EA-FDAA6A26CC4C}">
      <dgm:prSet/>
      <dgm:spPr/>
      <dgm:t>
        <a:bodyPr/>
        <a:lstStyle/>
        <a:p>
          <a:endParaRPr lang="en-US"/>
        </a:p>
      </dgm:t>
    </dgm:pt>
    <dgm:pt modelId="{9D16ADFB-E796-4BB9-A215-B6B72D8398ED}">
      <dgm:prSet/>
      <dgm:spPr/>
      <dgm:t>
        <a:bodyPr/>
        <a:lstStyle/>
        <a:p>
          <a:r>
            <a:rPr lang="en-US" b="1" i="0" baseline="0"/>
            <a:t>Future Directions:</a:t>
          </a:r>
          <a:endParaRPr lang="en-US"/>
        </a:p>
      </dgm:t>
    </dgm:pt>
    <dgm:pt modelId="{F438ABAF-52C5-4F64-B365-0378B30F1A6B}" type="parTrans" cxnId="{2E88B4EE-0EB1-4544-8607-AD1ADE4EDFCB}">
      <dgm:prSet/>
      <dgm:spPr/>
      <dgm:t>
        <a:bodyPr/>
        <a:lstStyle/>
        <a:p>
          <a:endParaRPr lang="en-US"/>
        </a:p>
      </dgm:t>
    </dgm:pt>
    <dgm:pt modelId="{E5A514B2-B5B0-4FD2-8A32-83F67E81D316}" type="sibTrans" cxnId="{2E88B4EE-0EB1-4544-8607-AD1ADE4EDFCB}">
      <dgm:prSet/>
      <dgm:spPr/>
      <dgm:t>
        <a:bodyPr/>
        <a:lstStyle/>
        <a:p>
          <a:endParaRPr lang="en-US"/>
        </a:p>
      </dgm:t>
    </dgm:pt>
    <dgm:pt modelId="{679ACC09-14C6-4B77-8128-F52EA342706A}">
      <dgm:prSet/>
      <dgm:spPr/>
      <dgm:t>
        <a:bodyPr/>
        <a:lstStyle/>
        <a:p>
          <a:r>
            <a:rPr lang="en-US" i="0" baseline="0"/>
            <a:t>Validate models on diverse, naturalistic driving data.</a:t>
          </a:r>
          <a:endParaRPr lang="en-US"/>
        </a:p>
      </dgm:t>
    </dgm:pt>
    <dgm:pt modelId="{3A74F354-4DFC-40E2-9AAB-7740C4E522F4}" type="parTrans" cxnId="{6587B7EA-CE03-4DF8-9B83-8AFFCD2624B8}">
      <dgm:prSet/>
      <dgm:spPr/>
      <dgm:t>
        <a:bodyPr/>
        <a:lstStyle/>
        <a:p>
          <a:endParaRPr lang="en-US"/>
        </a:p>
      </dgm:t>
    </dgm:pt>
    <dgm:pt modelId="{DCE5C037-2C04-4FE4-88D0-FE33AE4F352F}" type="sibTrans" cxnId="{6587B7EA-CE03-4DF8-9B83-8AFFCD2624B8}">
      <dgm:prSet/>
      <dgm:spPr/>
      <dgm:t>
        <a:bodyPr/>
        <a:lstStyle/>
        <a:p>
          <a:endParaRPr lang="en-US"/>
        </a:p>
      </dgm:t>
    </dgm:pt>
    <dgm:pt modelId="{4CFFCE3E-BDD3-4194-AF4E-BFD5E30222BD}">
      <dgm:prSet/>
      <dgm:spPr/>
      <dgm:t>
        <a:bodyPr/>
        <a:lstStyle/>
        <a:p>
          <a:r>
            <a:rPr lang="en-US" i="0" baseline="0"/>
            <a:t>Employ model quantization and pruning for real-time optimization.</a:t>
          </a:r>
          <a:endParaRPr lang="en-US"/>
        </a:p>
      </dgm:t>
    </dgm:pt>
    <dgm:pt modelId="{0EE05087-0EEC-425D-A3A1-C2BDBFFE03FB}" type="parTrans" cxnId="{7D1E1A74-AD97-4DB4-852E-4CADE77D9297}">
      <dgm:prSet/>
      <dgm:spPr/>
      <dgm:t>
        <a:bodyPr/>
        <a:lstStyle/>
        <a:p>
          <a:endParaRPr lang="en-US"/>
        </a:p>
      </dgm:t>
    </dgm:pt>
    <dgm:pt modelId="{A7798C16-A2E0-4AC8-A7FF-BBDC4BBB1A81}" type="sibTrans" cxnId="{7D1E1A74-AD97-4DB4-852E-4CADE77D9297}">
      <dgm:prSet/>
      <dgm:spPr/>
      <dgm:t>
        <a:bodyPr/>
        <a:lstStyle/>
        <a:p>
          <a:endParaRPr lang="en-US"/>
        </a:p>
      </dgm:t>
    </dgm:pt>
    <dgm:pt modelId="{33FF85E1-A548-4255-9EAC-9E24B6409294}">
      <dgm:prSet/>
      <dgm:spPr/>
      <dgm:t>
        <a:bodyPr/>
        <a:lstStyle/>
        <a:p>
          <a:r>
            <a:rPr lang="en-US" i="0" baseline="0"/>
            <a:t>Integrate LIDAR and GPS for complex environments.</a:t>
          </a:r>
          <a:endParaRPr lang="en-US"/>
        </a:p>
      </dgm:t>
    </dgm:pt>
    <dgm:pt modelId="{D1C8C14F-7C9D-4782-9C38-DF070A369324}" type="parTrans" cxnId="{3FB52F1C-CCF6-4673-949A-B41F1C91AE42}">
      <dgm:prSet/>
      <dgm:spPr/>
      <dgm:t>
        <a:bodyPr/>
        <a:lstStyle/>
        <a:p>
          <a:endParaRPr lang="en-US"/>
        </a:p>
      </dgm:t>
    </dgm:pt>
    <dgm:pt modelId="{28C91FD6-843B-43B0-B422-3F9A9D0CCAF8}" type="sibTrans" cxnId="{3FB52F1C-CCF6-4673-949A-B41F1C91AE42}">
      <dgm:prSet/>
      <dgm:spPr/>
      <dgm:t>
        <a:bodyPr/>
        <a:lstStyle/>
        <a:p>
          <a:endParaRPr lang="en-US"/>
        </a:p>
      </dgm:t>
    </dgm:pt>
    <dgm:pt modelId="{EF8ED637-EC42-47A7-89BE-82B3D5A28DC2}">
      <dgm:prSet/>
      <dgm:spPr/>
      <dgm:t>
        <a:bodyPr/>
        <a:lstStyle/>
        <a:p>
          <a:r>
            <a:rPr lang="en-US" i="0" baseline="0"/>
            <a:t>Aim for scalable, robust models for real-world deployment.</a:t>
          </a:r>
          <a:endParaRPr lang="en-US"/>
        </a:p>
      </dgm:t>
    </dgm:pt>
    <dgm:pt modelId="{E82D4746-3F07-4219-BFE8-8FBBCC0DF6AC}" type="parTrans" cxnId="{00AFAC71-8466-4128-8A36-1C3DECE8344F}">
      <dgm:prSet/>
      <dgm:spPr/>
      <dgm:t>
        <a:bodyPr/>
        <a:lstStyle/>
        <a:p>
          <a:endParaRPr lang="en-US"/>
        </a:p>
      </dgm:t>
    </dgm:pt>
    <dgm:pt modelId="{426C39C6-50AE-4813-B913-ED7F0593D64C}" type="sibTrans" cxnId="{00AFAC71-8466-4128-8A36-1C3DECE8344F}">
      <dgm:prSet/>
      <dgm:spPr/>
      <dgm:t>
        <a:bodyPr/>
        <a:lstStyle/>
        <a:p>
          <a:endParaRPr lang="en-US"/>
        </a:p>
      </dgm:t>
    </dgm:pt>
    <dgm:pt modelId="{5E379C2C-BA4A-4B7C-8DDD-836E96CE7971}" type="pres">
      <dgm:prSet presAssocID="{90570FC8-7ACB-4AD9-B737-58CB33F72251}" presName="Name0" presStyleCnt="0">
        <dgm:presLayoutVars>
          <dgm:dir/>
          <dgm:animLvl val="lvl"/>
          <dgm:resizeHandles val="exact"/>
        </dgm:presLayoutVars>
      </dgm:prSet>
      <dgm:spPr/>
    </dgm:pt>
    <dgm:pt modelId="{033ADE2A-F45B-4765-B732-BC0A66A1550E}" type="pres">
      <dgm:prSet presAssocID="{55235525-CBC1-4DC8-A6A4-2324CFC0FDEC}" presName="composite" presStyleCnt="0"/>
      <dgm:spPr/>
    </dgm:pt>
    <dgm:pt modelId="{5EB86305-FA9E-4CDD-9118-6D42C78ED65D}" type="pres">
      <dgm:prSet presAssocID="{55235525-CBC1-4DC8-A6A4-2324CFC0FDEC}" presName="parTx" presStyleLbl="alignNode1" presStyleIdx="0" presStyleCnt="5">
        <dgm:presLayoutVars>
          <dgm:chMax val="0"/>
          <dgm:chPref val="0"/>
        </dgm:presLayoutVars>
      </dgm:prSet>
      <dgm:spPr/>
    </dgm:pt>
    <dgm:pt modelId="{6A39FFAC-CFBA-47E8-A14F-7226B3C7D4C2}" type="pres">
      <dgm:prSet presAssocID="{55235525-CBC1-4DC8-A6A4-2324CFC0FDEC}" presName="desTx" presStyleLbl="alignAccFollowNode1" presStyleIdx="0" presStyleCnt="5">
        <dgm:presLayoutVars/>
      </dgm:prSet>
      <dgm:spPr/>
    </dgm:pt>
    <dgm:pt modelId="{CCB2D705-28E1-4CC3-BB55-6E70BA0808CD}" type="pres">
      <dgm:prSet presAssocID="{4D695C94-98AF-4C8F-8BBF-98593286FC1E}" presName="space" presStyleCnt="0"/>
      <dgm:spPr/>
    </dgm:pt>
    <dgm:pt modelId="{DBFAFE99-C327-4DF9-B3B2-7D2D714A48F2}" type="pres">
      <dgm:prSet presAssocID="{DE5B9DA8-4DA9-4731-985F-657701D302F2}" presName="composite" presStyleCnt="0"/>
      <dgm:spPr/>
    </dgm:pt>
    <dgm:pt modelId="{F4C0038F-7934-45C8-90FD-3BD5F579BF30}" type="pres">
      <dgm:prSet presAssocID="{DE5B9DA8-4DA9-4731-985F-657701D302F2}" presName="parTx" presStyleLbl="alignNode1" presStyleIdx="1" presStyleCnt="5">
        <dgm:presLayoutVars>
          <dgm:chMax val="0"/>
          <dgm:chPref val="0"/>
        </dgm:presLayoutVars>
      </dgm:prSet>
      <dgm:spPr/>
    </dgm:pt>
    <dgm:pt modelId="{B466A1D2-4C7B-40F9-8525-6613C3FE26D1}" type="pres">
      <dgm:prSet presAssocID="{DE5B9DA8-4DA9-4731-985F-657701D302F2}" presName="desTx" presStyleLbl="alignAccFollowNode1" presStyleIdx="1" presStyleCnt="5">
        <dgm:presLayoutVars/>
      </dgm:prSet>
      <dgm:spPr/>
    </dgm:pt>
    <dgm:pt modelId="{0A94F341-EA74-4D2B-902E-957661CCF34B}" type="pres">
      <dgm:prSet presAssocID="{5DC15D62-1457-4858-B946-F68D76DB5954}" presName="space" presStyleCnt="0"/>
      <dgm:spPr/>
    </dgm:pt>
    <dgm:pt modelId="{8A829E65-8B95-4B3B-953D-BBB05F40D40F}" type="pres">
      <dgm:prSet presAssocID="{2BF8FB4D-5334-4351-814A-5BA7CCF24A21}" presName="composite" presStyleCnt="0"/>
      <dgm:spPr/>
    </dgm:pt>
    <dgm:pt modelId="{F47CF4FA-7218-48EA-8117-2D4F7B4B0C84}" type="pres">
      <dgm:prSet presAssocID="{2BF8FB4D-5334-4351-814A-5BA7CCF24A21}" presName="parTx" presStyleLbl="alignNode1" presStyleIdx="2" presStyleCnt="5">
        <dgm:presLayoutVars>
          <dgm:chMax val="0"/>
          <dgm:chPref val="0"/>
        </dgm:presLayoutVars>
      </dgm:prSet>
      <dgm:spPr/>
    </dgm:pt>
    <dgm:pt modelId="{EFCB1B6E-0343-4A5E-8875-2F5133707C53}" type="pres">
      <dgm:prSet presAssocID="{2BF8FB4D-5334-4351-814A-5BA7CCF24A21}" presName="desTx" presStyleLbl="alignAccFollowNode1" presStyleIdx="2" presStyleCnt="5">
        <dgm:presLayoutVars/>
      </dgm:prSet>
      <dgm:spPr/>
    </dgm:pt>
    <dgm:pt modelId="{6BF46CA3-2514-4C70-9861-64B4F0076BA4}" type="pres">
      <dgm:prSet presAssocID="{A5C47C96-56C7-400F-9494-4483E2C255DC}" presName="space" presStyleCnt="0"/>
      <dgm:spPr/>
    </dgm:pt>
    <dgm:pt modelId="{50118D70-5E1A-409F-9C82-BF45DD858A2B}" type="pres">
      <dgm:prSet presAssocID="{495C142F-C964-4F73-98BC-724AEBAA9546}" presName="composite" presStyleCnt="0"/>
      <dgm:spPr/>
    </dgm:pt>
    <dgm:pt modelId="{A99609ED-A6D3-4AF5-A6E8-9A5BDA4467C8}" type="pres">
      <dgm:prSet presAssocID="{495C142F-C964-4F73-98BC-724AEBAA9546}" presName="parTx" presStyleLbl="alignNode1" presStyleIdx="3" presStyleCnt="5">
        <dgm:presLayoutVars>
          <dgm:chMax val="0"/>
          <dgm:chPref val="0"/>
        </dgm:presLayoutVars>
      </dgm:prSet>
      <dgm:spPr/>
    </dgm:pt>
    <dgm:pt modelId="{535661FF-A34E-4B2B-9045-D6F7F807C0F6}" type="pres">
      <dgm:prSet presAssocID="{495C142F-C964-4F73-98BC-724AEBAA9546}" presName="desTx" presStyleLbl="alignAccFollowNode1" presStyleIdx="3" presStyleCnt="5">
        <dgm:presLayoutVars/>
      </dgm:prSet>
      <dgm:spPr/>
    </dgm:pt>
    <dgm:pt modelId="{DDF1CE23-9372-4C8D-B071-AE10CC85F28E}" type="pres">
      <dgm:prSet presAssocID="{49588DBD-0F67-4412-92F8-26D43D7B393D}" presName="space" presStyleCnt="0"/>
      <dgm:spPr/>
    </dgm:pt>
    <dgm:pt modelId="{A5698A54-991B-4415-9FBF-6D48AA12EBF0}" type="pres">
      <dgm:prSet presAssocID="{9D16ADFB-E796-4BB9-A215-B6B72D8398ED}" presName="composite" presStyleCnt="0"/>
      <dgm:spPr/>
    </dgm:pt>
    <dgm:pt modelId="{12C1DC20-4CE4-4CAC-9245-B02C3C00E3A7}" type="pres">
      <dgm:prSet presAssocID="{9D16ADFB-E796-4BB9-A215-B6B72D8398ED}" presName="parTx" presStyleLbl="alignNode1" presStyleIdx="4" presStyleCnt="5">
        <dgm:presLayoutVars>
          <dgm:chMax val="0"/>
          <dgm:chPref val="0"/>
        </dgm:presLayoutVars>
      </dgm:prSet>
      <dgm:spPr/>
    </dgm:pt>
    <dgm:pt modelId="{F8071D6C-80E7-443E-95ED-22B2B8B298DF}" type="pres">
      <dgm:prSet presAssocID="{9D16ADFB-E796-4BB9-A215-B6B72D8398ED}" presName="desTx" presStyleLbl="alignAccFollowNode1" presStyleIdx="4" presStyleCnt="5">
        <dgm:presLayoutVars/>
      </dgm:prSet>
      <dgm:spPr/>
    </dgm:pt>
  </dgm:ptLst>
  <dgm:cxnLst>
    <dgm:cxn modelId="{B1AE6F04-B779-4DBA-B308-8E33560F62D5}" type="presOf" srcId="{679ACC09-14C6-4B77-8128-F52EA342706A}" destId="{F8071D6C-80E7-443E-95ED-22B2B8B298DF}" srcOrd="0" destOrd="0" presId="urn:microsoft.com/office/officeart/2016/7/layout/ChevronBlockProcess"/>
    <dgm:cxn modelId="{5740DA05-A790-4187-BFEC-A5C0C6F2582B}" type="presOf" srcId="{55235525-CBC1-4DC8-A6A4-2324CFC0FDEC}" destId="{5EB86305-FA9E-4CDD-9118-6D42C78ED65D}" srcOrd="0" destOrd="0" presId="urn:microsoft.com/office/officeart/2016/7/layout/ChevronBlockProcess"/>
    <dgm:cxn modelId="{0A9D4B17-7F32-4797-A966-4104A0DE2014}" srcId="{90570FC8-7ACB-4AD9-B737-58CB33F72251}" destId="{2BF8FB4D-5334-4351-814A-5BA7CCF24A21}" srcOrd="2" destOrd="0" parTransId="{B0D6D3B0-E767-4983-AE91-524D3784E162}" sibTransId="{A5C47C96-56C7-400F-9494-4483E2C255DC}"/>
    <dgm:cxn modelId="{85139A18-240F-4B13-B5FB-37705447851F}" type="presOf" srcId="{90570FC8-7ACB-4AD9-B737-58CB33F72251}" destId="{5E379C2C-BA4A-4B7C-8DDD-836E96CE7971}" srcOrd="0" destOrd="0" presId="urn:microsoft.com/office/officeart/2016/7/layout/ChevronBlockProcess"/>
    <dgm:cxn modelId="{02C04C19-F204-44BF-AA7A-E5C2192ABC78}" type="presOf" srcId="{DE5B9DA8-4DA9-4731-985F-657701D302F2}" destId="{F4C0038F-7934-45C8-90FD-3BD5F579BF30}" srcOrd="0" destOrd="0" presId="urn:microsoft.com/office/officeart/2016/7/layout/ChevronBlockProcess"/>
    <dgm:cxn modelId="{3FB52F1C-CCF6-4673-949A-B41F1C91AE42}" srcId="{9D16ADFB-E796-4BB9-A215-B6B72D8398ED}" destId="{33FF85E1-A548-4255-9EAC-9E24B6409294}" srcOrd="2" destOrd="0" parTransId="{D1C8C14F-7C9D-4782-9C38-DF070A369324}" sibTransId="{28C91FD6-843B-43B0-B422-3F9A9D0CCAF8}"/>
    <dgm:cxn modelId="{56825F28-0E4B-4F4A-9E7B-D2BE7EA675B5}" type="presOf" srcId="{DAB1420B-F58B-4F5C-8021-5D8062DF946F}" destId="{535661FF-A34E-4B2B-9045-D6F7F807C0F6}" srcOrd="0" destOrd="1" presId="urn:microsoft.com/office/officeart/2016/7/layout/ChevronBlockProcess"/>
    <dgm:cxn modelId="{0218AE28-9697-4994-B8EA-FDAA6A26CC4C}" srcId="{495C142F-C964-4F73-98BC-724AEBAA9546}" destId="{DAB1420B-F58B-4F5C-8021-5D8062DF946F}" srcOrd="1" destOrd="0" parTransId="{9393BCA1-4658-4F11-9D7C-2A9703DBAA6D}" sibTransId="{7EB3C4E4-4957-470B-BA13-77C3F7AF773C}"/>
    <dgm:cxn modelId="{425BB92A-44CF-43C4-9587-2BE0E94B8FAD}" srcId="{55235525-CBC1-4DC8-A6A4-2324CFC0FDEC}" destId="{C6E2B739-81F0-416A-AA0B-512FB7395C58}" srcOrd="1" destOrd="0" parTransId="{5951D621-A09F-4F3F-9666-3FC1E0F67594}" sibTransId="{096F5CBB-D17F-4A1F-9BE1-9A1913018F00}"/>
    <dgm:cxn modelId="{CA31953A-68A3-4058-8683-F713BFE85AC4}" type="presOf" srcId="{4CFFCE3E-BDD3-4194-AF4E-BFD5E30222BD}" destId="{F8071D6C-80E7-443E-95ED-22B2B8B298DF}" srcOrd="0" destOrd="1" presId="urn:microsoft.com/office/officeart/2016/7/layout/ChevronBlockProcess"/>
    <dgm:cxn modelId="{A75BEA3A-2F48-41AD-B4BF-7F8DF36E2D6D}" type="presOf" srcId="{F4E8C19C-EAF8-477A-926D-1772DEA0D4A4}" destId="{535661FF-A34E-4B2B-9045-D6F7F807C0F6}" srcOrd="0" destOrd="0" presId="urn:microsoft.com/office/officeart/2016/7/layout/ChevronBlockProcess"/>
    <dgm:cxn modelId="{7C09023C-FDE1-4F63-B63F-9C87EB4F2989}" type="presOf" srcId="{495C142F-C964-4F73-98BC-724AEBAA9546}" destId="{A99609ED-A6D3-4AF5-A6E8-9A5BDA4467C8}" srcOrd="0" destOrd="0" presId="urn:microsoft.com/office/officeart/2016/7/layout/ChevronBlockProcess"/>
    <dgm:cxn modelId="{E231E83F-B562-4229-977A-4A4934D2FFBF}" type="presOf" srcId="{08CC4CA6-204B-48C1-ABCC-B1F81FD02D7E}" destId="{6A39FFAC-CFBA-47E8-A14F-7226B3C7D4C2}" srcOrd="0" destOrd="0" presId="urn:microsoft.com/office/officeart/2016/7/layout/ChevronBlockProcess"/>
    <dgm:cxn modelId="{3623E74D-C264-4D4D-A068-39F847DB8B9F}" srcId="{2BF8FB4D-5334-4351-814A-5BA7CCF24A21}" destId="{3CB68E0B-E952-4D64-A388-6F7F406272EF}" srcOrd="0" destOrd="0" parTransId="{52B3E55D-EED8-45D8-8801-2506E1D7A7D2}" sibTransId="{F43739B1-D3AB-4A38-ABC1-2DD2D6D1DA62}"/>
    <dgm:cxn modelId="{8E8A154E-4420-47C4-AC2A-742D39D90B1D}" srcId="{90570FC8-7ACB-4AD9-B737-58CB33F72251}" destId="{55235525-CBC1-4DC8-A6A4-2324CFC0FDEC}" srcOrd="0" destOrd="0" parTransId="{70486858-2DF1-464C-BDD8-4771654CD7E1}" sibTransId="{4D695C94-98AF-4C8F-8BBF-98593286FC1E}"/>
    <dgm:cxn modelId="{00AFAC71-8466-4128-8A36-1C3DECE8344F}" srcId="{9D16ADFB-E796-4BB9-A215-B6B72D8398ED}" destId="{EF8ED637-EC42-47A7-89BE-82B3D5A28DC2}" srcOrd="3" destOrd="0" parTransId="{E82D4746-3F07-4219-BFE8-8FBBCC0DF6AC}" sibTransId="{426C39C6-50AE-4813-B913-ED7F0593D64C}"/>
    <dgm:cxn modelId="{B59E1372-2922-4A70-844C-52569F771884}" type="presOf" srcId="{70989F1C-5482-4EBF-835A-B2BB11BC48C9}" destId="{EFCB1B6E-0343-4A5E-8875-2F5133707C53}" srcOrd="0" destOrd="1" presId="urn:microsoft.com/office/officeart/2016/7/layout/ChevronBlockProcess"/>
    <dgm:cxn modelId="{7D1E1A74-AD97-4DB4-852E-4CADE77D9297}" srcId="{9D16ADFB-E796-4BB9-A215-B6B72D8398ED}" destId="{4CFFCE3E-BDD3-4194-AF4E-BFD5E30222BD}" srcOrd="1" destOrd="0" parTransId="{0EE05087-0EEC-425D-A3A1-C2BDBFFE03FB}" sibTransId="{A7798C16-A2E0-4AC8-A7FF-BBDC4BBB1A81}"/>
    <dgm:cxn modelId="{E653195A-837D-4B97-9575-F862948035BB}" type="presOf" srcId="{33FF85E1-A548-4255-9EAC-9E24B6409294}" destId="{F8071D6C-80E7-443E-95ED-22B2B8B298DF}" srcOrd="0" destOrd="2" presId="urn:microsoft.com/office/officeart/2016/7/layout/ChevronBlockProcess"/>
    <dgm:cxn modelId="{B5052A7C-8A59-4F03-873A-726699BEE9CF}" type="presOf" srcId="{48A06C19-20AA-4AE3-9B83-31A9B2A71B22}" destId="{B466A1D2-4C7B-40F9-8525-6613C3FE26D1}" srcOrd="0" destOrd="0" presId="urn:microsoft.com/office/officeart/2016/7/layout/ChevronBlockProcess"/>
    <dgm:cxn modelId="{09809E8C-0930-47F3-A586-3B5824F2496F}" type="presOf" srcId="{9D16ADFB-E796-4BB9-A215-B6B72D8398ED}" destId="{12C1DC20-4CE4-4CAC-9245-B02C3C00E3A7}" srcOrd="0" destOrd="0" presId="urn:microsoft.com/office/officeart/2016/7/layout/ChevronBlockProcess"/>
    <dgm:cxn modelId="{A23CD791-A646-4472-AF94-2CB529F6E591}" srcId="{90570FC8-7ACB-4AD9-B737-58CB33F72251}" destId="{495C142F-C964-4F73-98BC-724AEBAA9546}" srcOrd="3" destOrd="0" parTransId="{CC12A881-6146-4456-8E28-B55282FCE192}" sibTransId="{49588DBD-0F67-4412-92F8-26D43D7B393D}"/>
    <dgm:cxn modelId="{D0B34999-C3FD-409E-AFD5-78135038DFEF}" srcId="{90570FC8-7ACB-4AD9-B737-58CB33F72251}" destId="{DE5B9DA8-4DA9-4731-985F-657701D302F2}" srcOrd="1" destOrd="0" parTransId="{CE8E6182-F5D9-49F8-B36D-2128D3AE327E}" sibTransId="{5DC15D62-1457-4858-B946-F68D76DB5954}"/>
    <dgm:cxn modelId="{EE84DBA0-067C-43E9-9637-D9838EF969EE}" srcId="{495C142F-C964-4F73-98BC-724AEBAA9546}" destId="{F4E8C19C-EAF8-477A-926D-1772DEA0D4A4}" srcOrd="0" destOrd="0" parTransId="{E08E9C12-9A79-4BEF-9CE2-A0E8D864C488}" sibTransId="{133A53E9-F048-4EE9-8731-A567A46523D0}"/>
    <dgm:cxn modelId="{7E8E8AA8-A9F6-42D8-A0DE-B6E44D826601}" type="presOf" srcId="{FF276D90-177A-4314-8FA8-3E6414D8B1F9}" destId="{B466A1D2-4C7B-40F9-8525-6613C3FE26D1}" srcOrd="0" destOrd="1" presId="urn:microsoft.com/office/officeart/2016/7/layout/ChevronBlockProcess"/>
    <dgm:cxn modelId="{D6D2A9AC-1BDF-4EE8-9558-F9D6B0E1171B}" type="presOf" srcId="{3CB68E0B-E952-4D64-A388-6F7F406272EF}" destId="{EFCB1B6E-0343-4A5E-8875-2F5133707C53}" srcOrd="0" destOrd="0" presId="urn:microsoft.com/office/officeart/2016/7/layout/ChevronBlockProcess"/>
    <dgm:cxn modelId="{E383ACB3-79DC-4CCB-B557-A2F61FB0663A}" srcId="{55235525-CBC1-4DC8-A6A4-2324CFC0FDEC}" destId="{08CC4CA6-204B-48C1-ABCC-B1F81FD02D7E}" srcOrd="0" destOrd="0" parTransId="{1BE76E07-CC3F-4DB8-90A9-EB958507F43A}" sibTransId="{5B721F4D-FC2B-4B91-929E-DE0434AA118A}"/>
    <dgm:cxn modelId="{B2157BCA-4885-429A-8923-20E1F04E737D}" srcId="{DE5B9DA8-4DA9-4731-985F-657701D302F2}" destId="{FF276D90-177A-4314-8FA8-3E6414D8B1F9}" srcOrd="1" destOrd="0" parTransId="{17763C93-3DAC-45BD-BC5C-37C78251C2A3}" sibTransId="{2BD39A43-6652-421C-862D-25FBA1F0F3FF}"/>
    <dgm:cxn modelId="{1A68BBD3-DC5B-446B-93A6-52CD91CB2B9E}" srcId="{DE5B9DA8-4DA9-4731-985F-657701D302F2}" destId="{48A06C19-20AA-4AE3-9B83-31A9B2A71B22}" srcOrd="0" destOrd="0" parTransId="{CC7C92AA-07D2-418B-961F-2F01F672CBAC}" sibTransId="{85D2E315-5E59-47AB-A92E-2110F2EB6439}"/>
    <dgm:cxn modelId="{E72862D4-3AF4-4DE0-833D-7F8C0BC33184}" type="presOf" srcId="{EF8ED637-EC42-47A7-89BE-82B3D5A28DC2}" destId="{F8071D6C-80E7-443E-95ED-22B2B8B298DF}" srcOrd="0" destOrd="3" presId="urn:microsoft.com/office/officeart/2016/7/layout/ChevronBlockProcess"/>
    <dgm:cxn modelId="{422108E4-E203-4E00-AEAC-CB472DBDC85F}" type="presOf" srcId="{2BF8FB4D-5334-4351-814A-5BA7CCF24A21}" destId="{F47CF4FA-7218-48EA-8117-2D4F7B4B0C84}" srcOrd="0" destOrd="0" presId="urn:microsoft.com/office/officeart/2016/7/layout/ChevronBlockProcess"/>
    <dgm:cxn modelId="{6587B7EA-CE03-4DF8-9B83-8AFFCD2624B8}" srcId="{9D16ADFB-E796-4BB9-A215-B6B72D8398ED}" destId="{679ACC09-14C6-4B77-8128-F52EA342706A}" srcOrd="0" destOrd="0" parTransId="{3A74F354-4DFC-40E2-9AAB-7740C4E522F4}" sibTransId="{DCE5C037-2C04-4FE4-88D0-FE33AE4F352F}"/>
    <dgm:cxn modelId="{2E88B4EE-0EB1-4544-8607-AD1ADE4EDFCB}" srcId="{90570FC8-7ACB-4AD9-B737-58CB33F72251}" destId="{9D16ADFB-E796-4BB9-A215-B6B72D8398ED}" srcOrd="4" destOrd="0" parTransId="{F438ABAF-52C5-4F64-B365-0378B30F1A6B}" sibTransId="{E5A514B2-B5B0-4FD2-8A32-83F67E81D316}"/>
    <dgm:cxn modelId="{01EBA2F5-BDCC-489C-A7F4-6B2AE90D3EEF}" type="presOf" srcId="{C6E2B739-81F0-416A-AA0B-512FB7395C58}" destId="{6A39FFAC-CFBA-47E8-A14F-7226B3C7D4C2}" srcOrd="0" destOrd="1" presId="urn:microsoft.com/office/officeart/2016/7/layout/ChevronBlockProcess"/>
    <dgm:cxn modelId="{B95DD3FF-5F2D-429A-BB0C-0375960F8B4E}" srcId="{2BF8FB4D-5334-4351-814A-5BA7CCF24A21}" destId="{70989F1C-5482-4EBF-835A-B2BB11BC48C9}" srcOrd="1" destOrd="0" parTransId="{57CA4F9F-901C-4091-9F4A-8D847C6986F5}" sibTransId="{1F8E1FBA-FAD9-4D52-9CD8-71C0F5444C0F}"/>
    <dgm:cxn modelId="{8BC07D2F-959F-4514-9E02-30943AE0E74C}" type="presParOf" srcId="{5E379C2C-BA4A-4B7C-8DDD-836E96CE7971}" destId="{033ADE2A-F45B-4765-B732-BC0A66A1550E}" srcOrd="0" destOrd="0" presId="urn:microsoft.com/office/officeart/2016/7/layout/ChevronBlockProcess"/>
    <dgm:cxn modelId="{E2C4C7BE-9E6B-48EE-B46F-4B0E0ECD4484}" type="presParOf" srcId="{033ADE2A-F45B-4765-B732-BC0A66A1550E}" destId="{5EB86305-FA9E-4CDD-9118-6D42C78ED65D}" srcOrd="0" destOrd="0" presId="urn:microsoft.com/office/officeart/2016/7/layout/ChevronBlockProcess"/>
    <dgm:cxn modelId="{9E87EFD1-D3C0-4A27-81F3-CA6F016FB9A4}" type="presParOf" srcId="{033ADE2A-F45B-4765-B732-BC0A66A1550E}" destId="{6A39FFAC-CFBA-47E8-A14F-7226B3C7D4C2}" srcOrd="1" destOrd="0" presId="urn:microsoft.com/office/officeart/2016/7/layout/ChevronBlockProcess"/>
    <dgm:cxn modelId="{2A70F294-C3FF-4E8A-BE4B-A6269065EF56}" type="presParOf" srcId="{5E379C2C-BA4A-4B7C-8DDD-836E96CE7971}" destId="{CCB2D705-28E1-4CC3-BB55-6E70BA0808CD}" srcOrd="1" destOrd="0" presId="urn:microsoft.com/office/officeart/2016/7/layout/ChevronBlockProcess"/>
    <dgm:cxn modelId="{32BD225A-A325-42D8-B784-5BE19251C415}" type="presParOf" srcId="{5E379C2C-BA4A-4B7C-8DDD-836E96CE7971}" destId="{DBFAFE99-C327-4DF9-B3B2-7D2D714A48F2}" srcOrd="2" destOrd="0" presId="urn:microsoft.com/office/officeart/2016/7/layout/ChevronBlockProcess"/>
    <dgm:cxn modelId="{42AD4E14-9F2C-4FE6-86FC-C60E979924F6}" type="presParOf" srcId="{DBFAFE99-C327-4DF9-B3B2-7D2D714A48F2}" destId="{F4C0038F-7934-45C8-90FD-3BD5F579BF30}" srcOrd="0" destOrd="0" presId="urn:microsoft.com/office/officeart/2016/7/layout/ChevronBlockProcess"/>
    <dgm:cxn modelId="{5D787B2A-D889-4974-B30A-CC30025677EF}" type="presParOf" srcId="{DBFAFE99-C327-4DF9-B3B2-7D2D714A48F2}" destId="{B466A1D2-4C7B-40F9-8525-6613C3FE26D1}" srcOrd="1" destOrd="0" presId="urn:microsoft.com/office/officeart/2016/7/layout/ChevronBlockProcess"/>
    <dgm:cxn modelId="{F76B4601-DEA6-47E8-BC3D-57A8DAC75614}" type="presParOf" srcId="{5E379C2C-BA4A-4B7C-8DDD-836E96CE7971}" destId="{0A94F341-EA74-4D2B-902E-957661CCF34B}" srcOrd="3" destOrd="0" presId="urn:microsoft.com/office/officeart/2016/7/layout/ChevronBlockProcess"/>
    <dgm:cxn modelId="{49BBA9C9-EBEE-4B1B-AB00-FD57B8DC0CDA}" type="presParOf" srcId="{5E379C2C-BA4A-4B7C-8DDD-836E96CE7971}" destId="{8A829E65-8B95-4B3B-953D-BBB05F40D40F}" srcOrd="4" destOrd="0" presId="urn:microsoft.com/office/officeart/2016/7/layout/ChevronBlockProcess"/>
    <dgm:cxn modelId="{2EBE069F-37D1-4C8D-AECC-04BF816F0513}" type="presParOf" srcId="{8A829E65-8B95-4B3B-953D-BBB05F40D40F}" destId="{F47CF4FA-7218-48EA-8117-2D4F7B4B0C84}" srcOrd="0" destOrd="0" presId="urn:microsoft.com/office/officeart/2016/7/layout/ChevronBlockProcess"/>
    <dgm:cxn modelId="{381421CD-D6DD-4238-92C7-BAA891F849CE}" type="presParOf" srcId="{8A829E65-8B95-4B3B-953D-BBB05F40D40F}" destId="{EFCB1B6E-0343-4A5E-8875-2F5133707C53}" srcOrd="1" destOrd="0" presId="urn:microsoft.com/office/officeart/2016/7/layout/ChevronBlockProcess"/>
    <dgm:cxn modelId="{09D9D7D3-0998-4B53-B6C3-3813FC0B054D}" type="presParOf" srcId="{5E379C2C-BA4A-4B7C-8DDD-836E96CE7971}" destId="{6BF46CA3-2514-4C70-9861-64B4F0076BA4}" srcOrd="5" destOrd="0" presId="urn:microsoft.com/office/officeart/2016/7/layout/ChevronBlockProcess"/>
    <dgm:cxn modelId="{22772715-0584-4627-8806-0EE32841289D}" type="presParOf" srcId="{5E379C2C-BA4A-4B7C-8DDD-836E96CE7971}" destId="{50118D70-5E1A-409F-9C82-BF45DD858A2B}" srcOrd="6" destOrd="0" presId="urn:microsoft.com/office/officeart/2016/7/layout/ChevronBlockProcess"/>
    <dgm:cxn modelId="{8CDDD02E-7C76-44F0-B5F3-9135EAB5FB19}" type="presParOf" srcId="{50118D70-5E1A-409F-9C82-BF45DD858A2B}" destId="{A99609ED-A6D3-4AF5-A6E8-9A5BDA4467C8}" srcOrd="0" destOrd="0" presId="urn:microsoft.com/office/officeart/2016/7/layout/ChevronBlockProcess"/>
    <dgm:cxn modelId="{D8D76B69-902F-4108-A6A5-4FD7382A9AFA}" type="presParOf" srcId="{50118D70-5E1A-409F-9C82-BF45DD858A2B}" destId="{535661FF-A34E-4B2B-9045-D6F7F807C0F6}" srcOrd="1" destOrd="0" presId="urn:microsoft.com/office/officeart/2016/7/layout/ChevronBlockProcess"/>
    <dgm:cxn modelId="{10D05115-D424-496C-B60D-42CF7FDEA5B9}" type="presParOf" srcId="{5E379C2C-BA4A-4B7C-8DDD-836E96CE7971}" destId="{DDF1CE23-9372-4C8D-B071-AE10CC85F28E}" srcOrd="7" destOrd="0" presId="urn:microsoft.com/office/officeart/2016/7/layout/ChevronBlockProcess"/>
    <dgm:cxn modelId="{01181372-31C2-4183-A504-14E07C0CAD2F}" type="presParOf" srcId="{5E379C2C-BA4A-4B7C-8DDD-836E96CE7971}" destId="{A5698A54-991B-4415-9FBF-6D48AA12EBF0}" srcOrd="8" destOrd="0" presId="urn:microsoft.com/office/officeart/2016/7/layout/ChevronBlockProcess"/>
    <dgm:cxn modelId="{B671F339-C32A-45C5-8119-1FFD66304F8F}" type="presParOf" srcId="{A5698A54-991B-4415-9FBF-6D48AA12EBF0}" destId="{12C1DC20-4CE4-4CAC-9245-B02C3C00E3A7}" srcOrd="0" destOrd="0" presId="urn:microsoft.com/office/officeart/2016/7/layout/ChevronBlockProcess"/>
    <dgm:cxn modelId="{40C04AAD-4EAC-44DF-9E29-65D066549F3E}" type="presParOf" srcId="{A5698A54-991B-4415-9FBF-6D48AA12EBF0}" destId="{F8071D6C-80E7-443E-95ED-22B2B8B298D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973DB-74E0-4D44-8AE1-7372E4C37AE8}">
      <dsp:nvSpPr>
        <dsp:cNvPr id="0" name=""/>
        <dsp:cNvSpPr/>
      </dsp:nvSpPr>
      <dsp:spPr>
        <a:xfrm>
          <a:off x="14325" y="0"/>
          <a:ext cx="1078733" cy="9065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0A3AF-FD24-44BB-88A2-B8AE00BB15BD}">
      <dsp:nvSpPr>
        <dsp:cNvPr id="0" name=""/>
        <dsp:cNvSpPr/>
      </dsp:nvSpPr>
      <dsp:spPr>
        <a:xfrm>
          <a:off x="14325" y="1025897"/>
          <a:ext cx="3082096" cy="38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1" kern="1200"/>
            <a:t>Definition</a:t>
          </a:r>
          <a:r>
            <a:rPr lang="en-IN" sz="2400" kern="1200"/>
            <a:t>:</a:t>
          </a:r>
          <a:endParaRPr lang="en-US" sz="2400" kern="1200"/>
        </a:p>
      </dsp:txBody>
      <dsp:txXfrm>
        <a:off x="14325" y="1025897"/>
        <a:ext cx="3082096" cy="388522"/>
      </dsp:txXfrm>
    </dsp:sp>
    <dsp:sp modelId="{9B0EF9E2-1CFA-45C7-93AA-7FF952CF651C}">
      <dsp:nvSpPr>
        <dsp:cNvPr id="0" name=""/>
        <dsp:cNvSpPr/>
      </dsp:nvSpPr>
      <dsp:spPr>
        <a:xfrm>
          <a:off x="14325" y="1469928"/>
          <a:ext cx="3082096" cy="183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Autonomous driving allows vehicles to operate independently using sensors, cameras, and machine learning algorithms.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Deep learning identifies patterns in driving data to enable decision-making and control.</a:t>
          </a:r>
          <a:endParaRPr lang="en-US" sz="1700" kern="1200"/>
        </a:p>
      </dsp:txBody>
      <dsp:txXfrm>
        <a:off x="14325" y="1469928"/>
        <a:ext cx="3082096" cy="1835891"/>
      </dsp:txXfrm>
    </dsp:sp>
    <dsp:sp modelId="{5F3DFDA3-9C30-449E-BC7E-FC62A226548E}">
      <dsp:nvSpPr>
        <dsp:cNvPr id="0" name=""/>
        <dsp:cNvSpPr/>
      </dsp:nvSpPr>
      <dsp:spPr>
        <a:xfrm>
          <a:off x="3635789" y="0"/>
          <a:ext cx="1078733" cy="9065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7B0A9-F0CB-4244-B6BD-3F1CE9A93EF0}">
      <dsp:nvSpPr>
        <dsp:cNvPr id="0" name=""/>
        <dsp:cNvSpPr/>
      </dsp:nvSpPr>
      <dsp:spPr>
        <a:xfrm>
          <a:off x="3635789" y="1025897"/>
          <a:ext cx="3082096" cy="38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Levels of Autonomy:</a:t>
          </a:r>
        </a:p>
      </dsp:txBody>
      <dsp:txXfrm>
        <a:off x="3635789" y="1025897"/>
        <a:ext cx="3082096" cy="388522"/>
      </dsp:txXfrm>
    </dsp:sp>
    <dsp:sp modelId="{AA9B2772-58F9-439C-9878-1937A90F7014}">
      <dsp:nvSpPr>
        <dsp:cNvPr id="0" name=""/>
        <dsp:cNvSpPr/>
      </dsp:nvSpPr>
      <dsp:spPr>
        <a:xfrm>
          <a:off x="3635789" y="1469928"/>
          <a:ext cx="3082096" cy="183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Level 0: Fully manual control.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Level 1: Basic automation (e.g., adaptive cruise control).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Level 2: Automated steering and acceleration with human oversight.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Level 3: Conditional automation; driver may disengage but must intervene if needed.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Level 4: High automation in controlled conditions.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Level 5: Full autonomy using advanced sensors and machine learning.</a:t>
          </a:r>
        </a:p>
      </dsp:txBody>
      <dsp:txXfrm>
        <a:off x="3635789" y="1469928"/>
        <a:ext cx="3082096" cy="1835891"/>
      </dsp:txXfrm>
    </dsp:sp>
    <dsp:sp modelId="{E2CB4A5F-CA14-4C45-AD34-4DBEB264D0F6}">
      <dsp:nvSpPr>
        <dsp:cNvPr id="0" name=""/>
        <dsp:cNvSpPr/>
      </dsp:nvSpPr>
      <dsp:spPr>
        <a:xfrm>
          <a:off x="7257252" y="0"/>
          <a:ext cx="1078733" cy="9065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06A0B-7B14-4E46-BFF5-32DDC5FA7DFE}">
      <dsp:nvSpPr>
        <dsp:cNvPr id="0" name=""/>
        <dsp:cNvSpPr/>
      </dsp:nvSpPr>
      <dsp:spPr>
        <a:xfrm>
          <a:off x="7257252" y="1025897"/>
          <a:ext cx="3082096" cy="38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1" kern="1200"/>
            <a:t>Models Explored</a:t>
          </a:r>
          <a:r>
            <a:rPr lang="en-IN" sz="2400" kern="1200"/>
            <a:t>:</a:t>
          </a:r>
          <a:endParaRPr lang="en-US" sz="2400" kern="1200"/>
        </a:p>
      </dsp:txBody>
      <dsp:txXfrm>
        <a:off x="7257252" y="1025897"/>
        <a:ext cx="3082096" cy="388522"/>
      </dsp:txXfrm>
    </dsp:sp>
    <dsp:sp modelId="{7A2E33BD-C329-488F-979B-F80B0F90A156}">
      <dsp:nvSpPr>
        <dsp:cNvPr id="0" name=""/>
        <dsp:cNvSpPr/>
      </dsp:nvSpPr>
      <dsp:spPr>
        <a:xfrm>
          <a:off x="7257252" y="1469928"/>
          <a:ext cx="3082096" cy="183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PilotNet</a:t>
          </a:r>
          <a:r>
            <a:rPr lang="en-IN" sz="1700" kern="1200"/>
            <a:t>: Uses convolutional layers for steering angle prediction with robust data augmentation.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Improved Nvidia Model</a:t>
          </a:r>
          <a:r>
            <a:rPr lang="en-IN" sz="1700" kern="1200"/>
            <a:t>: Incorporates YUV colour transformation, normalization, and mean squared error optimization.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CNN-RNN Hybrid</a:t>
          </a:r>
          <a:r>
            <a:rPr lang="en-IN" sz="1700" kern="1200" dirty="0"/>
            <a:t>: Combines CNNs for spatial features with LSTMs for temporal dependencies.</a:t>
          </a:r>
          <a:endParaRPr lang="en-US" sz="1700" kern="1200" dirty="0"/>
        </a:p>
      </dsp:txBody>
      <dsp:txXfrm>
        <a:off x="7257252" y="1469928"/>
        <a:ext cx="3082096" cy="1835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4ED4C-6BD2-4ACF-8E0B-96A2478D599D}">
      <dsp:nvSpPr>
        <dsp:cNvPr id="0" name=""/>
        <dsp:cNvSpPr/>
      </dsp:nvSpPr>
      <dsp:spPr>
        <a:xfrm>
          <a:off x="396145" y="596035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5A421-F61C-4CF4-B845-1364767A199A}">
      <dsp:nvSpPr>
        <dsp:cNvPr id="0" name=""/>
        <dsp:cNvSpPr/>
      </dsp:nvSpPr>
      <dsp:spPr>
        <a:xfrm>
          <a:off x="725" y="1461959"/>
          <a:ext cx="1437890" cy="593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RQ:</a:t>
          </a:r>
          <a:endParaRPr lang="en-US" sz="1100" kern="1200"/>
        </a:p>
      </dsp:txBody>
      <dsp:txXfrm>
        <a:off x="725" y="1461959"/>
        <a:ext cx="1437890" cy="593129"/>
      </dsp:txXfrm>
    </dsp:sp>
    <dsp:sp modelId="{91F79651-4A45-43AA-9399-64C6530DF909}">
      <dsp:nvSpPr>
        <dsp:cNvPr id="0" name=""/>
        <dsp:cNvSpPr/>
      </dsp:nvSpPr>
      <dsp:spPr>
        <a:xfrm>
          <a:off x="2085667" y="596035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3E16A-EDAC-4810-AB5C-55B0955B4A86}">
      <dsp:nvSpPr>
        <dsp:cNvPr id="0" name=""/>
        <dsp:cNvSpPr/>
      </dsp:nvSpPr>
      <dsp:spPr>
        <a:xfrm>
          <a:off x="1690247" y="1461959"/>
          <a:ext cx="1437890" cy="593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 can deep learning improve steering angle predictions for autonomous vehicles?</a:t>
          </a:r>
        </a:p>
      </dsp:txBody>
      <dsp:txXfrm>
        <a:off x="1690247" y="1461959"/>
        <a:ext cx="1437890" cy="593129"/>
      </dsp:txXfrm>
    </dsp:sp>
    <dsp:sp modelId="{E051FC73-E6F8-47FF-BDEB-550EFB176EA5}">
      <dsp:nvSpPr>
        <dsp:cNvPr id="0" name=""/>
        <dsp:cNvSpPr/>
      </dsp:nvSpPr>
      <dsp:spPr>
        <a:xfrm>
          <a:off x="3775188" y="596035"/>
          <a:ext cx="647050" cy="64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F5C9E-ECF5-4200-A4E3-DE3F10F8B2AB}">
      <dsp:nvSpPr>
        <dsp:cNvPr id="0" name=""/>
        <dsp:cNvSpPr/>
      </dsp:nvSpPr>
      <dsp:spPr>
        <a:xfrm>
          <a:off x="3379768" y="1461959"/>
          <a:ext cx="1437890" cy="593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SRQ:</a:t>
          </a:r>
          <a:endParaRPr lang="en-US" sz="1100" kern="1200"/>
        </a:p>
      </dsp:txBody>
      <dsp:txXfrm>
        <a:off x="3379768" y="1461959"/>
        <a:ext cx="1437890" cy="593129"/>
      </dsp:txXfrm>
    </dsp:sp>
    <dsp:sp modelId="{22CBC7AD-998C-4E8B-AF09-D8C66318BAEF}">
      <dsp:nvSpPr>
        <dsp:cNvPr id="0" name=""/>
        <dsp:cNvSpPr/>
      </dsp:nvSpPr>
      <dsp:spPr>
        <a:xfrm>
          <a:off x="5464710" y="596035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CCCB3-B4E4-46AC-8EFC-1FED9CE76108}">
      <dsp:nvSpPr>
        <dsp:cNvPr id="0" name=""/>
        <dsp:cNvSpPr/>
      </dsp:nvSpPr>
      <dsp:spPr>
        <a:xfrm>
          <a:off x="5069290" y="1461959"/>
          <a:ext cx="1437890" cy="593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Comparative strengths and weaknesses of PilotNet, Enhanced Nvidia, and CNN-RNN models.</a:t>
          </a:r>
        </a:p>
      </dsp:txBody>
      <dsp:txXfrm>
        <a:off x="5069290" y="1461959"/>
        <a:ext cx="1437890" cy="593129"/>
      </dsp:txXfrm>
    </dsp:sp>
    <dsp:sp modelId="{95BB3098-F05D-4195-9DD0-8E4BB6BDFDC7}">
      <dsp:nvSpPr>
        <dsp:cNvPr id="0" name=""/>
        <dsp:cNvSpPr/>
      </dsp:nvSpPr>
      <dsp:spPr>
        <a:xfrm>
          <a:off x="7154231" y="596035"/>
          <a:ext cx="647050" cy="647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9DAEC-AB6C-4CE0-86B8-736F844E01F8}">
      <dsp:nvSpPr>
        <dsp:cNvPr id="0" name=""/>
        <dsp:cNvSpPr/>
      </dsp:nvSpPr>
      <dsp:spPr>
        <a:xfrm>
          <a:off x="6758811" y="1461959"/>
          <a:ext cx="1437890" cy="593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i="1" kern="1200"/>
            <a:t>Goal</a:t>
          </a:r>
          <a:r>
            <a:rPr lang="en-US" sz="1100" i="1" kern="1200"/>
            <a:t>:</a:t>
          </a:r>
          <a:endParaRPr lang="en-US" sz="1100" kern="1200"/>
        </a:p>
      </dsp:txBody>
      <dsp:txXfrm>
        <a:off x="6758811" y="1461959"/>
        <a:ext cx="1437890" cy="593129"/>
      </dsp:txXfrm>
    </dsp:sp>
    <dsp:sp modelId="{A62E9931-0A7E-4835-A0DB-C162D30B1B28}">
      <dsp:nvSpPr>
        <dsp:cNvPr id="0" name=""/>
        <dsp:cNvSpPr/>
      </dsp:nvSpPr>
      <dsp:spPr>
        <a:xfrm>
          <a:off x="8843753" y="596035"/>
          <a:ext cx="647050" cy="6470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CB782-B5E3-4EB4-8670-2F6CE41C3C6D}">
      <dsp:nvSpPr>
        <dsp:cNvPr id="0" name=""/>
        <dsp:cNvSpPr/>
      </dsp:nvSpPr>
      <dsp:spPr>
        <a:xfrm>
          <a:off x="8448333" y="1461959"/>
          <a:ext cx="1437890" cy="593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the most effective model for steering angle prediction to enhance safety and reliability in autonomous vehicles.</a:t>
          </a:r>
        </a:p>
      </dsp:txBody>
      <dsp:txXfrm>
        <a:off x="8448333" y="1461959"/>
        <a:ext cx="1437890" cy="593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D12BC-BC0D-42A4-9519-5D8278E87F05}">
      <dsp:nvSpPr>
        <dsp:cNvPr id="0" name=""/>
        <dsp:cNvSpPr/>
      </dsp:nvSpPr>
      <dsp:spPr>
        <a:xfrm>
          <a:off x="1016007" y="0"/>
          <a:ext cx="1078733" cy="9065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2952E-357E-46F2-A212-CDDBB0FC076F}">
      <dsp:nvSpPr>
        <dsp:cNvPr id="0" name=""/>
        <dsp:cNvSpPr/>
      </dsp:nvSpPr>
      <dsp:spPr>
        <a:xfrm>
          <a:off x="14325" y="1025897"/>
          <a:ext cx="3082096" cy="38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Overview</a:t>
          </a:r>
          <a:r>
            <a:rPr lang="en-US" sz="2800" kern="1200"/>
            <a:t>:</a:t>
          </a:r>
        </a:p>
      </dsp:txBody>
      <dsp:txXfrm>
        <a:off x="14325" y="1025897"/>
        <a:ext cx="3082096" cy="388522"/>
      </dsp:txXfrm>
    </dsp:sp>
    <dsp:sp modelId="{F9ADD0A8-ADC6-41A8-B282-16D545827DFF}">
      <dsp:nvSpPr>
        <dsp:cNvPr id="0" name=""/>
        <dsp:cNvSpPr/>
      </dsp:nvSpPr>
      <dsp:spPr>
        <a:xfrm>
          <a:off x="14325" y="1469928"/>
          <a:ext cx="3082096" cy="183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research reviewed multiple papers to trace the advancements in steering angle prediction for autonomous vehicles.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Progression observed from early CNN models to advanced hybrid architectures and optimization techniques.</a:t>
          </a:r>
        </a:p>
      </dsp:txBody>
      <dsp:txXfrm>
        <a:off x="14325" y="1469928"/>
        <a:ext cx="3082096" cy="1835891"/>
      </dsp:txXfrm>
    </dsp:sp>
    <dsp:sp modelId="{AEE35AED-0C5E-46C3-BB3E-547E528DFDD4}">
      <dsp:nvSpPr>
        <dsp:cNvPr id="0" name=""/>
        <dsp:cNvSpPr/>
      </dsp:nvSpPr>
      <dsp:spPr>
        <a:xfrm>
          <a:off x="4637470" y="0"/>
          <a:ext cx="1078733" cy="9065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5F68F-6EB8-45E7-9767-EE68FCF113D8}">
      <dsp:nvSpPr>
        <dsp:cNvPr id="0" name=""/>
        <dsp:cNvSpPr/>
      </dsp:nvSpPr>
      <dsp:spPr>
        <a:xfrm>
          <a:off x="3635789" y="1025897"/>
          <a:ext cx="3082096" cy="38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/>
            <a:t>Beginning</a:t>
          </a:r>
          <a:r>
            <a:rPr lang="en-IN" sz="2800" kern="1200"/>
            <a:t>:</a:t>
          </a:r>
          <a:endParaRPr lang="en-US" sz="2800" kern="1200"/>
        </a:p>
      </dsp:txBody>
      <dsp:txXfrm>
        <a:off x="3635789" y="1025897"/>
        <a:ext cx="3082096" cy="388522"/>
      </dsp:txXfrm>
    </dsp:sp>
    <dsp:sp modelId="{2262C3B9-A52B-46FE-859E-CC7065337F82}">
      <dsp:nvSpPr>
        <dsp:cNvPr id="0" name=""/>
        <dsp:cNvSpPr/>
      </dsp:nvSpPr>
      <dsp:spPr>
        <a:xfrm>
          <a:off x="3635789" y="1469928"/>
          <a:ext cx="3082096" cy="183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Early CNN models like PilotNet  introduced end-to-end learning for steering tasks, focusing on spatial feature extraction.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Limitations emerged in handling dynamic and unstructured environments.</a:t>
          </a:r>
          <a:endParaRPr lang="en-US" sz="1700" kern="1200"/>
        </a:p>
      </dsp:txBody>
      <dsp:txXfrm>
        <a:off x="3635789" y="1469928"/>
        <a:ext cx="3082096" cy="1835891"/>
      </dsp:txXfrm>
    </dsp:sp>
    <dsp:sp modelId="{D7C0F823-D624-4340-941C-BE073F433739}">
      <dsp:nvSpPr>
        <dsp:cNvPr id="0" name=""/>
        <dsp:cNvSpPr/>
      </dsp:nvSpPr>
      <dsp:spPr>
        <a:xfrm>
          <a:off x="8258933" y="0"/>
          <a:ext cx="1078733" cy="9065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6B915-F0F9-4ABF-9BF7-9C4764D4CB9D}">
      <dsp:nvSpPr>
        <dsp:cNvPr id="0" name=""/>
        <dsp:cNvSpPr/>
      </dsp:nvSpPr>
      <dsp:spPr>
        <a:xfrm>
          <a:off x="7257252" y="1025897"/>
          <a:ext cx="3082096" cy="38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/>
            <a:t>Progression</a:t>
          </a:r>
          <a:r>
            <a:rPr lang="en-IN" sz="2800" kern="1200"/>
            <a:t>:</a:t>
          </a:r>
          <a:endParaRPr lang="en-US" sz="2800" kern="1200"/>
        </a:p>
      </dsp:txBody>
      <dsp:txXfrm>
        <a:off x="7257252" y="1025897"/>
        <a:ext cx="3082096" cy="388522"/>
      </dsp:txXfrm>
    </dsp:sp>
    <dsp:sp modelId="{FEC27521-CC0A-4C14-B6E0-46CF3698891F}">
      <dsp:nvSpPr>
        <dsp:cNvPr id="0" name=""/>
        <dsp:cNvSpPr/>
      </dsp:nvSpPr>
      <dsp:spPr>
        <a:xfrm>
          <a:off x="7257252" y="1469928"/>
          <a:ext cx="3082096" cy="183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Recent models incorporated preprocessing techniques such as YUV transformation, normalization, and data augmentation.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Hybrid CNN-RNN frameworks with LSTM layers captured temporal dependencies, improving performance in dynamic scenarios.</a:t>
          </a:r>
          <a:endParaRPr lang="en-US" sz="1700" kern="1200"/>
        </a:p>
      </dsp:txBody>
      <dsp:txXfrm>
        <a:off x="7257252" y="1469928"/>
        <a:ext cx="3082096" cy="18358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0299D-9EC7-47A0-A7CA-3528176D39E9}">
      <dsp:nvSpPr>
        <dsp:cNvPr id="0" name=""/>
        <dsp:cNvSpPr/>
      </dsp:nvSpPr>
      <dsp:spPr>
        <a:xfrm>
          <a:off x="14325" y="0"/>
          <a:ext cx="1078733" cy="1048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28CDA-5D77-4ABF-A657-A522F7490FC3}">
      <dsp:nvSpPr>
        <dsp:cNvPr id="0" name=""/>
        <dsp:cNvSpPr/>
      </dsp:nvSpPr>
      <dsp:spPr>
        <a:xfrm>
          <a:off x="14325" y="1186979"/>
          <a:ext cx="3082096" cy="449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i="0" kern="1200" baseline="0"/>
            <a:t>PilotNet:</a:t>
          </a:r>
        </a:p>
      </dsp:txBody>
      <dsp:txXfrm>
        <a:off x="14325" y="1186979"/>
        <a:ext cx="3082096" cy="449557"/>
      </dsp:txXfrm>
    </dsp:sp>
    <dsp:sp modelId="{4C0D7C29-C7ED-4A91-A624-94793AB5C7A0}">
      <dsp:nvSpPr>
        <dsp:cNvPr id="0" name=""/>
        <dsp:cNvSpPr/>
      </dsp:nvSpPr>
      <dsp:spPr>
        <a:xfrm>
          <a:off x="14325" y="1700729"/>
          <a:ext cx="3082096" cy="1603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Light network architecture </a:t>
          </a:r>
          <a:r>
            <a:rPr lang="en-US" sz="1400" b="1" i="0" kern="1200" baseline="0" dirty="0"/>
            <a:t> convolutional layers</a:t>
          </a:r>
          <a:r>
            <a:rPr lang="en-US" sz="1400" b="0" i="0" kern="1200" baseline="0" dirty="0"/>
            <a:t> for spatial feature extraction.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Fully connected layers predict steering angles.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Achieves a balance between </a:t>
          </a:r>
          <a:r>
            <a:rPr lang="en-US" sz="1400" b="1" i="0" kern="1200" baseline="0"/>
            <a:t>accuracy and computational efficiency</a:t>
          </a:r>
          <a:r>
            <a:rPr lang="en-US" sz="1400" b="0" i="0" kern="1200" baseline="0"/>
            <a:t>.</a:t>
          </a:r>
          <a:endParaRPr lang="en-US" sz="1400" kern="1200"/>
        </a:p>
      </dsp:txBody>
      <dsp:txXfrm>
        <a:off x="14325" y="1700729"/>
        <a:ext cx="3082096" cy="1603158"/>
      </dsp:txXfrm>
    </dsp:sp>
    <dsp:sp modelId="{C558C9D2-CD43-46CB-8B09-C0EC01A8F558}">
      <dsp:nvSpPr>
        <dsp:cNvPr id="0" name=""/>
        <dsp:cNvSpPr/>
      </dsp:nvSpPr>
      <dsp:spPr>
        <a:xfrm>
          <a:off x="3635789" y="0"/>
          <a:ext cx="1078733" cy="1048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B767E-84DC-40DE-9E08-22D2D39AAC91}">
      <dsp:nvSpPr>
        <dsp:cNvPr id="0" name=""/>
        <dsp:cNvSpPr/>
      </dsp:nvSpPr>
      <dsp:spPr>
        <a:xfrm>
          <a:off x="3635789" y="1186979"/>
          <a:ext cx="3082096" cy="449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i="0" kern="1200" baseline="0"/>
            <a:t>Enhanced Nvidia Model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3635789" y="1186979"/>
        <a:ext cx="3082096" cy="449557"/>
      </dsp:txXfrm>
    </dsp:sp>
    <dsp:sp modelId="{CE3112C7-9754-4C2F-90A3-81F00F44A30E}">
      <dsp:nvSpPr>
        <dsp:cNvPr id="0" name=""/>
        <dsp:cNvSpPr/>
      </dsp:nvSpPr>
      <dsp:spPr>
        <a:xfrm>
          <a:off x="3635789" y="1700729"/>
          <a:ext cx="3082096" cy="1603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Builds on PilotNet by adding: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baseline="0"/>
            <a:t>Max pooling</a:t>
          </a:r>
          <a:r>
            <a:rPr lang="en-US" sz="1400" b="0" i="0" kern="1200" baseline="0"/>
            <a:t>, </a:t>
          </a:r>
          <a:r>
            <a:rPr lang="en-US" sz="1400" b="1" i="0" kern="1200" baseline="0"/>
            <a:t>batch normalization</a:t>
          </a:r>
          <a:r>
            <a:rPr lang="en-US" sz="1400" b="0" i="0" kern="1200" baseline="0"/>
            <a:t>, and </a:t>
          </a:r>
          <a:r>
            <a:rPr lang="en-US" sz="1400" b="1" i="0" kern="1200" baseline="0"/>
            <a:t>dropout layers</a:t>
          </a:r>
          <a:r>
            <a:rPr lang="en-US" sz="1400" b="0" i="0" kern="1200" baseline="0"/>
            <a:t>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Improves generalization and reduces overfitting.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Results in lower </a:t>
          </a:r>
          <a:r>
            <a:rPr lang="en-US" sz="1400" b="1" i="0" kern="1200" baseline="0"/>
            <a:t>Mean Absolute Error (MAE)</a:t>
          </a:r>
          <a:r>
            <a:rPr lang="en-US" sz="1400" b="0" i="0" kern="1200" baseline="0"/>
            <a:t> and </a:t>
          </a:r>
          <a:r>
            <a:rPr lang="en-US" sz="1400" b="1" i="0" kern="1200" baseline="0"/>
            <a:t>Root Mean Squared Error (RMSE)</a:t>
          </a:r>
          <a:r>
            <a:rPr lang="en-US" sz="1400" b="0" i="0" kern="1200" baseline="0"/>
            <a:t> compared to other models.</a:t>
          </a:r>
          <a:endParaRPr lang="en-US" sz="1400" kern="1200"/>
        </a:p>
      </dsp:txBody>
      <dsp:txXfrm>
        <a:off x="3635789" y="1700729"/>
        <a:ext cx="3082096" cy="1603158"/>
      </dsp:txXfrm>
    </dsp:sp>
    <dsp:sp modelId="{7F5ED18D-BF4E-467F-8A2A-F5821AB07397}">
      <dsp:nvSpPr>
        <dsp:cNvPr id="0" name=""/>
        <dsp:cNvSpPr/>
      </dsp:nvSpPr>
      <dsp:spPr>
        <a:xfrm>
          <a:off x="7257252" y="0"/>
          <a:ext cx="1078733" cy="1048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BB0AE-1C69-4752-9044-0CB5CC033E7E}">
      <dsp:nvSpPr>
        <dsp:cNvPr id="0" name=""/>
        <dsp:cNvSpPr/>
      </dsp:nvSpPr>
      <dsp:spPr>
        <a:xfrm>
          <a:off x="7257252" y="1186979"/>
          <a:ext cx="3082096" cy="449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i="0" kern="1200" baseline="0"/>
            <a:t>Hybrid CNN-RNN Model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7257252" y="1186979"/>
        <a:ext cx="3082096" cy="449557"/>
      </dsp:txXfrm>
    </dsp:sp>
    <dsp:sp modelId="{0C5E2F5F-0139-4F30-AC10-CF3BE266D7ED}">
      <dsp:nvSpPr>
        <dsp:cNvPr id="0" name=""/>
        <dsp:cNvSpPr/>
      </dsp:nvSpPr>
      <dsp:spPr>
        <a:xfrm>
          <a:off x="7257252" y="1700729"/>
          <a:ext cx="3082096" cy="1603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Combines </a:t>
          </a:r>
          <a:r>
            <a:rPr lang="en-US" sz="1400" b="1" i="0" kern="1200" baseline="0"/>
            <a:t>CNN for spatial patterns</a:t>
          </a:r>
          <a:r>
            <a:rPr lang="en-US" sz="1400" b="0" i="0" kern="1200" baseline="0"/>
            <a:t> and </a:t>
          </a:r>
          <a:r>
            <a:rPr lang="en-US" sz="1400" b="1" i="0" kern="1200" baseline="0"/>
            <a:t>LSTM for temporal dependencies</a:t>
          </a:r>
          <a:r>
            <a:rPr lang="en-US" sz="1400" b="0" i="0" kern="1200" baseline="0"/>
            <a:t>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Ideal for dynamic driving scenarios with sequential frames.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Captures both spatial and temporal relationships for robust steering predictions.</a:t>
          </a:r>
          <a:endParaRPr lang="en-US" sz="1400" kern="1200"/>
        </a:p>
      </dsp:txBody>
      <dsp:txXfrm>
        <a:off x="7257252" y="1700729"/>
        <a:ext cx="3082096" cy="1603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6305-FA9E-4CDD-9118-6D42C78ED65D}">
      <dsp:nvSpPr>
        <dsp:cNvPr id="0" name=""/>
        <dsp:cNvSpPr/>
      </dsp:nvSpPr>
      <dsp:spPr>
        <a:xfrm>
          <a:off x="8742" y="59734"/>
          <a:ext cx="2108612" cy="63258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7" tIns="78107" rIns="78107" bIns="7810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PilotNet:</a:t>
          </a:r>
        </a:p>
      </dsp:txBody>
      <dsp:txXfrm>
        <a:off x="198517" y="59734"/>
        <a:ext cx="1729062" cy="632583"/>
      </dsp:txXfrm>
    </dsp:sp>
    <dsp:sp modelId="{6A39FFAC-CFBA-47E8-A14F-7226B3C7D4C2}">
      <dsp:nvSpPr>
        <dsp:cNvPr id="0" name=""/>
        <dsp:cNvSpPr/>
      </dsp:nvSpPr>
      <dsp:spPr>
        <a:xfrm>
          <a:off x="8742" y="692318"/>
          <a:ext cx="1918837" cy="255183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1" tIns="151631" rIns="151631" bIns="30326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Highly efficient for simple environments.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Struggles in dynamic conditions.</a:t>
          </a:r>
          <a:endParaRPr lang="en-US" sz="1100" kern="1200"/>
        </a:p>
      </dsp:txBody>
      <dsp:txXfrm>
        <a:off x="8742" y="692318"/>
        <a:ext cx="1918837" cy="2551834"/>
      </dsp:txXfrm>
    </dsp:sp>
    <dsp:sp modelId="{F4C0038F-7934-45C8-90FD-3BD5F579BF30}">
      <dsp:nvSpPr>
        <dsp:cNvPr id="0" name=""/>
        <dsp:cNvSpPr/>
      </dsp:nvSpPr>
      <dsp:spPr>
        <a:xfrm>
          <a:off x="2065636" y="59734"/>
          <a:ext cx="2108612" cy="63258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7" tIns="78107" rIns="78107" bIns="7810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Enhanced Nvidia Model:</a:t>
          </a:r>
          <a:endParaRPr lang="en-US" sz="1700" kern="1200"/>
        </a:p>
      </dsp:txBody>
      <dsp:txXfrm>
        <a:off x="2255411" y="59734"/>
        <a:ext cx="1729062" cy="632583"/>
      </dsp:txXfrm>
    </dsp:sp>
    <dsp:sp modelId="{B466A1D2-4C7B-40F9-8525-6613C3FE26D1}">
      <dsp:nvSpPr>
        <dsp:cNvPr id="0" name=""/>
        <dsp:cNvSpPr/>
      </dsp:nvSpPr>
      <dsp:spPr>
        <a:xfrm>
          <a:off x="2065636" y="692318"/>
          <a:ext cx="1918837" cy="255183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1" tIns="151631" rIns="151631" bIns="30326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Balanced performance in accuracy, efficiency, and adaptability.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Strong for general tasks, low validation loss.</a:t>
          </a:r>
          <a:endParaRPr lang="en-US" sz="1100" kern="1200"/>
        </a:p>
      </dsp:txBody>
      <dsp:txXfrm>
        <a:off x="2065636" y="692318"/>
        <a:ext cx="1918837" cy="2551834"/>
      </dsp:txXfrm>
    </dsp:sp>
    <dsp:sp modelId="{F47CF4FA-7218-48EA-8117-2D4F7B4B0C84}">
      <dsp:nvSpPr>
        <dsp:cNvPr id="0" name=""/>
        <dsp:cNvSpPr/>
      </dsp:nvSpPr>
      <dsp:spPr>
        <a:xfrm>
          <a:off x="4122531" y="59734"/>
          <a:ext cx="2108612" cy="63258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7" tIns="78107" rIns="78107" bIns="7810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Hybrid CNN-RNN:</a:t>
          </a:r>
          <a:endParaRPr lang="en-US" sz="1700" kern="1200"/>
        </a:p>
      </dsp:txBody>
      <dsp:txXfrm>
        <a:off x="4312306" y="59734"/>
        <a:ext cx="1729062" cy="632583"/>
      </dsp:txXfrm>
    </dsp:sp>
    <dsp:sp modelId="{EFCB1B6E-0343-4A5E-8875-2F5133707C53}">
      <dsp:nvSpPr>
        <dsp:cNvPr id="0" name=""/>
        <dsp:cNvSpPr/>
      </dsp:nvSpPr>
      <dsp:spPr>
        <a:xfrm>
          <a:off x="4122531" y="692318"/>
          <a:ext cx="1918837" cy="255183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1" tIns="151631" rIns="151631" bIns="30326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Excels in temporal understanding for dynamic scenarios.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Computationally expensive but robust.</a:t>
          </a:r>
          <a:endParaRPr lang="en-US" sz="1100" kern="1200"/>
        </a:p>
      </dsp:txBody>
      <dsp:txXfrm>
        <a:off x="4122531" y="692318"/>
        <a:ext cx="1918837" cy="2551834"/>
      </dsp:txXfrm>
    </dsp:sp>
    <dsp:sp modelId="{A99609ED-A6D3-4AF5-A6E8-9A5BDA4467C8}">
      <dsp:nvSpPr>
        <dsp:cNvPr id="0" name=""/>
        <dsp:cNvSpPr/>
      </dsp:nvSpPr>
      <dsp:spPr>
        <a:xfrm>
          <a:off x="6179425" y="59734"/>
          <a:ext cx="2108612" cy="63258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7" tIns="78107" rIns="78107" bIns="7810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Best Model:</a:t>
          </a:r>
          <a:endParaRPr lang="en-US" sz="1700" kern="1200"/>
        </a:p>
      </dsp:txBody>
      <dsp:txXfrm>
        <a:off x="6369200" y="59734"/>
        <a:ext cx="1729062" cy="632583"/>
      </dsp:txXfrm>
    </dsp:sp>
    <dsp:sp modelId="{535661FF-A34E-4B2B-9045-D6F7F807C0F6}">
      <dsp:nvSpPr>
        <dsp:cNvPr id="0" name=""/>
        <dsp:cNvSpPr/>
      </dsp:nvSpPr>
      <dsp:spPr>
        <a:xfrm>
          <a:off x="6179425" y="692318"/>
          <a:ext cx="1918837" cy="255183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1" tIns="151631" rIns="151631" bIns="30326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The Enhanced Nvidia Model emerged as the best performer, striking a balance between computational efficiency and accuracy.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It demonstrated excellent generalization capabilities, low validation loss, and high adaptability, making it ideal for real-world applications.</a:t>
          </a:r>
          <a:endParaRPr lang="en-US" sz="1100" kern="1200"/>
        </a:p>
      </dsp:txBody>
      <dsp:txXfrm>
        <a:off x="6179425" y="692318"/>
        <a:ext cx="1918837" cy="2551834"/>
      </dsp:txXfrm>
    </dsp:sp>
    <dsp:sp modelId="{12C1DC20-4CE4-4CAC-9245-B02C3C00E3A7}">
      <dsp:nvSpPr>
        <dsp:cNvPr id="0" name=""/>
        <dsp:cNvSpPr/>
      </dsp:nvSpPr>
      <dsp:spPr>
        <a:xfrm>
          <a:off x="8236320" y="59734"/>
          <a:ext cx="2108612" cy="63258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7" tIns="78107" rIns="78107" bIns="7810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Future Directions:</a:t>
          </a:r>
          <a:endParaRPr lang="en-US" sz="1700" kern="1200"/>
        </a:p>
      </dsp:txBody>
      <dsp:txXfrm>
        <a:off x="8426095" y="59734"/>
        <a:ext cx="1729062" cy="632583"/>
      </dsp:txXfrm>
    </dsp:sp>
    <dsp:sp modelId="{F8071D6C-80E7-443E-95ED-22B2B8B298DF}">
      <dsp:nvSpPr>
        <dsp:cNvPr id="0" name=""/>
        <dsp:cNvSpPr/>
      </dsp:nvSpPr>
      <dsp:spPr>
        <a:xfrm>
          <a:off x="8236320" y="692318"/>
          <a:ext cx="1918837" cy="255183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31" tIns="151631" rIns="151631" bIns="30326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Validate models on diverse, naturalistic driving data.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Employ model quantization and pruning for real-time optimization.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Integrate LIDAR and GPS for complex environments.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Aim for scalable, robust models for real-world deployment.</a:t>
          </a:r>
          <a:endParaRPr lang="en-US" sz="1100" kern="1200"/>
        </a:p>
      </dsp:txBody>
      <dsp:txXfrm>
        <a:off x="8236320" y="692318"/>
        <a:ext cx="1918837" cy="255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5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44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23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4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1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8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0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6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0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7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3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13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01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8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6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8ACE-BE29-4422-83A6-21ECAE65EF8F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25490-0B71-45B5-BF7E-7095DA463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53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23DB-7047-322A-9B68-386B5B17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472" y="609600"/>
            <a:ext cx="6340084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100"/>
            </a:br>
            <a:r>
              <a:rPr lang="en-US" sz="2100"/>
              <a:t>Advancements in Steering Angle Prediction: Deep Learning Approaches for Self-Driving Cars</a:t>
            </a:r>
          </a:p>
        </p:txBody>
      </p:sp>
      <p:pic>
        <p:nvPicPr>
          <p:cNvPr id="5" name="Picture 4" descr="SUV car driving at sunset">
            <a:extLst>
              <a:ext uri="{FF2B5EF4-FFF2-40B4-BE49-F238E27FC236}">
                <a16:creationId xmlns:a16="http://schemas.microsoft.com/office/drawing/2014/main" id="{E145B14D-0E9D-94EA-D341-6966EEFA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125" r="37456" b="1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20CBC1-8C27-A3E6-6CC7-D9D1AA870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471" y="2096064"/>
            <a:ext cx="6340085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b="0"/>
              <a:t>MSc Research Project - National College of Ireland</a:t>
            </a:r>
            <a:br>
              <a:rPr lang="en-US" sz="1700" b="0"/>
            </a:br>
            <a:r>
              <a:rPr lang="en-US" sz="1700" b="0"/>
              <a:t>MSc Artificial Intelligence</a:t>
            </a:r>
          </a:p>
          <a:p>
            <a:pPr indent="-228600" algn="l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/>
              <a:t>School of Computing</a:t>
            </a:r>
          </a:p>
          <a:p>
            <a:pPr indent="-228600" algn="l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/>
              <a:t>National College of Ireland</a:t>
            </a:r>
            <a:endParaRPr lang="en-US" sz="1700" b="0"/>
          </a:p>
          <a:p>
            <a:pPr indent="-228600" algn="l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700" b="0"/>
          </a:p>
          <a:p>
            <a:pPr indent="-228600" algn="l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algn="l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b="0" i="1"/>
              <a:t>Rahul Goswami</a:t>
            </a:r>
          </a:p>
          <a:p>
            <a:pPr indent="-228600" algn="l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b="0" i="1"/>
              <a:t>Student ID: X23167572</a:t>
            </a:r>
          </a:p>
          <a:p>
            <a:pPr indent="-228600" algn="l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b="0" i="1"/>
              <a:t>Supervisor: Arundev Vamadevan</a:t>
            </a:r>
          </a:p>
          <a:p>
            <a:pPr indent="-228600" algn="l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b="0" i="1"/>
              <a:t>Date: 12/12/2024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8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8512-3534-CC4C-4451-FBC78128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47485"/>
            <a:ext cx="10353761" cy="5309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CDF5-66D2-8B75-F02F-8884AD5C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678427"/>
            <a:ext cx="11204517" cy="587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Hybrid CNN-RNN Model (CNN-LSTM)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CNN for spatial feature extraction and LSTM for temporal dependency analysis.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sequential data from the Udacity simulator.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Component: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lane markings and road edges through convolutional layers.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activation, pooling, and dropout for robustness.</a:t>
            </a:r>
          </a:p>
          <a:p>
            <a:pPr marL="685800" lvl="3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Component: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temporal relationships across sequential frames.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input, forget, and output gates for memory control.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Layers: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 refine predictions for the steering angle.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dynamic environments requiring temporal awareness.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controlled simulations, focused on road information and vehicular dynamics.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DE0FF5-67A8-6F1A-E81E-C2BAEE322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5718"/>
              </p:ext>
            </p:extLst>
          </p:nvPr>
        </p:nvGraphicFramePr>
        <p:xfrm>
          <a:off x="7423882" y="1718268"/>
          <a:ext cx="4282447" cy="4170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063">
                  <a:extLst>
                    <a:ext uri="{9D8B030D-6E8A-4147-A177-3AD203B41FA5}">
                      <a16:colId xmlns:a16="http://schemas.microsoft.com/office/drawing/2014/main" val="3992118477"/>
                    </a:ext>
                  </a:extLst>
                </a:gridCol>
                <a:gridCol w="539960">
                  <a:extLst>
                    <a:ext uri="{9D8B030D-6E8A-4147-A177-3AD203B41FA5}">
                      <a16:colId xmlns:a16="http://schemas.microsoft.com/office/drawing/2014/main" val="3935480077"/>
                    </a:ext>
                  </a:extLst>
                </a:gridCol>
                <a:gridCol w="1228877">
                  <a:extLst>
                    <a:ext uri="{9D8B030D-6E8A-4147-A177-3AD203B41FA5}">
                      <a16:colId xmlns:a16="http://schemas.microsoft.com/office/drawing/2014/main" val="1332446027"/>
                    </a:ext>
                  </a:extLst>
                </a:gridCol>
                <a:gridCol w="595819">
                  <a:extLst>
                    <a:ext uri="{9D8B030D-6E8A-4147-A177-3AD203B41FA5}">
                      <a16:colId xmlns:a16="http://schemas.microsoft.com/office/drawing/2014/main" val="3875610025"/>
                    </a:ext>
                  </a:extLst>
                </a:gridCol>
                <a:gridCol w="893728">
                  <a:extLst>
                    <a:ext uri="{9D8B030D-6E8A-4147-A177-3AD203B41FA5}">
                      <a16:colId xmlns:a16="http://schemas.microsoft.com/office/drawing/2014/main" val="1396295800"/>
                    </a:ext>
                  </a:extLst>
                </a:gridCol>
              </a:tblGrid>
              <a:tr h="156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layers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Type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Activated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877038941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3*66*200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3*66*200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2201392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3*66*200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24*31*98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2323496346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3rd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24*31*98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24*31*98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3497357605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24*31*98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24*31*98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1281828385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24*31*98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36*14*47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4018510990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36*14*47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36*14*47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3711527102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36*14*47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36*14*47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353289147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36*14*47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48*5*22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52357278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48*5*22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48*5*22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811793807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48*5*22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48*5*22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3980020844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48*5*22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64*3*20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3285376047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64*3*20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64*3*20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4169868128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64*3*20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64*3*20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2551467513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64*3*20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64*1*18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2810424404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64*1*18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64*1*18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1767885948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64*1*18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64*1*18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2106949985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64*1*18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Flatten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2158049263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 Layer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1831576277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1798364209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3822901584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21st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1749383947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22nd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2621882533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23rd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Reshape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1*100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1791015671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1*100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Tanh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2932712979"/>
                  </a:ext>
                </a:extLst>
              </a:tr>
              <a:tr h="156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49" marR="5549" marT="5549" marB="0" anchor="b"/>
                </a:tc>
                <a:extLst>
                  <a:ext uri="{0D108BD9-81ED-4DB2-BD59-A6C34878D82A}">
                    <a16:rowId xmlns:a16="http://schemas.microsoft.com/office/drawing/2014/main" val="1872821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5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ED2D-AEAE-1169-53AB-E1A20FD6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53962"/>
            <a:ext cx="10353761" cy="457200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 and 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D0322A-54E4-89BF-C434-FAEB4F3979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277" y="1395444"/>
            <a:ext cx="114447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from Udacity Simulator includes: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from center, left, and right cameras.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Driving log with steering angle, throttle, brake, and speed.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represent varying road conditions, bends, and lighting scenarios.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Steering angle is the primary target variable for training.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resized to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66x200 pixels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converted to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YUV color space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normalized to [0,1].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Cropping removed irrelevant features (e.g., sky, car hood).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Steering angle distribution balanced using data augmentation (zoom, flipping, brightness adjustment).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Splitting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(80%) and validation (20%) split.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Ensured equal representation of straight, left, and right steering data.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Techniques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generation for real-time preprocessing.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and dropout layers for stability and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DB732-1EB1-34B9-3FED-2528884C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520" y="1855348"/>
            <a:ext cx="4625741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5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E58B-8BC8-60E4-61F7-09C927E6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9214"/>
            <a:ext cx="10353761" cy="727586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 and Processing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5922-87D8-333B-7345-F0F27CB4C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514167"/>
            <a:ext cx="10842777" cy="4640826"/>
          </a:xfrm>
        </p:spPr>
        <p:txBody>
          <a:bodyPr>
            <a:normAutofit/>
          </a:bodyPr>
          <a:lstStyle/>
          <a:p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</a:t>
            </a:r>
          </a:p>
          <a:p>
            <a:pPr lvl="1"/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All models (PilotNet, Enhanced Nvidia, Hybrid CNN-RNN):</a:t>
            </a:r>
          </a:p>
          <a:p>
            <a:pPr lvl="2"/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preprocessed data with ground-truth steering angles.</a:t>
            </a:r>
          </a:p>
          <a:p>
            <a:pPr lvl="2"/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Minimize Mean Squared Error (MSE) between predicted and actual angles.</a:t>
            </a:r>
          </a:p>
          <a:p>
            <a:pPr lvl="2"/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Adaptive optimization with Adam optimizer.</a:t>
            </a:r>
          </a:p>
          <a:p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Hybrid CNN-RNN:</a:t>
            </a:r>
          </a:p>
          <a:p>
            <a:pPr lvl="2"/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Used LSTM layers for temporal sequence learning.</a:t>
            </a:r>
          </a:p>
          <a:p>
            <a:pPr lvl="2"/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Learned time-dependent road transitions (e.g., curves, straight paths).</a:t>
            </a:r>
          </a:p>
          <a:p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Phase:</a:t>
            </a:r>
          </a:p>
          <a:p>
            <a:pPr lvl="2"/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on unseen data (20% split).</a:t>
            </a:r>
          </a:p>
          <a:p>
            <a:pPr lvl="2"/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Models tested on straight roads, sharp curves, and gentle turns.</a:t>
            </a:r>
          </a:p>
          <a:p>
            <a:pPr lvl="2"/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Adjustments made based on training and validation loss trends to prevent overfitting/underfitting.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40FA7-6600-7092-45C6-4A0F9885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568" y="1654844"/>
            <a:ext cx="3044650" cy="280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7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93CA-7B82-594C-DA3B-A90AAC51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7FC8CD2-7ABC-3EC2-D229-DD61D9405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676434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166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8B88-7071-AC7E-FEA9-E617628C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7485"/>
            <a:ext cx="10353761" cy="65876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Outputs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A4564B-6F86-7BF4-AF21-8D6BCF466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7718" y="1557495"/>
            <a:ext cx="1112413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Training Process: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split into 80% training and 20% validation.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Adam optimizer with MSE loss and a batch size of 32.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applied to prevent overfitting.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rates tuned individually for each model.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h5 model files for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PilotNet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Enhanced Nvidia, and CNN-RNN.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loss curves.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MAE, RMSE, and inference time.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comparing actual and predicted steering angles.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Nvidia Model: Best generalization, suited for various road scenarios.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PilotNet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Computationally efficient, ideal for resource-constrained systems.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CNN-RNN: Excels in temporal feature capture but demands higher computational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A7092-3BF9-BE4A-94E0-9BCB9A6A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74" y="1897626"/>
            <a:ext cx="4485475" cy="23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7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439F-47C8-74A8-83F5-AD4D97A1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8826"/>
            <a:ext cx="10353761" cy="658761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Summary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69EF0-0417-224B-2EF4-9FE099A94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927697"/>
            <a:ext cx="596990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PilotNet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Size: ~4 MB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Steering Prediction: Very Good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Inference Time: Fast (5ms)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suited for resource-constrained environments with simple scenarios.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Nvidia Model: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Size: ~4 MB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Steering Prediction: Excellent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Loss: Very Low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Trades computational efficiency for accuracy and robustness.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CNN-RNN Model: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Size: ~4 MB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Steering Prediction: Good for dynamic scenarios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Temporal Understanding: Superior due to LSTM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Slower inference due to added complexity (~15ms).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DA5D5-55BA-B8D8-8511-F50C2E06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99" y="1227285"/>
            <a:ext cx="4784550" cy="1790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7C2B95-3233-1026-5F05-3334A748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98" y="3839860"/>
            <a:ext cx="4784549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1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715D-78B1-7486-4AB2-CCB8C168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D8B1220-9622-F49B-71AF-40D35C575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549723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995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5AAC-4710-BD57-E022-920F88E5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01" y="117989"/>
            <a:ext cx="10353761" cy="4572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Conclusion, CONTD…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CC39-4BD8-E8BA-0099-0335BE26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3" y="688259"/>
            <a:ext cx="11572567" cy="6051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 Improvement = Metrics (Other Model) – Metrics (ENV)   x 100	The Enhanced Nvidia Model outperforms: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Metrics (Other Model)                                           1)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PilotNet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33.33% (MAE) and 20.0% (RMSE)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CNN-RNN by 44.44% (MAE) and 33.33% (RMSE).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 Comparison with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PilotNet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Improvement =  0.015−0.01​   x 100       =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33.33%			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0.015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Improvement:  =  0.025−0.02​   x  100   =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0.025 </a:t>
            </a: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 startAt="2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 Comparison with CNN-RNN: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Improvement =  0.018−0.01​   x 100       =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44.44%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0.018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Improvement:  =  0.03−0.02​    x  100   =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33.33%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0.03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5F4177-2A89-FC18-5A4A-54C49C355033}"/>
              </a:ext>
            </a:extLst>
          </p:cNvPr>
          <p:cNvCxnSpPr>
            <a:cxnSpLocks/>
          </p:cNvCxnSpPr>
          <p:nvPr/>
        </p:nvCxnSpPr>
        <p:spPr>
          <a:xfrm>
            <a:off x="2792363" y="1012723"/>
            <a:ext cx="2900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48A859-9716-616D-D104-999CE98A4EFF}"/>
              </a:ext>
            </a:extLst>
          </p:cNvPr>
          <p:cNvCxnSpPr>
            <a:cxnSpLocks/>
          </p:cNvCxnSpPr>
          <p:nvPr/>
        </p:nvCxnSpPr>
        <p:spPr>
          <a:xfrm>
            <a:off x="2276169" y="2600633"/>
            <a:ext cx="8037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6263D5-B007-C7FE-803A-0F3E3E1D392B}"/>
              </a:ext>
            </a:extLst>
          </p:cNvPr>
          <p:cNvCxnSpPr>
            <a:cxnSpLocks/>
          </p:cNvCxnSpPr>
          <p:nvPr/>
        </p:nvCxnSpPr>
        <p:spPr>
          <a:xfrm>
            <a:off x="2497394" y="3333137"/>
            <a:ext cx="816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E77CBE-79E0-40CD-0533-CB30C1247752}"/>
              </a:ext>
            </a:extLst>
          </p:cNvPr>
          <p:cNvCxnSpPr>
            <a:cxnSpLocks/>
          </p:cNvCxnSpPr>
          <p:nvPr/>
        </p:nvCxnSpPr>
        <p:spPr>
          <a:xfrm>
            <a:off x="2263879" y="4862053"/>
            <a:ext cx="816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C2C96D-CBAC-1FFF-9F7D-2079E3D01585}"/>
              </a:ext>
            </a:extLst>
          </p:cNvPr>
          <p:cNvCxnSpPr>
            <a:cxnSpLocks/>
          </p:cNvCxnSpPr>
          <p:nvPr/>
        </p:nvCxnSpPr>
        <p:spPr>
          <a:xfrm>
            <a:off x="2497394" y="5658467"/>
            <a:ext cx="816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45BE02-B293-5E56-BDD5-977B0776A607}"/>
              </a:ext>
            </a:extLst>
          </p:cNvPr>
          <p:cNvCxnSpPr>
            <a:cxnSpLocks/>
          </p:cNvCxnSpPr>
          <p:nvPr/>
        </p:nvCxnSpPr>
        <p:spPr>
          <a:xfrm>
            <a:off x="6764594" y="688259"/>
            <a:ext cx="78658" cy="605175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19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D19B-3728-7468-4048-1E8370FB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6885"/>
            <a:ext cx="10353761" cy="1326321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Autonomous Driving and Deep Learning Models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FC29499-5576-9229-0E78-01195626D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457047"/>
              </p:ext>
            </p:extLst>
          </p:nvPr>
        </p:nvGraphicFramePr>
        <p:xfrm>
          <a:off x="1045028" y="1412398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459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0826-0A66-5013-9806-98ABD546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7" y="4537711"/>
            <a:ext cx="10844964" cy="1118371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&amp; Goal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EE22E-7CB7-4A22-8A2D-CE1918FE5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92B8D8-CA4D-91BD-4E49-36DD60DF2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42427"/>
              </p:ext>
            </p:extLst>
          </p:nvPr>
        </p:nvGraphicFramePr>
        <p:xfrm>
          <a:off x="1147763" y="1103313"/>
          <a:ext cx="9886950" cy="2651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494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BBDA-C009-85F3-25CB-573DA4A4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Deep Learning for Steering Angle Prediction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AD13B78-54C0-FF09-B02A-07C874B95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299514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818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B48C-1878-5DAE-9B35-B51A9BFA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Deep Learning for Steering Angle Prediction,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10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3AC8C5BF-857B-8D08-D4CB-560B1BCB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39" r="4136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29E6-DD6C-69B5-FCD6-2E704009D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3" y="2096064"/>
            <a:ext cx="5412991" cy="46095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Innovations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fusion methods integrate LIDAR, radar, and GPS with visual data for better contextual understanding.</a:t>
            </a:r>
          </a:p>
          <a:p>
            <a:pPr lvl="1">
              <a:lnSpc>
                <a:spcPct val="11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strategies like quantization and pruning enable real-time application on edge devices.</a:t>
            </a:r>
          </a:p>
          <a:p>
            <a:pPr lvl="1">
              <a:lnSpc>
                <a:spcPct val="11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 aligns simulated data with real-world scenarios, improving robustness.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highlights a trend toward models that balance accuracy, robustness, and computational efficiency.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focuses on multimodal data fusion, domain-specific augmentations, and scalable architectures for deployment.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2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7DFC61F-0508-09C8-3EDD-04C2DED5D4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grayscl/>
          </a:blip>
          <a:srcRect t="15755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325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62660-E329-765C-C870-51CB0F45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-26126"/>
            <a:ext cx="10353761" cy="71678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3F00F5-6581-A9D2-F0F4-22D7D03FC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592853"/>
            <a:ext cx="10353762" cy="6109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AutoNum type="arabicParenR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PilotNet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End-to-end CNN model for steering prediction.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Processes 66x200 RGB images from a front-facing camera.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convolutional layers followed by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for feature extraction.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Strengths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Efficient in regulated environments like Udacity Simulator.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Focuses on lane detection and smooth steering control.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Loss 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Mean Squared Error (MSE) minimizes the difference between predicted and actual steering angles.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Enhanced Nvidia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Builds 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PilotNet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additional convolutional layers.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Incorporates preprocessing (YUV transformation, normalization).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Strengths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Enhanced lane-following performance in controlled scenarios.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Extracts more complex patterns for reliable trajectory control.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Loss 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MSE optimizes learning from raw pixel inputs.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6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48D-2980-D14C-CAED-AB755973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37" y="285135"/>
            <a:ext cx="10353761" cy="111104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0AACFB-5974-5C1D-83A1-EC2A1E3D26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712253"/>
            <a:ext cx="1081608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Hybrid CNN-RNN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CNN for spatial feature extraction and RNN (LSTM) for temporal dependency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 Cropped 66x200 RGB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lane markings and road features.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and dropout improve training stability.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 (LSTM)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Captures frame-to-frame temporal relations.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Recognizes short- and long-term dependencies using gate mechanisms.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Predicts road characteristics and direction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understanding sequential environments, improving steering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End-to-end learning with MSE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Evaluated in the Udacity Simulator</a:t>
            </a:r>
            <a:r>
              <a:rPr lang="en-US" alt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0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50C9-D5C2-CE0B-5396-F10EA735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69" y="-259521"/>
            <a:ext cx="10353761" cy="13263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8DE0-DF45-6305-904B-B78B6185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230" y="1332389"/>
            <a:ext cx="10702099" cy="4857396"/>
          </a:xfrm>
        </p:spPr>
        <p:txBody>
          <a:bodyPr>
            <a:no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I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PilotNet Model</a:t>
            </a:r>
          </a:p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CNN architecture by Nvidia for steering angle prediction.</a:t>
            </a:r>
          </a:p>
          <a:p>
            <a:pPr lvl="2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the Udacity simulator with RGB images resized to 66x200 pixels.</a:t>
            </a:r>
          </a:p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Layers:</a:t>
            </a:r>
          </a:p>
          <a:p>
            <a:pPr lvl="2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Extract spatial features like lane markings and road curvature.</a:t>
            </a:r>
          </a:p>
          <a:p>
            <a:pPr lvl="2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ReLU activation enables learning of complex patterns. 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Layers:</a:t>
            </a:r>
          </a:p>
          <a:p>
            <a:pPr lvl="2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Combine spatial features into a single steering angle output.</a:t>
            </a:r>
          </a:p>
          <a:p>
            <a:pPr lvl="1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lvl="2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Optimized using Mean Squared Error (MSE) to mimic human driving patterns.</a:t>
            </a:r>
          </a:p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</a:p>
          <a:p>
            <a:pPr lvl="2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simple, controlled environments focusing on lane following.</a:t>
            </a: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544BC5-A353-6729-DA1E-65EAAE881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85618"/>
              </p:ext>
            </p:extLst>
          </p:nvPr>
        </p:nvGraphicFramePr>
        <p:xfrm>
          <a:off x="7914968" y="2083720"/>
          <a:ext cx="3791361" cy="3540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630">
                  <a:extLst>
                    <a:ext uri="{9D8B030D-6E8A-4147-A177-3AD203B41FA5}">
                      <a16:colId xmlns:a16="http://schemas.microsoft.com/office/drawing/2014/main" val="708595388"/>
                    </a:ext>
                  </a:extLst>
                </a:gridCol>
                <a:gridCol w="478041">
                  <a:extLst>
                    <a:ext uri="{9D8B030D-6E8A-4147-A177-3AD203B41FA5}">
                      <a16:colId xmlns:a16="http://schemas.microsoft.com/office/drawing/2014/main" val="797637769"/>
                    </a:ext>
                  </a:extLst>
                </a:gridCol>
                <a:gridCol w="1087956">
                  <a:extLst>
                    <a:ext uri="{9D8B030D-6E8A-4147-A177-3AD203B41FA5}">
                      <a16:colId xmlns:a16="http://schemas.microsoft.com/office/drawing/2014/main" val="506163556"/>
                    </a:ext>
                  </a:extLst>
                </a:gridCol>
                <a:gridCol w="527493">
                  <a:extLst>
                    <a:ext uri="{9D8B030D-6E8A-4147-A177-3AD203B41FA5}">
                      <a16:colId xmlns:a16="http://schemas.microsoft.com/office/drawing/2014/main" val="3773980482"/>
                    </a:ext>
                  </a:extLst>
                </a:gridCol>
                <a:gridCol w="791241">
                  <a:extLst>
                    <a:ext uri="{9D8B030D-6E8A-4147-A177-3AD203B41FA5}">
                      <a16:colId xmlns:a16="http://schemas.microsoft.com/office/drawing/2014/main" val="2102173687"/>
                    </a:ext>
                  </a:extLst>
                </a:gridCol>
              </a:tblGrid>
              <a:tr h="365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layers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Type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Activated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7907523"/>
                  </a:ext>
                </a:extLst>
              </a:tr>
              <a:tr h="365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 Layer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3*66*200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24*31*98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0992460"/>
                  </a:ext>
                </a:extLst>
              </a:tr>
              <a:tr h="365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24*31*98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36*14*47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4925014"/>
                  </a:ext>
                </a:extLst>
              </a:tr>
              <a:tr h="365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3rd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36*14*47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48*5*22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4093024"/>
                  </a:ext>
                </a:extLst>
              </a:tr>
              <a:tr h="365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48*5*22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64*1*18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192815"/>
                  </a:ext>
                </a:extLst>
              </a:tr>
              <a:tr h="3023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64*1*18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Flatten Layer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8118969"/>
                  </a:ext>
                </a:extLst>
              </a:tr>
              <a:tr h="365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4702149"/>
                  </a:ext>
                </a:extLst>
              </a:tr>
              <a:tr h="365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4475717"/>
                  </a:ext>
                </a:extLst>
              </a:tr>
              <a:tr h="3653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Activation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5211664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0434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291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E2F2-652F-6194-9C61-45FC6FF2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7177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7722-5994-AA2D-3A73-6F35CF47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845573"/>
            <a:ext cx="10884099" cy="583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Enhanced Nvidia Model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extended version of the original Nvidia architecture.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more convolutional layers for better feature extraction and road analysis.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Convolutional Architecture: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complex spatial patterns for lane boundaries and road edges.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activations for non-linear feature learning.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Layers: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extracted features to predict the steering angle.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YUV color transformation and normalization for robust performance.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lane-following tasks in controlled environments.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solely on spatial features, excluding interactions with traffic or pedestrians.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3AFDBE-70F9-2DBC-008B-E947A07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18796"/>
              </p:ext>
            </p:extLst>
          </p:nvPr>
        </p:nvGraphicFramePr>
        <p:xfrm>
          <a:off x="7867860" y="1746476"/>
          <a:ext cx="3617406" cy="3508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352">
                  <a:extLst>
                    <a:ext uri="{9D8B030D-6E8A-4147-A177-3AD203B41FA5}">
                      <a16:colId xmlns:a16="http://schemas.microsoft.com/office/drawing/2014/main" val="2071070404"/>
                    </a:ext>
                  </a:extLst>
                </a:gridCol>
                <a:gridCol w="476840">
                  <a:extLst>
                    <a:ext uri="{9D8B030D-6E8A-4147-A177-3AD203B41FA5}">
                      <a16:colId xmlns:a16="http://schemas.microsoft.com/office/drawing/2014/main" val="2201650337"/>
                    </a:ext>
                  </a:extLst>
                </a:gridCol>
                <a:gridCol w="920794">
                  <a:extLst>
                    <a:ext uri="{9D8B030D-6E8A-4147-A177-3AD203B41FA5}">
                      <a16:colId xmlns:a16="http://schemas.microsoft.com/office/drawing/2014/main" val="2162061372"/>
                    </a:ext>
                  </a:extLst>
                </a:gridCol>
                <a:gridCol w="526168">
                  <a:extLst>
                    <a:ext uri="{9D8B030D-6E8A-4147-A177-3AD203B41FA5}">
                      <a16:colId xmlns:a16="http://schemas.microsoft.com/office/drawing/2014/main" val="803402618"/>
                    </a:ext>
                  </a:extLst>
                </a:gridCol>
                <a:gridCol w="789252">
                  <a:extLst>
                    <a:ext uri="{9D8B030D-6E8A-4147-A177-3AD203B41FA5}">
                      <a16:colId xmlns:a16="http://schemas.microsoft.com/office/drawing/2014/main" val="567376213"/>
                    </a:ext>
                  </a:extLst>
                </a:gridCol>
              </a:tblGrid>
              <a:tr h="300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layers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Type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Activated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1229200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3*66*200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3*66*200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3158922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3*66*200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24*31*98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4866309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3rd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24*31*98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36*14*47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2598184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36*14*47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48*5*22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3066121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48*5*22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64*3*20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7886510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64*3*20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64*1*18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6820137"/>
                  </a:ext>
                </a:extLst>
              </a:tr>
              <a:tr h="2484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64*1*18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Flatten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707986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0451604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186126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 Activation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0944309"/>
                  </a:ext>
                </a:extLst>
              </a:tr>
              <a:tr h="258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11th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Layer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051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4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2536</TotalTime>
  <Words>2276</Words>
  <Application>Microsoft Office PowerPoint</Application>
  <PresentationFormat>Widescreen</PresentationFormat>
  <Paragraphs>497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Times New Roman</vt:lpstr>
      <vt:lpstr>Damask</vt:lpstr>
      <vt:lpstr> Advancements in Steering Angle Prediction: Deep Learning Approaches for Self-Driving Cars</vt:lpstr>
      <vt:lpstr>Overview of Autonomous Driving and Deep Learning Models</vt:lpstr>
      <vt:lpstr>Research Question &amp; Goal</vt:lpstr>
      <vt:lpstr>Evolution of Deep Learning for Steering Angle Prediction</vt:lpstr>
      <vt:lpstr>Evolution of Deep Learning for Steering Angle Prediction, contd…</vt:lpstr>
      <vt:lpstr>Methodology </vt:lpstr>
      <vt:lpstr>Methodology, Contd…</vt:lpstr>
      <vt:lpstr>Design</vt:lpstr>
      <vt:lpstr>Design, contd…</vt:lpstr>
      <vt:lpstr>Design, contd…</vt:lpstr>
      <vt:lpstr>Dataset Preparation and Processing</vt:lpstr>
      <vt:lpstr>Dataset Preparation and Processing contd…</vt:lpstr>
      <vt:lpstr>Model Development</vt:lpstr>
      <vt:lpstr>Model Training and Outputs</vt:lpstr>
      <vt:lpstr>Performance Evaluation Summary</vt:lpstr>
      <vt:lpstr>Conclusion and Future Work</vt:lpstr>
      <vt:lpstr>Conclusion, CONTD…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Goswami</dc:creator>
  <cp:lastModifiedBy>Rahul Goswami</cp:lastModifiedBy>
  <cp:revision>50</cp:revision>
  <dcterms:created xsi:type="dcterms:W3CDTF">2024-12-09T18:27:51Z</dcterms:created>
  <dcterms:modified xsi:type="dcterms:W3CDTF">2024-12-11T13:58:40Z</dcterms:modified>
</cp:coreProperties>
</file>