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  <Override ContentType="application/vnd.openxmlformats-officedocument.presentationml.viewProps+xml" PartName="/ppt/viewProps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59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</p:sldIdLst>
  <p:sldSz cy="5143500" cx="9144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>
        <p15:guide id="1" orient="horz" pos="162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viewProps.xml><?xml version="1.0" encoding="utf-8"?>
<p:view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Comments="0">
  <p:slideViewPr>
    <p:cSldViewPr snapToGrid="0">
      <p:cViewPr varScale="1">
        <p:scale>
          <a:sx n="100" d="100"/>
          <a:sy n="100" d="100"/>
        </p:scale>
        <p:origin x="0" y="0"/>
      </p:cViewPr>
      <p:guideLst>
        <p:guide pos="1620" orient="horz"/>
        <p:guide pos="2880"/>
      </p:guideLst>
    </p:cSldViewPr>
  </p:slideViewPr>
</p:viewPr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" Type="http://schemas.openxmlformats.org/officeDocument/2006/relationships/theme" Target="theme/theme1.xml"/><Relationship Id="rId2" Type="http://schemas.openxmlformats.org/officeDocument/2006/relationships/viewProps" Target="viewProps.xml"/><Relationship Id="rId3" Type="http://schemas.openxmlformats.org/officeDocument/2006/relationships/presProps" Target="pres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0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:notes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2" name="Google Shape;52;p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6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g35d382e5ace_0_0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8" name="Google Shape;58;g35d382e5ace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3" name="Shape 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" name="Google Shape;64;g35d382e5ace_0_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5" name="Google Shape;65;g35d382e5ace_0_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g35d382e5ace_0_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2" name="Google Shape;72;g35d382e5ace_0_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g35d382e5ace_0_19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9" name="Google Shape;79;g35d382e5ace_0_1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g35d382e5ace_0_25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6" name="Google Shape;86;g35d382e5ace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g35d382e5ace_0_31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3" name="Google Shape;93;g35d382e5ace_0_3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g35d382e5ace_0_3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0" name="Google Shape;100;g35d382e5ace_0_3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1" name="Google Shape;11;p2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/>
        </p:txBody>
      </p:sp>
      <p:sp>
        <p:nvSpPr>
          <p:cNvPr id="12" name="Google Shape;12;p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4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/>
          <p:nvPr>
            <p:ph hasCustomPrompt="1" type="title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/>
          <p:nvPr>
            <p:ph idx="1" type="body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7" name="Google Shape;47;p1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/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5" name="Google Shape;15;p3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16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8" name="Google Shape;18;p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19" name="Google Shape;19;p4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20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" name="Google Shape;22;p5"/>
          <p:cNvSpPr txBox="1"/>
          <p:nvPr>
            <p:ph idx="1" type="body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3" name="Google Shape;23;p5"/>
          <p:cNvSpPr txBox="1"/>
          <p:nvPr>
            <p:ph idx="2" type="body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24" name="Google Shape;24;p5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7" name="Google Shape;27;p6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28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/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30" name="Google Shape;30;p7"/>
          <p:cNvSpPr txBox="1"/>
          <p:nvPr>
            <p:ph idx="1" type="body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indent="-304800" lvl="0" marL="4572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indent="-304800" lvl="1" marL="9144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indent="-304800" lvl="2" marL="13716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indent="-304800" lvl="3" marL="1828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indent="-304800" lvl="4" marL="22860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indent="-304800" lvl="5" marL="27432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indent="-304800" lvl="6" marL="32004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indent="-304800" lvl="7" marL="36576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indent="-304800" lvl="8" marL="411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/>
        </p:txBody>
      </p:sp>
      <p:sp>
        <p:nvSpPr>
          <p:cNvPr id="31" name="Google Shape;31;p7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2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/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  <p:sp>
        <p:nvSpPr>
          <p:cNvPr id="34" name="Google Shape;34;p8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35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7" name="Google Shape;37;p9"/>
          <p:cNvSpPr txBox="1"/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38" name="Google Shape;38;p9"/>
          <p:cNvSpPr txBox="1"/>
          <p:nvPr>
            <p:ph idx="1" type="subTitle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/>
        </p:txBody>
      </p:sp>
      <p:sp>
        <p:nvSpPr>
          <p:cNvPr id="39" name="Google Shape;39;p9"/>
          <p:cNvSpPr txBox="1"/>
          <p:nvPr>
            <p:ph idx="2" type="body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342900" lvl="0" marL="4572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/>
        </p:txBody>
      </p:sp>
      <p:sp>
        <p:nvSpPr>
          <p:cNvPr id="40" name="Google Shape;40;p9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/>
          <p:nvPr>
            <p:ph idx="1" type="body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indent="-228600" lvl="0" marL="4572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/>
        </p:txBody>
      </p:sp>
      <p:sp>
        <p:nvSpPr>
          <p:cNvPr id="43" name="Google Shape;43;p10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</p:spPr>
        <p:txBody>
          <a:bodyPr anchorCtr="0" anchor="ctr" bIns="91425" lIns="91425" spcFirstLastPara="1" rIns="91425" wrap="square" tIns="91425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1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rmAutofit/>
          </a:bodyPr>
          <a:lstStyle>
            <a:lvl1pPr indent="-342900" lvl="0" marL="457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indent="-317500" lvl="1" marL="914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indent="-317500" lvl="2" marL="1371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indent="-317500" lvl="3" marL="1828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indent="-317500" lvl="4" marL="22860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indent="-317500" lvl="5" marL="27432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indent="-317500" lvl="6" marL="32004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indent="-317500" lvl="7" marL="36576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indent="-317500" lvl="8" marL="41148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/>
        </p:txBody>
      </p:sp>
      <p:sp>
        <p:nvSpPr>
          <p:cNvPr id="8" name="Google Shape;8;p1"/>
          <p:cNvSpPr txBox="1"/>
          <p:nvPr>
            <p:ph idx="12" type="sldNum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rm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4.png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3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2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6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8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3"/>
          <p:cNvSpPr txBox="1"/>
          <p:nvPr>
            <p:ph type="ctrTitle"/>
          </p:nvPr>
        </p:nvSpPr>
        <p:spPr>
          <a:xfrm>
            <a:off x="311708" y="744575"/>
            <a:ext cx="8520600" cy="20526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" sz="2000">
                <a:solidFill>
                  <a:srgbClr val="1C1C25"/>
                </a:solidFill>
                <a:highlight>
                  <a:srgbClr val="FFFFFF"/>
                </a:highlight>
              </a:rPr>
              <a:t>Integrated Retail Analytics for Store Optimization</a:t>
            </a:r>
            <a:endParaRPr b="1" sz="6000"/>
          </a:p>
        </p:txBody>
      </p:sp>
      <p:sp>
        <p:nvSpPr>
          <p:cNvPr id="55" name="Google Shape;55;p13"/>
          <p:cNvSpPr txBox="1"/>
          <p:nvPr>
            <p:ph idx="1" type="subTitle"/>
          </p:nvPr>
        </p:nvSpPr>
        <p:spPr>
          <a:xfrm>
            <a:off x="311700" y="2834125"/>
            <a:ext cx="8520600" cy="7926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Advanced ML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9" name="Shape 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Google Shape;60;p14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1" name="Google Shape;61;p14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2" name="Google Shape;62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868800" y="-86275"/>
            <a:ext cx="7286199" cy="5229776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6" name="Shape 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7" name="Google Shape;67;p15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8" name="Google Shape;68;p15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69" name="Google Shape;69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28989"/>
            <a:ext cx="9143999" cy="508552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16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5" name="Google Shape;75;p16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76" name="Google Shape;76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161511" y="0"/>
            <a:ext cx="8820977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7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2" name="Google Shape;82;p17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83" name="Google Shape;83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1688" y="605325"/>
            <a:ext cx="8924925" cy="3752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7" name="Shape 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8" name="Google Shape;88;p18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9" name="Google Shape;89;p18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0" name="Google Shape;90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84270" y="0"/>
            <a:ext cx="8375460" cy="51435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4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19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6" name="Google Shape;96;p19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  <p:pic>
        <p:nvPicPr>
          <p:cNvPr id="97" name="Google Shape;97;p1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0" y="512478"/>
            <a:ext cx="9143999" cy="411854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20"/>
          <p:cNvSpPr txBox="1"/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 fontScale="90000"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20"/>
          <p:cNvSpPr txBox="1"/>
          <p:nvPr>
            <p:ph idx="1" type="body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120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