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1"/>
          <a:srcRect t="3182" r="7875"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1"/>
          <a:srcRect t="15704" r="5750"/>
          <a:stretch>
            <a:fillRect/>
          </a:stretch>
        </p:blipFill>
        <p:spPr>
          <a:xfrm>
            <a:off x="0" y="-635"/>
            <a:ext cx="9144000" cy="514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jin kazama</cp:lastModifiedBy>
  <cp:revision>3</cp:revision>
  <dcterms:created xsi:type="dcterms:W3CDTF">2025-09-29T06:02:51Z</dcterms:created>
  <dcterms:modified xsi:type="dcterms:W3CDTF">2025-09-29T06:04:07Z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A35225D6EB1C4B18A617A4FBAC306882_12</vt:lpwstr>
  </property>
  <property fmtid="{D5CDD505-2E9C-101B-9397-08002B2CF9AE}" pid="3" name="KSOProductBuildVer">
    <vt:lpwstr>2057-12.2.0.22556</vt:lpwstr>
  </property>
</Properties>
</file>