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3" d="100"/>
          <a:sy n="153" d="100"/>
        </p:scale>
        <p:origin x="-22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6DD7-B6E1-2C4E-B524-AEB786D6E652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342A-1AAA-6D40-8C0C-6B126C42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3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6DD7-B6E1-2C4E-B524-AEB786D6E652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342A-1AAA-6D40-8C0C-6B126C42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9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6DD7-B6E1-2C4E-B524-AEB786D6E652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342A-1AAA-6D40-8C0C-6B126C42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8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6DD7-B6E1-2C4E-B524-AEB786D6E652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342A-1AAA-6D40-8C0C-6B126C42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4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6DD7-B6E1-2C4E-B524-AEB786D6E652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342A-1AAA-6D40-8C0C-6B126C42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6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6DD7-B6E1-2C4E-B524-AEB786D6E652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342A-1AAA-6D40-8C0C-6B126C42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9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6DD7-B6E1-2C4E-B524-AEB786D6E652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342A-1AAA-6D40-8C0C-6B126C42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6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6DD7-B6E1-2C4E-B524-AEB786D6E652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342A-1AAA-6D40-8C0C-6B126C42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6DD7-B6E1-2C4E-B524-AEB786D6E652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342A-1AAA-6D40-8C0C-6B126C42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4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6DD7-B6E1-2C4E-B524-AEB786D6E652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342A-1AAA-6D40-8C0C-6B126C42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1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6DD7-B6E1-2C4E-B524-AEB786D6E652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3342A-1AAA-6D40-8C0C-6B126C42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56DD7-B6E1-2C4E-B524-AEB786D6E652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3342A-1AAA-6D40-8C0C-6B126C42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6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" y="904224"/>
            <a:ext cx="9015984" cy="562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94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ADG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Antkowiak</dc:creator>
  <cp:lastModifiedBy>Jeff Antkowiak</cp:lastModifiedBy>
  <cp:revision>11</cp:revision>
  <cp:lastPrinted>2015-10-01T15:44:40Z</cp:lastPrinted>
  <dcterms:created xsi:type="dcterms:W3CDTF">2015-09-29T18:00:45Z</dcterms:created>
  <dcterms:modified xsi:type="dcterms:W3CDTF">2015-10-19T14:43:40Z</dcterms:modified>
</cp:coreProperties>
</file>