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3C0B-3950-4243-9801-C8C3019D7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4A2B0-E7A8-7046-B5CA-06175A02F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B43DF-A520-2349-823B-D317CF80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7C2E-49CD-A74D-8975-B089857D177D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5B5D9-9DBF-414D-8FAA-4032B021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0EC71-F957-CF4B-A53E-CF77FC5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DE2C-11DF-264B-9D67-ED77CE44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31B2-BC8E-7743-8E68-964B652A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6AD6E-4FC6-0F41-BDD5-65D26B523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AD433-7278-EC49-90C5-5683B7D3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7C2E-49CD-A74D-8975-B089857D177D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FB31-33CB-F048-84D1-4F033C1B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A0628-280F-974C-997A-FE011A27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DE2C-11DF-264B-9D67-ED77CE44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2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06D67-2544-164E-84C4-7117AD4D2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5A79B-26A7-474D-BE2D-7515E0331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1BD1C-2F8F-2F4C-B5A7-AD933516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7C2E-49CD-A74D-8975-B089857D177D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8539B-6C4C-A94C-95A3-2155BEB5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012EF-6C2E-B346-919E-91A20D01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DE2C-11DF-264B-9D67-ED77CE44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5396-3296-C64E-9DC3-AD5187B5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986CB-4A5A-A64C-8279-52902612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AB8F7-EEF8-894E-9AA1-C4FF18AC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7C2E-49CD-A74D-8975-B089857D177D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15F0-DF97-7040-A9EC-0883B49A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3C346-1870-A34E-94BB-D5E7892D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DE2C-11DF-264B-9D67-ED77CE44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7C15-30DF-6B4C-8680-42056469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4AE8A-FED5-3142-87F0-943EC00BB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175DE-028E-4D4D-8F8F-2BE591A6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7C2E-49CD-A74D-8975-B089857D177D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311BB-C17E-F14F-99E5-8F5BB1E0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DAC3A-310A-1841-BD28-1FE5C25E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DE2C-11DF-264B-9D67-ED77CE44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14B9-349A-2D4E-AB1E-D8D78365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FD53-DD18-694C-802F-80AD06F80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75FE1-884E-AB46-96DA-A81D8DEDC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975A1-CF31-454C-98A0-B8FBEAA9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7C2E-49CD-A74D-8975-B089857D177D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6FF05-9B1B-764C-BA73-B24A186A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FC23D-9E14-D740-8921-AB4D117C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DE2C-11DF-264B-9D67-ED77CE44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962E-5622-194D-BE52-946C97C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E3A0D-D418-CA44-87B4-0C99F755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FFAB7-76D6-7345-9A1E-61A24A631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8D5FC-17E5-6F49-9CAE-4A48D9101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6FC97-AAD1-004A-92BA-4B28BC75F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BFE9A-1BF7-A745-BEF2-A732C86E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7C2E-49CD-A74D-8975-B089857D177D}" type="datetimeFigureOut">
              <a:rPr lang="en-US" smtClean="0"/>
              <a:t>3/7/18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F5239-C861-2842-B05C-A4A6B2A0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2FAC5-92DC-0943-BD1D-030AE58F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DE2C-11DF-264B-9D67-ED77CE44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0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24B0-29CC-644B-8657-2DBCC203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28B83-942E-4A4E-B19A-9F39936C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7C2E-49CD-A74D-8975-B089857D177D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29347-9444-BE46-A629-19CE68AA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2688A-60FE-A94B-8C67-7D7BA3AA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DE2C-11DF-264B-9D67-ED77CE44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5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20C78-49A9-544B-B789-D92C5C31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7C2E-49CD-A74D-8975-B089857D177D}" type="datetimeFigureOut">
              <a:rPr lang="en-US" smtClean="0"/>
              <a:t>3/7/18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2949B-26C5-C048-8F88-9BB53863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5F810-B748-D540-9788-857B9686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DE2C-11DF-264B-9D67-ED77CE44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2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5698-B4C8-7B4F-9C9F-CEBB5B59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71D9C-5FD8-D045-AD4D-84FC10DB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BF673-B369-2444-B342-399C89DE3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0416D-428F-ED42-8A8F-016D759F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7C2E-49CD-A74D-8975-B089857D177D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0E0FA-C61B-444A-BADE-C291C09D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8CF65-8175-0D46-8325-6A444E62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DE2C-11DF-264B-9D67-ED77CE44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2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FF98-F2B5-284E-A0BB-D88B825B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27611-64B8-CF4F-91FD-89096E02A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FE923-9AEB-704D-8131-F750E1271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54D0C-04A3-CE4D-B1FF-0884E87E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7C2E-49CD-A74D-8975-B089857D177D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80EE2-F4F5-F748-A93B-BDA3DC9F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75D31-3D6E-E54D-806E-3A191892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DE2C-11DF-264B-9D67-ED77CE44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E3FDE-7AB5-1F4D-AFD5-FC43C44C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09945-8EA4-D64D-A610-988A84463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3CED6-DB7E-254D-8C05-2B36E888D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7C2E-49CD-A74D-8975-B089857D177D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B6F71-7217-1B4D-BD08-B48C5ACD3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940EB-ECAB-8F4A-9BE6-B9FF8F1C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DE2C-11DF-264B-9D67-ED77CE44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5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B89B-7494-A544-B1F9-E74868B20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Coming Soon!</a:t>
            </a:r>
          </a:p>
        </p:txBody>
      </p:sp>
    </p:spTree>
    <p:extLst>
      <p:ext uri="{BB962C8B-B14F-4D97-AF65-F5344CB8AC3E}">
        <p14:creationId xmlns:p14="http://schemas.microsoft.com/office/powerpoint/2010/main" val="322544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Coming Soon!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Coming Soon!</dc:title>
  <dc:creator>Pronnoy Goswami</dc:creator>
  <cp:lastModifiedBy>Pronnoy Goswami</cp:lastModifiedBy>
  <cp:revision>1</cp:revision>
  <dcterms:created xsi:type="dcterms:W3CDTF">2018-03-06T18:34:29Z</dcterms:created>
  <dcterms:modified xsi:type="dcterms:W3CDTF">2018-03-06T18:36:00Z</dcterms:modified>
</cp:coreProperties>
</file>