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 c a" initials="bca" lastIdx="5" clrIdx="0">
    <p:extLst>
      <p:ext uri="{19B8F6BF-5375-455C-9EA6-DF929625EA0E}">
        <p15:presenceInfo xmlns:p15="http://schemas.microsoft.com/office/powerpoint/2012/main" userId="509b8305a0e12b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00FF00"/>
    <a:srgbClr val="0084F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401" autoAdjust="0"/>
  </p:normalViewPr>
  <p:slideViewPr>
    <p:cSldViewPr snapToGrid="0">
      <p:cViewPr varScale="1">
        <p:scale>
          <a:sx n="57" d="100"/>
          <a:sy n="57" d="100"/>
        </p:scale>
        <p:origin x="96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7:09:28.868" idx="5">
    <p:pos x="7680" y="373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AEAE-8FB6-4B25-9A1C-8D00AF595C7B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F5C1-E246-4BAD-8A62-61052CCFB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3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FF5C1-E246-4BAD-8A62-61052CCFB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0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0216-CBFE-45EC-BDC0-025E5276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DD914-D3F1-4C27-9F35-6CEEC7C3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7C55-D666-4D3E-8163-B0CE8603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A759B-33D0-410A-991D-D18AF49E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E7FF2-C921-44ED-80F8-450C7B88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C055-6C38-4132-A57F-C7BD93DD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9C7C4-BD9C-4D33-A9E3-C30F485B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CCA0D-561F-409B-82C7-7026002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41DC2-1B87-469A-9CE9-A4EE5BDB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E413B-0DD8-46F5-AB54-A028C84F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FD936-0C21-4469-898C-D6F204C4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40271-DD15-42B0-9508-79EF1A310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C36B8-A8E9-4CC3-8059-53C672BA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0EB73-C100-4E0A-B099-33A54B71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C4E9-E898-4F23-B09A-341B2A1F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41F8B-9005-4D6D-B68D-1D08638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4604B-219C-41AE-A15C-BB1840AA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5E59C-5EC0-499F-AA9B-9F3A1DC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424C0-3362-4EBF-B41F-570D7D7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068E2-9738-49B7-900E-CE82D23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F77BE-1F41-4D34-BD69-8AF6B57B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A1271-C495-4FAB-BC7F-F5EB53DE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E4F1E-F54B-4AE2-AD3E-33834BE5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C001C-6D4E-4A9F-A5E3-60E6D5E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FACA1-FFAA-45EC-8C7A-FB3D510C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B1304-E4AD-401F-90B5-68F46052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CC0C-CD41-49CB-826B-43D30322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90EA-74CA-49B5-921B-258C0C666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51CF4-72FB-4BEB-B288-E8437F60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7EA77-1039-44EA-B2E9-7CE296DF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5D227-34D4-495B-AD92-CEC83FFF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9F99-D41E-4B54-B4E8-E40CEF1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67AA3-4F6D-42F0-A7B2-7D301C00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EA578-A044-4F68-A4E8-0A5DB928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93420-AE43-4618-A37F-9C22827D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055CA-ED75-4CEB-9957-35FC7216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4963E-0A0E-4854-8936-B26E0D99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CB3BB7-1616-4492-9D70-11E019F1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226AB9-A59F-4B9D-8DCA-ECA9933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ABEA-3770-4738-8B62-881AE56F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19B96-25F0-4611-BCBF-32F6EBFB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E55DA-58D8-42FB-8F0F-074DEE30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5653D-4E13-4B44-8491-5077DFE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50F7BF-7A7F-4168-AD85-87BB74AC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5C722-3CF5-4048-8D9C-2969CFDB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0DE4C-97FC-47CD-92D2-64EDD691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94844-3FB7-47AC-89B2-2C6CD433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AC446-56FF-49BE-9B9B-D94F90C5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7EA9F-D201-40E0-953E-894558A6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7EE40-9539-44B9-995F-79D4F95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B28F0-4844-4642-89E5-EE0BA5F0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E0CF0-D0DB-40F3-8F7A-E78B0B6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1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40654-F695-49F1-98A4-86484A0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94A575-1ECC-4CF8-8394-4B80BE425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F1E53-9D13-4A25-B663-B7352B33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28AC2-255C-4577-A634-107691B0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8EBD1-ED06-46AD-88FF-2A1939C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B907D-C07B-4B0C-878B-0FD58E6D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014F3-B293-4B62-9897-4EC5CE3E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36FE2-10D0-4370-97A8-A5C06DE5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8F2DC-19E6-4BBE-A8A6-97D12C04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5D6D-716B-4184-8FA6-77C07E4791AA}" type="datetimeFigureOut">
              <a:rPr lang="zh-CN" altLang="en-US" smtClean="0"/>
              <a:t>2020/9/11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020BE-213D-4B45-BD01-36B2CC458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346E-F53C-4F69-B23B-D2426EAF8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5DC6-552D-4BC9-A332-248522D9A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Microsoft">
            <a:extLst>
              <a:ext uri="{FF2B5EF4-FFF2-40B4-BE49-F238E27FC236}">
                <a16:creationId xmlns:a16="http://schemas.microsoft.com/office/drawing/2014/main" id="{DE936BC4-4914-443C-BC8E-490002940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30500" y="3581400"/>
            <a:ext cx="635000" cy="647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 descr="Pause: Round">
            <a:extLst>
              <a:ext uri="{FF2B5EF4-FFF2-40B4-BE49-F238E27FC236}">
                <a16:creationId xmlns:a16="http://schemas.microsoft.com/office/drawing/2014/main" id="{DC90B7E0-A0DE-4B26-A430-DCAB0DD008E7}"/>
              </a:ext>
            </a:extLst>
          </p:cNvPr>
          <p:cNvSpPr/>
          <p:nvPr/>
        </p:nvSpPr>
        <p:spPr>
          <a:xfrm>
            <a:off x="3094318" y="3906371"/>
            <a:ext cx="635000" cy="647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 descr="Pause">
            <a:extLst>
              <a:ext uri="{FF2B5EF4-FFF2-40B4-BE49-F238E27FC236}">
                <a16:creationId xmlns:a16="http://schemas.microsoft.com/office/drawing/2014/main" id="{9F29EC41-CC0D-4B54-A2B9-0BC13BE66D0E}"/>
              </a:ext>
            </a:extLst>
          </p:cNvPr>
          <p:cNvSpPr/>
          <p:nvPr/>
        </p:nvSpPr>
        <p:spPr>
          <a:xfrm rot="5400000">
            <a:off x="3308348" y="4104715"/>
            <a:ext cx="229348" cy="2487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 descr="Microsoft">
            <a:extLst>
              <a:ext uri="{FF2B5EF4-FFF2-40B4-BE49-F238E27FC236}">
                <a16:creationId xmlns:a16="http://schemas.microsoft.com/office/drawing/2014/main" id="{A6278CEB-82E6-45FA-88D8-989E55CA0E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5800" y="3581400"/>
            <a:ext cx="635000" cy="64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 descr="Microsoft">
            <a:extLst>
              <a:ext uri="{FF2B5EF4-FFF2-40B4-BE49-F238E27FC236}">
                <a16:creationId xmlns:a16="http://schemas.microsoft.com/office/drawing/2014/main" id="{C916CDB0-C18B-4A31-BE9F-A933127853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30500" y="2781300"/>
            <a:ext cx="635000" cy="64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 descr="Microsoft">
            <a:extLst>
              <a:ext uri="{FF2B5EF4-FFF2-40B4-BE49-F238E27FC236}">
                <a16:creationId xmlns:a16="http://schemas.microsoft.com/office/drawing/2014/main" id="{DA4B05C5-512D-4F8F-BF57-7329E37B53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5800" y="2781300"/>
            <a:ext cx="635000" cy="64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1" descr="Windows (so many big)">
            <a:extLst>
              <a:ext uri="{FF2B5EF4-FFF2-40B4-BE49-F238E27FC236}">
                <a16:creationId xmlns:a16="http://schemas.microsoft.com/office/drawing/2014/main" id="{990F1FF7-314C-4239-A408-F86C42C8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Windows </a:t>
            </a:r>
            <a:r>
              <a:rPr lang="zh-CN" alt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4519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810B6F-6F18-41E6-9893-7C1D2F42F2C1}"/>
              </a:ext>
            </a:extLst>
          </p:cNvPr>
          <p:cNvGrpSpPr/>
          <p:nvPr/>
        </p:nvGrpSpPr>
        <p:grpSpPr>
          <a:xfrm>
            <a:off x="0" y="0"/>
            <a:ext cx="1409700" cy="1447800"/>
            <a:chOff x="0" y="0"/>
            <a:chExt cx="1409700" cy="1447800"/>
          </a:xfrm>
        </p:grpSpPr>
        <p:sp>
          <p:nvSpPr>
            <p:cNvPr id="42" name="矩形 41" descr="Microsoft">
              <a:extLst>
                <a:ext uri="{FF2B5EF4-FFF2-40B4-BE49-F238E27FC236}">
                  <a16:creationId xmlns:a16="http://schemas.microsoft.com/office/drawing/2014/main" id="{E06868EC-D54B-4C83-B470-4D9026FC724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774700" y="800100"/>
              <a:ext cx="635000" cy="647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 descr="Microsoft">
              <a:extLst>
                <a:ext uri="{FF2B5EF4-FFF2-40B4-BE49-F238E27FC236}">
                  <a16:creationId xmlns:a16="http://schemas.microsoft.com/office/drawing/2014/main" id="{9726D888-988A-43F4-8BF9-5B5CB42BB11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0" y="800100"/>
              <a:ext cx="635000" cy="647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 descr="Microsoft">
              <a:extLst>
                <a:ext uri="{FF2B5EF4-FFF2-40B4-BE49-F238E27FC236}">
                  <a16:creationId xmlns:a16="http://schemas.microsoft.com/office/drawing/2014/main" id="{09C39BA8-8D67-4971-8E30-E370C1692F0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774700" y="0"/>
              <a:ext cx="635000" cy="647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 descr="Microsoft">
              <a:extLst>
                <a:ext uri="{FF2B5EF4-FFF2-40B4-BE49-F238E27FC236}">
                  <a16:creationId xmlns:a16="http://schemas.microsoft.com/office/drawing/2014/main" id="{5CA367CA-3D0F-4183-A5E1-1F2C4AEED1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0" y="0"/>
              <a:ext cx="635000" cy="647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7" name="标题 11" descr="Windows (so many big)">
            <a:extLst>
              <a:ext uri="{FF2B5EF4-FFF2-40B4-BE49-F238E27FC236}">
                <a16:creationId xmlns:a16="http://schemas.microsoft.com/office/drawing/2014/main" id="{72F67415-029A-4B51-8700-A7A3217707EA}"/>
              </a:ext>
            </a:extLst>
          </p:cNvPr>
          <p:cNvSpPr txBox="1">
            <a:spLocks/>
          </p:cNvSpPr>
          <p:nvPr/>
        </p:nvSpPr>
        <p:spPr>
          <a:xfrm>
            <a:off x="0" y="2781300"/>
            <a:ext cx="12192000" cy="1225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trike="sngStrike" dirty="0"/>
              <a:t>Microsoft Windows</a:t>
            </a:r>
            <a:r>
              <a:rPr lang="en-US" altLang="zh-CN" dirty="0"/>
              <a:t> 20 - 2020 Year 9 Month 11 to 12 Day Open Source </a:t>
            </a:r>
          </a:p>
          <a:p>
            <a:r>
              <a:rPr lang="en-US" altLang="zh-CN" sz="9600" dirty="0"/>
              <a:t>The</a:t>
            </a:r>
            <a:r>
              <a:rPr lang="en-US" altLang="zh-CN" dirty="0"/>
              <a:t> PowerPoint system made by Microsoft </a:t>
            </a:r>
            <a:r>
              <a:rPr lang="en-US" altLang="zh-CN" sz="3200" dirty="0"/>
              <a:t>PowerPoint.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CFA8D-27C4-42F7-BE9B-A52A3AB01785}"/>
              </a:ext>
            </a:extLst>
          </p:cNvPr>
          <p:cNvSpPr txBox="1"/>
          <p:nvPr/>
        </p:nvSpPr>
        <p:spPr>
          <a:xfrm>
            <a:off x="6596009" y="5934670"/>
            <a:ext cx="5595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Open </a:t>
            </a:r>
            <a:r>
              <a:rPr lang="en-US" altLang="zh-CN" dirty="0" err="1"/>
              <a:t>Powerpoint</a:t>
            </a:r>
            <a:r>
              <a:rPr lang="en-US" altLang="zh-CN" dirty="0"/>
              <a:t> in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en-US" altLang="zh-CN" dirty="0"/>
              <a:t>Add:got991</a:t>
            </a:r>
          </a:p>
          <a:p>
            <a:r>
              <a:rPr lang="en-US" altLang="zh-CN" dirty="0"/>
              <a:t>Change:* Please fill in the changer's </a:t>
            </a:r>
            <a:r>
              <a:rPr lang="en-US" altLang="zh-CN" dirty="0" err="1"/>
              <a:t>Github</a:t>
            </a:r>
            <a:r>
              <a:rPr lang="en-US" altLang="zh-CN" dirty="0"/>
              <a:t> name here.</a:t>
            </a:r>
          </a:p>
        </p:txBody>
      </p:sp>
    </p:spTree>
    <p:extLst>
      <p:ext uri="{BB962C8B-B14F-4D97-AF65-F5344CB8AC3E}">
        <p14:creationId xmlns:p14="http://schemas.microsoft.com/office/powerpoint/2010/main" val="22649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43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Windows 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∞</dc:title>
  <dc:creator>b c a</dc:creator>
  <cp:lastModifiedBy>b c a</cp:lastModifiedBy>
  <cp:revision>6</cp:revision>
  <dcterms:created xsi:type="dcterms:W3CDTF">2020-09-07T08:13:06Z</dcterms:created>
  <dcterms:modified xsi:type="dcterms:W3CDTF">2020-09-11T09:21:14Z</dcterms:modified>
</cp:coreProperties>
</file>