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968D1-29B7-4270-A0FB-8B94BCAEE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5D524A-32F6-413D-8C9A-E9930046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B2FA6-3F4A-4711-A542-317C0FFC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ED8DE-1434-4EB7-A2DE-521D0A82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31DDF-E78A-4B09-B75C-B86FE3DA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5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97DD2-7A4A-435D-AE12-F0D1CF69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3F7A57-5398-4273-8DB1-773BED77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18903-E20E-44A4-B0B8-2AC3A2B1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BF253-9A11-421E-B4AA-9A76BF81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8CDF1-4F6F-4AEA-9559-CD5620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6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E0F213-582D-483D-AF9D-396A7CD7D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B4492-FD8E-4DCC-BC91-93BC9920E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DD021-E866-4B3C-95C4-A95194E3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19DF8-CD10-4654-AE1D-5338A79E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F97D5-82A0-4A5F-AAFA-0F08F460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25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B138B-9CDB-4869-AFD1-336D151F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5197C-DFC8-4B14-824D-07286FC9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ED4F7-B602-4D20-9A5C-DA382B3C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B8079-5A32-4C21-B4FF-92347AC5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53B08-755F-42B2-A528-31DEAE11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64D82-9595-45FE-A9EC-3A52BDA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1725B-B0E2-431E-A74D-D8DB4BCC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14EB61-1041-4D76-9EC6-DE86E03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2A2A2-10E4-4CC0-80E7-B4BAFA51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AB587D-7045-4628-8FD2-FF54C32B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8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BC49A-06D5-45A6-A163-1D10B545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3852-9312-424E-8CD6-437C01E8E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C7C0C8-C8DA-4D58-9524-79FE0BF3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12E3A0-131A-458E-BB34-14623300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34AA5B-FE25-4021-BD15-AF985B2E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CCFAE-BD81-4F5A-9C8B-27D053C8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86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FDD90-1C3B-4BEE-8502-E988D2F5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5C598-2F0D-414A-BD15-F3601E76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BC6EEE-A510-4409-8602-BA623EFA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9C42ED-0672-4C16-A7A5-D60E45F3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98030D-2BD9-480D-9C89-13C696F3F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65E461-5B2C-4F24-ACEC-4DA38D1B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FE95B6-B4F8-4034-9727-8C56800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11733D-88A5-4CAC-86A9-D32EE93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F057B-51D1-4CA6-8AC0-FD92A593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3245E2-A60D-47BD-859E-60BE6D2E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A9B8E0-902B-4376-A7CC-D876D90D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96F43C-E207-482C-86F4-BBB79C6E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6A0242-4D2A-408D-A750-AEEA62B6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338156-20FD-4F46-B67D-A67A38B2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26DDB7-749D-4900-9B3C-7A2D020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4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A48DB-510E-42D3-9AA0-2D633E33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DFAE4-B2A9-49FF-832A-BF34D45D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ACC19-9779-498D-80FF-7FF2FB1D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70F0EC-4D08-46F4-A6DD-9A5F942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8DE299-1404-4D0E-882A-BEDCE762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038D16-AE17-43D7-AA75-65C7C2E3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3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B56E3-6757-4ECF-9B98-67195922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737651-188E-4121-9DCD-47A6B3D7C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99368C-9EF2-4DC4-80F5-68AF0524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9B7260-5A33-4748-BEFA-2D77E822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C521DF-54F7-45FF-9CD0-32E55746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FEB81-7FA2-4CA9-A98D-1703C6E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91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CD50AB-1592-4DA9-9E1C-79B01A27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277A2E-EF39-4218-B95B-1FCB299E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C8A20-1198-4FA2-9284-EE9C4326E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910B-A77F-4C60-A11B-BB9E54749346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E45577-DFCB-42F0-A55C-07A039DEC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F5228C-8974-4BF5-94F1-A3F379F4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D287-F276-436A-A5DE-6FEF618A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64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4AF5C48-9C9D-450C-A3E8-0DE75AF9BD67}"/>
              </a:ext>
            </a:extLst>
          </p:cNvPr>
          <p:cNvSpPr/>
          <p:nvPr/>
        </p:nvSpPr>
        <p:spPr>
          <a:xfrm>
            <a:off x="3939562" y="46413"/>
            <a:ext cx="6168019" cy="6720766"/>
          </a:xfrm>
          <a:prstGeom prst="roundRect">
            <a:avLst>
              <a:gd name="adj" fmla="val 21486"/>
            </a:avLst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28EA5D04-576D-4656-86E7-AA054E045EE8}"/>
              </a:ext>
            </a:extLst>
          </p:cNvPr>
          <p:cNvSpPr/>
          <p:nvPr/>
        </p:nvSpPr>
        <p:spPr>
          <a:xfrm>
            <a:off x="9500055" y="3208882"/>
            <a:ext cx="916878" cy="778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0CD39B-D70B-42A1-80C1-5C12F679B680}"/>
              </a:ext>
            </a:extLst>
          </p:cNvPr>
          <p:cNvSpPr/>
          <p:nvPr/>
        </p:nvSpPr>
        <p:spPr>
          <a:xfrm>
            <a:off x="410960" y="175934"/>
            <a:ext cx="2634140" cy="4023781"/>
          </a:xfrm>
          <a:prstGeom prst="roundRect">
            <a:avLst>
              <a:gd name="adj" fmla="val 21486"/>
            </a:avLst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B8D1A38-6578-4D76-88C2-6395318ADBF2}"/>
              </a:ext>
            </a:extLst>
          </p:cNvPr>
          <p:cNvGrpSpPr/>
          <p:nvPr/>
        </p:nvGrpSpPr>
        <p:grpSpPr>
          <a:xfrm>
            <a:off x="4504" y="2832068"/>
            <a:ext cx="1767530" cy="902891"/>
            <a:chOff x="2472250" y="1004053"/>
            <a:chExt cx="1987520" cy="1753300"/>
          </a:xfrm>
        </p:grpSpPr>
        <p:sp>
          <p:nvSpPr>
            <p:cNvPr id="19" name="台形 18">
              <a:extLst>
                <a:ext uri="{FF2B5EF4-FFF2-40B4-BE49-F238E27FC236}">
                  <a16:creationId xmlns:a16="http://schemas.microsoft.com/office/drawing/2014/main" id="{75329CFE-477F-4501-8FCD-FE291943699C}"/>
                </a:ext>
              </a:extLst>
            </p:cNvPr>
            <p:cNvSpPr/>
            <p:nvPr/>
          </p:nvSpPr>
          <p:spPr>
            <a:xfrm rot="5400000">
              <a:off x="2577462" y="898841"/>
              <a:ext cx="1753300" cy="1963724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D77B6A4-1FFC-4898-A732-BD87D91389D0}"/>
                </a:ext>
              </a:extLst>
            </p:cNvPr>
            <p:cNvSpPr txBox="1"/>
            <p:nvPr/>
          </p:nvSpPr>
          <p:spPr>
            <a:xfrm>
              <a:off x="2496045" y="1478855"/>
              <a:ext cx="19637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 err="1"/>
                <a:t>SimSiam</a:t>
              </a:r>
              <a:endParaRPr kumimoji="1" lang="ja-JP" altLang="en-US" sz="2800" b="1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740401E-2220-4CB9-990D-D1BF02A30F15}"/>
              </a:ext>
            </a:extLst>
          </p:cNvPr>
          <p:cNvGrpSpPr/>
          <p:nvPr/>
        </p:nvGrpSpPr>
        <p:grpSpPr>
          <a:xfrm>
            <a:off x="1248569" y="4885755"/>
            <a:ext cx="1464840" cy="1437703"/>
            <a:chOff x="5085473" y="1058672"/>
            <a:chExt cx="1464840" cy="1437703"/>
          </a:xfrm>
        </p:grpSpPr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E2F176BE-6F4A-4D62-BD41-BCEE40AAE169}"/>
                </a:ext>
              </a:extLst>
            </p:cNvPr>
            <p:cNvSpPr/>
            <p:nvPr/>
          </p:nvSpPr>
          <p:spPr>
            <a:xfrm>
              <a:off x="5711414" y="1058672"/>
              <a:ext cx="838899" cy="816175"/>
            </a:xfrm>
            <a:prstGeom prst="cube">
              <a:avLst>
                <a:gd name="adj" fmla="val 7752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直方体 15">
              <a:extLst>
                <a:ext uri="{FF2B5EF4-FFF2-40B4-BE49-F238E27FC236}">
                  <a16:creationId xmlns:a16="http://schemas.microsoft.com/office/drawing/2014/main" id="{AABEA5AA-5C6F-4EB4-A88A-4CFF6C157454}"/>
                </a:ext>
              </a:extLst>
            </p:cNvPr>
            <p:cNvSpPr/>
            <p:nvPr/>
          </p:nvSpPr>
          <p:spPr>
            <a:xfrm>
              <a:off x="5092028" y="1680200"/>
              <a:ext cx="838899" cy="816175"/>
            </a:xfrm>
            <a:prstGeom prst="cube">
              <a:avLst>
                <a:gd name="adj" fmla="val 7752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87722DB-D690-4F4A-94C6-78A07BFCF334}"/>
                </a:ext>
              </a:extLst>
            </p:cNvPr>
            <p:cNvSpPr txBox="1"/>
            <p:nvPr/>
          </p:nvSpPr>
          <p:spPr>
            <a:xfrm>
              <a:off x="5085473" y="1635655"/>
              <a:ext cx="72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10</a:t>
              </a:r>
              <a:endParaRPr kumimoji="1" lang="ja-JP" altLang="en-US" b="1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C0EA6A6-5687-427C-962A-3FBC0C4078A6}"/>
                </a:ext>
              </a:extLst>
            </p:cNvPr>
            <p:cNvSpPr txBox="1"/>
            <p:nvPr/>
          </p:nvSpPr>
          <p:spPr>
            <a:xfrm>
              <a:off x="5562605" y="1093434"/>
              <a:ext cx="72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16</a:t>
              </a:r>
              <a:endParaRPr kumimoji="1" lang="ja-JP" altLang="en-US" b="1" dirty="0"/>
            </a:p>
          </p:txBody>
        </p:sp>
      </p:grpSp>
      <p:pic>
        <p:nvPicPr>
          <p:cNvPr id="27" name="図 26" descr="古い教会の建物&#10;&#10;自動的に生成された説明">
            <a:extLst>
              <a:ext uri="{FF2B5EF4-FFF2-40B4-BE49-F238E27FC236}">
                <a16:creationId xmlns:a16="http://schemas.microsoft.com/office/drawing/2014/main" id="{58A6DE28-DC87-4EE7-8BA7-F5B0E135D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1" y="339548"/>
            <a:ext cx="2133600" cy="1657350"/>
          </a:xfrm>
          <a:prstGeom prst="rect">
            <a:avLst/>
          </a:prstGeom>
        </p:spPr>
      </p:pic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560D4791-0CF1-420C-965F-B6BF91B90C71}"/>
              </a:ext>
            </a:extLst>
          </p:cNvPr>
          <p:cNvSpPr/>
          <p:nvPr/>
        </p:nvSpPr>
        <p:spPr>
          <a:xfrm>
            <a:off x="2196412" y="5897691"/>
            <a:ext cx="2375865" cy="881038"/>
          </a:xfrm>
          <a:prstGeom prst="wedgeRoundRectCallout">
            <a:avLst>
              <a:gd name="adj1" fmla="val -60732"/>
              <a:gd name="adj2" fmla="val -381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t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echniques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{brush, chalk, …}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DC99ED1-08D5-4906-9852-BB25C26DA166}"/>
              </a:ext>
            </a:extLst>
          </p:cNvPr>
          <p:cNvGrpSpPr/>
          <p:nvPr/>
        </p:nvGrpSpPr>
        <p:grpSpPr>
          <a:xfrm>
            <a:off x="11132209" y="3266787"/>
            <a:ext cx="522827" cy="580104"/>
            <a:chOff x="10010409" y="1946695"/>
            <a:chExt cx="522827" cy="580104"/>
          </a:xfrm>
        </p:grpSpPr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7E197D5-64FB-4A2C-9058-F7980261280A}"/>
                </a:ext>
              </a:extLst>
            </p:cNvPr>
            <p:cNvSpPr/>
            <p:nvPr/>
          </p:nvSpPr>
          <p:spPr>
            <a:xfrm>
              <a:off x="10157407" y="2131361"/>
              <a:ext cx="375829" cy="395438"/>
            </a:xfrm>
            <a:prstGeom prst="cube">
              <a:avLst>
                <a:gd name="adj" fmla="val 58432"/>
              </a:avLst>
            </a:prstGeom>
            <a:solidFill>
              <a:srgbClr val="FCDCD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1511D6D8-D604-4A35-A313-4344FFB5BFA7}"/>
                </a:ext>
              </a:extLst>
            </p:cNvPr>
            <p:cNvSpPr txBox="1"/>
            <p:nvPr/>
          </p:nvSpPr>
          <p:spPr>
            <a:xfrm>
              <a:off x="10010409" y="1946695"/>
              <a:ext cx="522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4</a:t>
              </a:r>
              <a:endParaRPr kumimoji="1" lang="ja-JP" altLang="en-US" b="1" dirty="0"/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097092-B093-44D3-BF89-AE710AA5DB14}"/>
              </a:ext>
            </a:extLst>
          </p:cNvPr>
          <p:cNvSpPr txBox="1"/>
          <p:nvPr/>
        </p:nvSpPr>
        <p:spPr>
          <a:xfrm>
            <a:off x="-13686" y="1986462"/>
            <a:ext cx="124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accent2"/>
                </a:solidFill>
              </a:rPr>
              <a:t>SSL</a:t>
            </a:r>
            <a:r>
              <a:rPr kumimoji="1" lang="en-US" altLang="ja-JP" sz="3200" b="1" dirty="0"/>
              <a:t> 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7C07B23-1A59-4ED9-9172-0801D057FDA3}"/>
              </a:ext>
            </a:extLst>
          </p:cNvPr>
          <p:cNvGrpSpPr/>
          <p:nvPr/>
        </p:nvGrpSpPr>
        <p:grpSpPr>
          <a:xfrm>
            <a:off x="4329975" y="69952"/>
            <a:ext cx="1310366" cy="1302090"/>
            <a:chOff x="3248531" y="4914393"/>
            <a:chExt cx="1963725" cy="1753300"/>
          </a:xfrm>
        </p:grpSpPr>
        <p:sp>
          <p:nvSpPr>
            <p:cNvPr id="33" name="台形 32">
              <a:extLst>
                <a:ext uri="{FF2B5EF4-FFF2-40B4-BE49-F238E27FC236}">
                  <a16:creationId xmlns:a16="http://schemas.microsoft.com/office/drawing/2014/main" id="{904464A8-3B86-492B-882F-7BA22E459D2C}"/>
                </a:ext>
              </a:extLst>
            </p:cNvPr>
            <p:cNvSpPr/>
            <p:nvPr/>
          </p:nvSpPr>
          <p:spPr>
            <a:xfrm rot="5400000">
              <a:off x="3353743" y="4809181"/>
              <a:ext cx="1753300" cy="196372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1B830CA-FD9B-42FB-AEEE-AA2E146ADB03}"/>
                </a:ext>
              </a:extLst>
            </p:cNvPr>
            <p:cNvSpPr txBox="1"/>
            <p:nvPr/>
          </p:nvSpPr>
          <p:spPr>
            <a:xfrm>
              <a:off x="3248531" y="5384265"/>
              <a:ext cx="1963725" cy="11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err="1"/>
                <a:t>ResNet</a:t>
              </a:r>
              <a:endParaRPr kumimoji="1" lang="en-US" altLang="ja-JP" sz="2400" b="1" dirty="0"/>
            </a:p>
            <a:p>
              <a:r>
                <a:rPr kumimoji="1" lang="en-US" altLang="ja-JP" sz="2400" b="1" dirty="0"/>
                <a:t>18d</a:t>
              </a:r>
              <a:endParaRPr kumimoji="1" lang="ja-JP" altLang="en-US" sz="2400" b="1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6DB3DF7-462F-4365-9DCC-1CD70F957A2C}"/>
              </a:ext>
            </a:extLst>
          </p:cNvPr>
          <p:cNvSpPr txBox="1"/>
          <p:nvPr/>
        </p:nvSpPr>
        <p:spPr>
          <a:xfrm>
            <a:off x="336637" y="4740242"/>
            <a:ext cx="95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MSE Loss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8EF00CF-710C-4FA2-BE3C-8E4A35C01F18}"/>
              </a:ext>
            </a:extLst>
          </p:cNvPr>
          <p:cNvGrpSpPr/>
          <p:nvPr/>
        </p:nvGrpSpPr>
        <p:grpSpPr>
          <a:xfrm>
            <a:off x="5027873" y="1317262"/>
            <a:ext cx="1310366" cy="1302090"/>
            <a:chOff x="3248531" y="4914393"/>
            <a:chExt cx="1963725" cy="1753300"/>
          </a:xfrm>
        </p:grpSpPr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34F018F7-3B57-4ECF-9FB7-C5AF0429499D}"/>
                </a:ext>
              </a:extLst>
            </p:cNvPr>
            <p:cNvSpPr/>
            <p:nvPr/>
          </p:nvSpPr>
          <p:spPr>
            <a:xfrm rot="5400000">
              <a:off x="3353743" y="4809181"/>
              <a:ext cx="1753300" cy="196372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77F7CED-DED6-4DE9-8328-6D0B2D7A0919}"/>
                </a:ext>
              </a:extLst>
            </p:cNvPr>
            <p:cNvSpPr txBox="1"/>
            <p:nvPr/>
          </p:nvSpPr>
          <p:spPr>
            <a:xfrm>
              <a:off x="3248531" y="5384265"/>
              <a:ext cx="1963725" cy="11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err="1"/>
                <a:t>ResNet</a:t>
              </a:r>
              <a:endParaRPr kumimoji="1" lang="en-US" altLang="ja-JP" sz="2400" b="1" dirty="0"/>
            </a:p>
            <a:p>
              <a:r>
                <a:rPr lang="en-US" altLang="ja-JP" sz="2400" b="1" dirty="0"/>
                <a:t>34</a:t>
              </a:r>
              <a:r>
                <a:rPr kumimoji="1" lang="en-US" altLang="ja-JP" sz="2400" b="1" dirty="0"/>
                <a:t>d</a:t>
              </a:r>
              <a:endParaRPr kumimoji="1" lang="ja-JP" altLang="en-US" sz="2400" b="1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1A27EBF4-D7F8-43EB-A9EA-7DC2767573C4}"/>
              </a:ext>
            </a:extLst>
          </p:cNvPr>
          <p:cNvGrpSpPr/>
          <p:nvPr/>
        </p:nvGrpSpPr>
        <p:grpSpPr>
          <a:xfrm>
            <a:off x="6141940" y="2484174"/>
            <a:ext cx="1437356" cy="1177146"/>
            <a:chOff x="3248531" y="4914393"/>
            <a:chExt cx="2273684" cy="1753300"/>
          </a:xfrm>
        </p:grpSpPr>
        <p:sp>
          <p:nvSpPr>
            <p:cNvPr id="59" name="台形 58">
              <a:extLst>
                <a:ext uri="{FF2B5EF4-FFF2-40B4-BE49-F238E27FC236}">
                  <a16:creationId xmlns:a16="http://schemas.microsoft.com/office/drawing/2014/main" id="{12295F50-764E-4069-8CFA-35A52F143423}"/>
                </a:ext>
              </a:extLst>
            </p:cNvPr>
            <p:cNvSpPr/>
            <p:nvPr/>
          </p:nvSpPr>
          <p:spPr>
            <a:xfrm rot="5400000">
              <a:off x="3353743" y="4809181"/>
              <a:ext cx="1753300" cy="196372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B878B176-432E-4EA5-BF3F-865529E9281E}"/>
                </a:ext>
              </a:extLst>
            </p:cNvPr>
            <p:cNvSpPr txBox="1"/>
            <p:nvPr/>
          </p:nvSpPr>
          <p:spPr>
            <a:xfrm>
              <a:off x="3324941" y="5169633"/>
              <a:ext cx="2197274" cy="11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err="1"/>
                <a:t>Swin</a:t>
              </a:r>
              <a:endParaRPr kumimoji="1" lang="en-US" altLang="ja-JP" sz="2400" b="1" dirty="0"/>
            </a:p>
            <a:p>
              <a:r>
                <a:rPr kumimoji="1" lang="en-US" altLang="ja-JP" sz="2400" b="1" dirty="0"/>
                <a:t>tiny</a:t>
              </a:r>
              <a:endParaRPr kumimoji="1" lang="ja-JP" altLang="en-US" sz="2400" b="1" dirty="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3D55DFAA-8E85-488B-A8AF-16CB63FF66E2}"/>
              </a:ext>
            </a:extLst>
          </p:cNvPr>
          <p:cNvGrpSpPr/>
          <p:nvPr/>
        </p:nvGrpSpPr>
        <p:grpSpPr>
          <a:xfrm>
            <a:off x="6149409" y="3728339"/>
            <a:ext cx="1404168" cy="1199322"/>
            <a:chOff x="3248531" y="4914393"/>
            <a:chExt cx="2287816" cy="1753300"/>
          </a:xfrm>
        </p:grpSpPr>
        <p:sp>
          <p:nvSpPr>
            <p:cNvPr id="62" name="台形 61">
              <a:extLst>
                <a:ext uri="{FF2B5EF4-FFF2-40B4-BE49-F238E27FC236}">
                  <a16:creationId xmlns:a16="http://schemas.microsoft.com/office/drawing/2014/main" id="{FD93226D-BB82-42D1-A806-BA3147168DEE}"/>
                </a:ext>
              </a:extLst>
            </p:cNvPr>
            <p:cNvSpPr/>
            <p:nvPr/>
          </p:nvSpPr>
          <p:spPr>
            <a:xfrm rot="5400000">
              <a:off x="3353743" y="4809181"/>
              <a:ext cx="1753300" cy="196372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25426DCD-1CD0-4A92-BDE6-3879A9D14816}"/>
                </a:ext>
              </a:extLst>
            </p:cNvPr>
            <p:cNvSpPr txBox="1"/>
            <p:nvPr/>
          </p:nvSpPr>
          <p:spPr>
            <a:xfrm>
              <a:off x="3339073" y="5190292"/>
              <a:ext cx="2197274" cy="11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err="1"/>
                <a:t>Swin</a:t>
              </a:r>
              <a:endParaRPr kumimoji="1" lang="en-US" altLang="ja-JP" sz="2400" b="1" dirty="0"/>
            </a:p>
            <a:p>
              <a:r>
                <a:rPr lang="en-US" altLang="ja-JP" sz="2400" b="1" dirty="0"/>
                <a:t>small</a:t>
              </a:r>
              <a:endParaRPr kumimoji="1" lang="ja-JP" altLang="en-US" sz="2400" b="1" dirty="0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68236788-564C-49B2-A3E7-AFB14E9D9E24}"/>
              </a:ext>
            </a:extLst>
          </p:cNvPr>
          <p:cNvGrpSpPr/>
          <p:nvPr/>
        </p:nvGrpSpPr>
        <p:grpSpPr>
          <a:xfrm>
            <a:off x="6149409" y="5011202"/>
            <a:ext cx="1504774" cy="1169324"/>
            <a:chOff x="3248531" y="4914393"/>
            <a:chExt cx="2374985" cy="1753300"/>
          </a:xfrm>
        </p:grpSpPr>
        <p:sp>
          <p:nvSpPr>
            <p:cNvPr id="65" name="台形 64">
              <a:extLst>
                <a:ext uri="{FF2B5EF4-FFF2-40B4-BE49-F238E27FC236}">
                  <a16:creationId xmlns:a16="http://schemas.microsoft.com/office/drawing/2014/main" id="{E064428B-13D8-49CD-98AF-BF34DEC93D80}"/>
                </a:ext>
              </a:extLst>
            </p:cNvPr>
            <p:cNvSpPr/>
            <p:nvPr/>
          </p:nvSpPr>
          <p:spPr>
            <a:xfrm rot="5400000">
              <a:off x="3353743" y="4809181"/>
              <a:ext cx="1753300" cy="196372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C2993EC-58A1-4AC6-AD96-4ABFD30B5AFF}"/>
                </a:ext>
              </a:extLst>
            </p:cNvPr>
            <p:cNvSpPr txBox="1"/>
            <p:nvPr/>
          </p:nvSpPr>
          <p:spPr>
            <a:xfrm>
              <a:off x="3426242" y="5242321"/>
              <a:ext cx="2197274" cy="11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err="1"/>
                <a:t>Swin</a:t>
              </a:r>
              <a:endParaRPr kumimoji="1" lang="en-US" altLang="ja-JP" sz="2400" b="1" dirty="0"/>
            </a:p>
            <a:p>
              <a:r>
                <a:rPr lang="en-US" altLang="ja-JP" sz="2400" b="1" dirty="0"/>
                <a:t>small</a:t>
              </a:r>
              <a:endParaRPr kumimoji="1" lang="ja-JP" altLang="en-US" sz="2400" b="1" dirty="0"/>
            </a:p>
          </p:txBody>
        </p:sp>
      </p:grp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0C47F638-BE96-429B-A125-7EB2DB3FA435}"/>
              </a:ext>
            </a:extLst>
          </p:cNvPr>
          <p:cNvSpPr/>
          <p:nvPr/>
        </p:nvSpPr>
        <p:spPr>
          <a:xfrm>
            <a:off x="10216010" y="2007524"/>
            <a:ext cx="1864166" cy="869412"/>
          </a:xfrm>
          <a:prstGeom prst="wedgeRoundRectCallout">
            <a:avLst>
              <a:gd name="adj1" fmla="val 19988"/>
              <a:gd name="adj2" fmla="val 93927"/>
              <a:gd name="adj3" fmla="val 16667"/>
            </a:avLst>
          </a:prstGeom>
          <a:solidFill>
            <a:srgbClr val="FCDCD2">
              <a:alpha val="50196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target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{0, 1, 2, 3}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コネクタ: 曲線 68">
            <a:extLst>
              <a:ext uri="{FF2B5EF4-FFF2-40B4-BE49-F238E27FC236}">
                <a16:creationId xmlns:a16="http://schemas.microsoft.com/office/drawing/2014/main" id="{6C831058-100A-491B-9731-789AFD683A23}"/>
              </a:ext>
            </a:extLst>
          </p:cNvPr>
          <p:cNvCxnSpPr>
            <a:cxnSpLocks/>
          </p:cNvCxnSpPr>
          <p:nvPr/>
        </p:nvCxnSpPr>
        <p:spPr>
          <a:xfrm flipV="1">
            <a:off x="2828260" y="802290"/>
            <a:ext cx="1439705" cy="412164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曲線 69">
            <a:extLst>
              <a:ext uri="{FF2B5EF4-FFF2-40B4-BE49-F238E27FC236}">
                <a16:creationId xmlns:a16="http://schemas.microsoft.com/office/drawing/2014/main" id="{FA65810C-74DC-4588-905D-E2E6CD3206AF}"/>
              </a:ext>
            </a:extLst>
          </p:cNvPr>
          <p:cNvCxnSpPr>
            <a:cxnSpLocks/>
            <a:stCxn id="19" idx="1"/>
            <a:endCxn id="57" idx="1"/>
          </p:cNvCxnSpPr>
          <p:nvPr/>
        </p:nvCxnSpPr>
        <p:spPr>
          <a:xfrm rot="5400000" flipH="1" flipV="1">
            <a:off x="2577602" y="381799"/>
            <a:ext cx="750357" cy="4150185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2C71F224-E9B0-46C1-9A0F-018BE7002BC4}"/>
              </a:ext>
            </a:extLst>
          </p:cNvPr>
          <p:cNvCxnSpPr>
            <a:cxnSpLocks/>
            <a:stCxn id="71" idx="3"/>
            <a:endCxn id="59" idx="2"/>
          </p:cNvCxnSpPr>
          <p:nvPr/>
        </p:nvCxnSpPr>
        <p:spPr>
          <a:xfrm rot="5400000" flipH="1" flipV="1">
            <a:off x="4160307" y="1726978"/>
            <a:ext cx="635863" cy="3327402"/>
          </a:xfrm>
          <a:prstGeom prst="curvedConnector4">
            <a:avLst>
              <a:gd name="adj1" fmla="val -35951"/>
              <a:gd name="adj2" fmla="val 5726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曲線 75">
            <a:extLst>
              <a:ext uri="{FF2B5EF4-FFF2-40B4-BE49-F238E27FC236}">
                <a16:creationId xmlns:a16="http://schemas.microsoft.com/office/drawing/2014/main" id="{9300A34C-613B-420D-8E05-0EBBAB5EBDEF}"/>
              </a:ext>
            </a:extLst>
          </p:cNvPr>
          <p:cNvCxnSpPr>
            <a:cxnSpLocks/>
            <a:stCxn id="71" idx="3"/>
            <a:endCxn id="62" idx="2"/>
          </p:cNvCxnSpPr>
          <p:nvPr/>
        </p:nvCxnSpPr>
        <p:spPr>
          <a:xfrm rot="16200000" flipH="1">
            <a:off x="4172278" y="2350869"/>
            <a:ext cx="619390" cy="3334871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ADDAFFA2-000C-42C6-B524-D16892E3C99B}"/>
              </a:ext>
            </a:extLst>
          </p:cNvPr>
          <p:cNvCxnSpPr>
            <a:cxnSpLocks/>
            <a:stCxn id="34" idx="3"/>
            <a:endCxn id="121" idx="0"/>
          </p:cNvCxnSpPr>
          <p:nvPr/>
        </p:nvCxnSpPr>
        <p:spPr>
          <a:xfrm>
            <a:off x="5640341" y="834402"/>
            <a:ext cx="4318153" cy="2374480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曲線 94">
            <a:extLst>
              <a:ext uri="{FF2B5EF4-FFF2-40B4-BE49-F238E27FC236}">
                <a16:creationId xmlns:a16="http://schemas.microsoft.com/office/drawing/2014/main" id="{B5840F59-6B0A-4FF8-89CC-9DD31D8A9567}"/>
              </a:ext>
            </a:extLst>
          </p:cNvPr>
          <p:cNvCxnSpPr>
            <a:cxnSpLocks/>
          </p:cNvCxnSpPr>
          <p:nvPr/>
        </p:nvCxnSpPr>
        <p:spPr>
          <a:xfrm>
            <a:off x="6495518" y="2063049"/>
            <a:ext cx="2955704" cy="121090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29658F48-0F9C-4032-B872-0D6453325DA8}"/>
              </a:ext>
            </a:extLst>
          </p:cNvPr>
          <p:cNvCxnSpPr>
            <a:cxnSpLocks/>
          </p:cNvCxnSpPr>
          <p:nvPr/>
        </p:nvCxnSpPr>
        <p:spPr>
          <a:xfrm>
            <a:off x="7406564" y="3065328"/>
            <a:ext cx="2027656" cy="41826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コネクタ: 曲線 114">
            <a:extLst>
              <a:ext uri="{FF2B5EF4-FFF2-40B4-BE49-F238E27FC236}">
                <a16:creationId xmlns:a16="http://schemas.microsoft.com/office/drawing/2014/main" id="{2CE39D5B-038B-45DC-B77C-F0881AA8F068}"/>
              </a:ext>
            </a:extLst>
          </p:cNvPr>
          <p:cNvCxnSpPr>
            <a:cxnSpLocks/>
          </p:cNvCxnSpPr>
          <p:nvPr/>
        </p:nvCxnSpPr>
        <p:spPr>
          <a:xfrm flipV="1">
            <a:off x="7410234" y="3634983"/>
            <a:ext cx="2023986" cy="65281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曲線 117">
            <a:extLst>
              <a:ext uri="{FF2B5EF4-FFF2-40B4-BE49-F238E27FC236}">
                <a16:creationId xmlns:a16="http://schemas.microsoft.com/office/drawing/2014/main" id="{143CC37E-1C45-48EB-99BE-33737CC0FF6D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738958" y="4051972"/>
            <a:ext cx="1218101" cy="2267466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696358-AFC8-45A9-AC18-3C821D18B2AD}"/>
              </a:ext>
            </a:extLst>
          </p:cNvPr>
          <p:cNvCxnSpPr>
            <a:cxnSpLocks/>
          </p:cNvCxnSpPr>
          <p:nvPr/>
        </p:nvCxnSpPr>
        <p:spPr>
          <a:xfrm>
            <a:off x="10416933" y="3620477"/>
            <a:ext cx="666359" cy="17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6A766F04-8D04-471D-BE56-FF58A5A01770}"/>
              </a:ext>
            </a:extLst>
          </p:cNvPr>
          <p:cNvSpPr txBox="1"/>
          <p:nvPr/>
        </p:nvSpPr>
        <p:spPr>
          <a:xfrm>
            <a:off x="9531282" y="3412056"/>
            <a:ext cx="11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Ridge</a:t>
            </a:r>
            <a:endParaRPr kumimoji="1" lang="ja-JP" altLang="en-US" sz="2000" b="1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1BC4F57-C604-493A-A244-C002D9233FF8}"/>
              </a:ext>
            </a:extLst>
          </p:cNvPr>
          <p:cNvSpPr txBox="1"/>
          <p:nvPr/>
        </p:nvSpPr>
        <p:spPr>
          <a:xfrm>
            <a:off x="9496884" y="600903"/>
            <a:ext cx="221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accent2"/>
                </a:solidFill>
              </a:rPr>
              <a:t>Ensemble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1A421BB6-2199-4882-AF02-8E2C74AE3D6A}"/>
              </a:ext>
            </a:extLst>
          </p:cNvPr>
          <p:cNvGrpSpPr/>
          <p:nvPr/>
        </p:nvGrpSpPr>
        <p:grpSpPr>
          <a:xfrm>
            <a:off x="1940080" y="2805719"/>
            <a:ext cx="1762639" cy="902891"/>
            <a:chOff x="2472250" y="1004053"/>
            <a:chExt cx="1979131" cy="1753300"/>
          </a:xfrm>
        </p:grpSpPr>
        <p:sp>
          <p:nvSpPr>
            <p:cNvPr id="71" name="台形 70">
              <a:extLst>
                <a:ext uri="{FF2B5EF4-FFF2-40B4-BE49-F238E27FC236}">
                  <a16:creationId xmlns:a16="http://schemas.microsoft.com/office/drawing/2014/main" id="{E710A59E-CF08-4621-87B2-1F3E3CA70539}"/>
                </a:ext>
              </a:extLst>
            </p:cNvPr>
            <p:cNvSpPr/>
            <p:nvPr/>
          </p:nvSpPr>
          <p:spPr>
            <a:xfrm rot="5400000">
              <a:off x="2577462" y="898841"/>
              <a:ext cx="1753300" cy="1963724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D5F4D7C0-32A6-40AF-8423-6A9B4CC8A032}"/>
                </a:ext>
              </a:extLst>
            </p:cNvPr>
            <p:cNvSpPr txBox="1"/>
            <p:nvPr/>
          </p:nvSpPr>
          <p:spPr>
            <a:xfrm>
              <a:off x="2487657" y="1508181"/>
              <a:ext cx="1963724" cy="56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/>
                <a:t>Efficient</a:t>
              </a:r>
              <a:endParaRPr kumimoji="1" lang="ja-JP" altLang="en-US" sz="2800" b="1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B5E8E8EC-3E42-46FE-9B18-0A495E8BA095}"/>
              </a:ext>
            </a:extLst>
          </p:cNvPr>
          <p:cNvGrpSpPr/>
          <p:nvPr/>
        </p:nvGrpSpPr>
        <p:grpSpPr>
          <a:xfrm>
            <a:off x="7553577" y="5688081"/>
            <a:ext cx="1242746" cy="1154109"/>
            <a:chOff x="3248531" y="4914393"/>
            <a:chExt cx="1963724" cy="1753300"/>
          </a:xfrm>
        </p:grpSpPr>
        <p:sp>
          <p:nvSpPr>
            <p:cNvPr id="75" name="台形 74">
              <a:extLst>
                <a:ext uri="{FF2B5EF4-FFF2-40B4-BE49-F238E27FC236}">
                  <a16:creationId xmlns:a16="http://schemas.microsoft.com/office/drawing/2014/main" id="{E20EB293-69D9-40B2-BD77-44E77DB739CE}"/>
                </a:ext>
              </a:extLst>
            </p:cNvPr>
            <p:cNvSpPr/>
            <p:nvPr/>
          </p:nvSpPr>
          <p:spPr>
            <a:xfrm rot="5400000">
              <a:off x="3353743" y="4809181"/>
              <a:ext cx="1753300" cy="196372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B6DEE55-CE6D-4921-9170-712FBA5FC87E}"/>
                </a:ext>
              </a:extLst>
            </p:cNvPr>
            <p:cNvSpPr txBox="1"/>
            <p:nvPr/>
          </p:nvSpPr>
          <p:spPr>
            <a:xfrm>
              <a:off x="3426242" y="5242320"/>
              <a:ext cx="1695367" cy="126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err="1"/>
                <a:t>Swin</a:t>
              </a:r>
              <a:endParaRPr kumimoji="1" lang="en-US" altLang="ja-JP" sz="2400" b="1" dirty="0"/>
            </a:p>
            <a:p>
              <a:r>
                <a:rPr lang="en-US" altLang="ja-JP" sz="2400" b="1" dirty="0"/>
                <a:t>small</a:t>
              </a:r>
              <a:endParaRPr kumimoji="1" lang="ja-JP" altLang="en-US" sz="2400" b="1" dirty="0"/>
            </a:p>
          </p:txBody>
        </p:sp>
      </p:grp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5A0D179-7AD2-438A-A7DE-3A2FE1FA33B6}"/>
              </a:ext>
            </a:extLst>
          </p:cNvPr>
          <p:cNvSpPr/>
          <p:nvPr/>
        </p:nvSpPr>
        <p:spPr>
          <a:xfrm rot="5400000">
            <a:off x="1416883" y="1949886"/>
            <a:ext cx="635665" cy="822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D6B7375-7069-4F05-959E-2895ED0235A3}"/>
              </a:ext>
            </a:extLst>
          </p:cNvPr>
          <p:cNvSpPr/>
          <p:nvPr/>
        </p:nvSpPr>
        <p:spPr>
          <a:xfrm rot="5400000">
            <a:off x="1428731" y="3883079"/>
            <a:ext cx="635665" cy="822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コネクタ: 曲線 113">
            <a:extLst>
              <a:ext uri="{FF2B5EF4-FFF2-40B4-BE49-F238E27FC236}">
                <a16:creationId xmlns:a16="http://schemas.microsoft.com/office/drawing/2014/main" id="{C9CE86E6-8A29-4F19-AA9A-7005A5988E1B}"/>
              </a:ext>
            </a:extLst>
          </p:cNvPr>
          <p:cNvCxnSpPr>
            <a:cxnSpLocks/>
          </p:cNvCxnSpPr>
          <p:nvPr/>
        </p:nvCxnSpPr>
        <p:spPr>
          <a:xfrm flipV="1">
            <a:off x="7406564" y="3846891"/>
            <a:ext cx="2044658" cy="175614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2D108FD5-D271-4AB0-A379-8F689F62D56C}"/>
              </a:ext>
            </a:extLst>
          </p:cNvPr>
          <p:cNvGrpSpPr/>
          <p:nvPr/>
        </p:nvGrpSpPr>
        <p:grpSpPr>
          <a:xfrm>
            <a:off x="11132209" y="5976171"/>
            <a:ext cx="522827" cy="586097"/>
            <a:chOff x="10044566" y="1940702"/>
            <a:chExt cx="522827" cy="586097"/>
          </a:xfrm>
        </p:grpSpPr>
        <p:sp>
          <p:nvSpPr>
            <p:cNvPr id="141" name="直方体 140">
              <a:extLst>
                <a:ext uri="{FF2B5EF4-FFF2-40B4-BE49-F238E27FC236}">
                  <a16:creationId xmlns:a16="http://schemas.microsoft.com/office/drawing/2014/main" id="{29074A79-7BE8-4BA5-938D-594E4340FD3A}"/>
                </a:ext>
              </a:extLst>
            </p:cNvPr>
            <p:cNvSpPr/>
            <p:nvPr/>
          </p:nvSpPr>
          <p:spPr>
            <a:xfrm>
              <a:off x="10157407" y="2145057"/>
              <a:ext cx="375829" cy="381742"/>
            </a:xfrm>
            <a:prstGeom prst="cube">
              <a:avLst>
                <a:gd name="adj" fmla="val 58432"/>
              </a:avLst>
            </a:prstGeom>
            <a:solidFill>
              <a:srgbClr val="FCDCD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4E36C916-6ECA-4197-913A-325918E2193C}"/>
                </a:ext>
              </a:extLst>
            </p:cNvPr>
            <p:cNvSpPr txBox="1"/>
            <p:nvPr/>
          </p:nvSpPr>
          <p:spPr>
            <a:xfrm>
              <a:off x="10044566" y="1940702"/>
              <a:ext cx="522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1</a:t>
              </a:r>
              <a:endParaRPr kumimoji="1" lang="ja-JP" altLang="en-US" b="1" dirty="0"/>
            </a:p>
          </p:txBody>
        </p:sp>
      </p:grp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8E5EF7C8-9296-46C0-89BE-EBD7D0EFCB2E}"/>
              </a:ext>
            </a:extLst>
          </p:cNvPr>
          <p:cNvCxnSpPr>
            <a:cxnSpLocks/>
          </p:cNvCxnSpPr>
          <p:nvPr/>
        </p:nvCxnSpPr>
        <p:spPr>
          <a:xfrm>
            <a:off x="8796324" y="6437382"/>
            <a:ext cx="2231869" cy="1715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吹き出し: 角を丸めた四角形 151">
            <a:extLst>
              <a:ext uri="{FF2B5EF4-FFF2-40B4-BE49-F238E27FC236}">
                <a16:creationId xmlns:a16="http://schemas.microsoft.com/office/drawing/2014/main" id="{D54E0E29-C0CC-400E-A8DD-BC17B73D1DDA}"/>
              </a:ext>
            </a:extLst>
          </p:cNvPr>
          <p:cNvSpPr/>
          <p:nvPr/>
        </p:nvSpPr>
        <p:spPr>
          <a:xfrm>
            <a:off x="10316172" y="4923911"/>
            <a:ext cx="1534239" cy="778019"/>
          </a:xfrm>
          <a:prstGeom prst="wedgeRoundRectCallout">
            <a:avLst>
              <a:gd name="adj1" fmla="val 19988"/>
              <a:gd name="adj2" fmla="val 93927"/>
              <a:gd name="adj3" fmla="val 16667"/>
            </a:avLst>
          </a:prstGeom>
          <a:solidFill>
            <a:srgbClr val="FCDCD2">
              <a:alpha val="50196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date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{1871, …}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コネクタ: 曲線 81">
            <a:extLst>
              <a:ext uri="{FF2B5EF4-FFF2-40B4-BE49-F238E27FC236}">
                <a16:creationId xmlns:a16="http://schemas.microsoft.com/office/drawing/2014/main" id="{263A9E62-E7C5-44B8-8748-41CEE913A335}"/>
              </a:ext>
            </a:extLst>
          </p:cNvPr>
          <p:cNvCxnSpPr>
            <a:cxnSpLocks/>
            <a:stCxn id="71" idx="3"/>
            <a:endCxn id="65" idx="2"/>
          </p:cNvCxnSpPr>
          <p:nvPr/>
        </p:nvCxnSpPr>
        <p:spPr>
          <a:xfrm rot="16200000" flipH="1">
            <a:off x="3538346" y="2984801"/>
            <a:ext cx="1887254" cy="3334871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コネクタ: 曲線 121">
            <a:extLst>
              <a:ext uri="{FF2B5EF4-FFF2-40B4-BE49-F238E27FC236}">
                <a16:creationId xmlns:a16="http://schemas.microsoft.com/office/drawing/2014/main" id="{750DEC47-83CD-49AD-88F1-468C351CE938}"/>
              </a:ext>
            </a:extLst>
          </p:cNvPr>
          <p:cNvCxnSpPr>
            <a:cxnSpLocks/>
            <a:stCxn id="71" idx="3"/>
          </p:cNvCxnSpPr>
          <p:nvPr/>
        </p:nvCxnSpPr>
        <p:spPr>
          <a:xfrm rot="16200000" flipH="1">
            <a:off x="3766617" y="2756531"/>
            <a:ext cx="2730487" cy="4634644"/>
          </a:xfrm>
          <a:prstGeom prst="curved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63937929-8A62-4B43-A504-FEF0483978AF}"/>
              </a:ext>
            </a:extLst>
          </p:cNvPr>
          <p:cNvSpPr/>
          <p:nvPr/>
        </p:nvSpPr>
        <p:spPr>
          <a:xfrm>
            <a:off x="3030239" y="4886394"/>
            <a:ext cx="2475452" cy="881038"/>
          </a:xfrm>
          <a:prstGeom prst="wedgeRoundRectCallout">
            <a:avLst>
              <a:gd name="adj1" fmla="val -59568"/>
              <a:gd name="adj2" fmla="val -296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materials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{cardboard, ink, …}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8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52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　拓也</dc:creator>
  <cp:lastModifiedBy>後藤　拓也</cp:lastModifiedBy>
  <cp:revision>56</cp:revision>
  <dcterms:created xsi:type="dcterms:W3CDTF">2021-07-23T06:48:45Z</dcterms:created>
  <dcterms:modified xsi:type="dcterms:W3CDTF">2021-07-24T02:13:58Z</dcterms:modified>
</cp:coreProperties>
</file>