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2146" y="-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1A19-82D8-5310-D82B-F2E9B106D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A02FA1-CB13-02A0-E110-7E0974F3F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0FAA83-FB1C-4DA0-BD99-073DF164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C4F29-791F-8D6A-9029-6A88A947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E2BCBD-BC3A-19B0-C1E3-6BCBD5B8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8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3BE76-762D-8236-CAD5-0117B27E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77C5B4-BBE3-B01B-FF2F-10867C668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31F254-CE44-2EB7-560A-13A6D5EB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52B8C7-E520-2B55-28A1-F9180F07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68D06-6F8A-98FB-A4FD-E24FF3A7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CE1C6F-DA12-DA22-3371-66ED09B38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D38ED7-C6AF-B378-C3EB-F7888A73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2F3AF-BB84-CD10-F325-9DFE069B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64D27-F1E4-28BD-F08D-615AE4DE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58D48-CAB4-60EB-5A89-D64AC7D3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87D67-B128-B162-8143-2FB516BC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6FE4F-6397-05F8-5A20-07F738456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E525B2-9EA4-93DA-CAE3-3373D6A5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9B2BE-8E94-78F3-7023-5AA37A9A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850C4-C34D-9B2F-EF7D-634DF7B0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D7D6B-1FC1-929C-CF78-7603820D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CCCE8E-003F-AF59-EBC6-893A51628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C2406-5866-5708-EEB8-CB2B45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FDA71-C372-DB23-C016-4DE628B6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95EEB-BBF1-D2AB-7EC9-73DAB9F4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A46D4-6533-D8DC-F47D-1496B3B2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6E45D2-7EAE-BF4C-7DA1-B7EA848B8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FE336A-A01E-A1D5-671F-8BB96FBC1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A6A61-119E-E039-0555-AAFA870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ACCF55-778C-CD43-0120-FED5BFB0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2428A9-A3B3-6E42-9107-5EC03BAC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FC2F8-6699-AA1B-7E2A-F78647E8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A576DA-04EF-92CD-5408-F5C6E518F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F7FCF2-A4B5-0A27-D297-A730AEB55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D525A3-4146-CDA1-50BF-D78FE4D45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C43F1B-745B-B837-2929-D315A256A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9186B-E5B7-2BD7-08BF-EF786E16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AFA4FB-4FD6-047E-B01E-58482592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55E295-394D-42C5-308C-D70BEE8D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D3EB-4438-55D8-9EE1-7057067C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C9D622-2CD9-0142-8CF1-6550D725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A4DDB0-01B3-B853-43A9-FFEB4B35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389E31-2A0D-EE84-2FD5-587AE40F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67DD49-10F8-0D0E-24D1-FC754A7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78C9A0-42F4-5A51-22BC-DFA1B769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71BE8B-1746-93AF-6C9C-A96263EC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1198-E124-E012-E40B-1EA92F0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C5038-1B73-B8C3-A6EA-86C35042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A049C5-6D52-8598-C14F-937DA3F6D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6004E-7842-4435-C35B-89D73DDF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8AC01-1F07-A6EF-64EC-81399E5E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B678B9-012A-36C1-83A4-FD8DD211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5246F-8D4E-1937-8FE9-EC9A42B7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E8C662-F126-226E-E1B7-7A8D083F0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758F29-A253-AB61-F5F2-D94E2F929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43FAB2-C48E-0E95-C0E5-5BFD73E3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B08975-B5A3-27DE-6F71-5101DA18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08C7EA-D7BC-2EE7-CAD7-3CBA42EB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2DACBB-14E3-DC6C-CBF7-38701C61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2453F-1CF4-39CF-15CB-BB38EB48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40E1A-D33C-C1E4-2812-6ADEB210B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8D580-CADF-450B-8E4A-738E33B27C3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DCEB21-7E8F-4034-D018-435E3894E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6BBA7-B459-BC2C-A93F-746528905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7C3BE-D3B7-4E1B-9487-9E252D1B0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1869AA9-D222-9B39-CE26-ED163CD2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1820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0E9202C-0907-01BF-0096-64452D7E4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732"/>
              </p:ext>
            </p:extLst>
          </p:nvPr>
        </p:nvGraphicFramePr>
        <p:xfrm>
          <a:off x="5113865" y="186266"/>
          <a:ext cx="5790675" cy="7144007"/>
        </p:xfrm>
        <a:graphic>
          <a:graphicData uri="http://schemas.openxmlformats.org/drawingml/2006/table">
            <a:tbl>
              <a:tblPr/>
              <a:tblGrid>
                <a:gridCol w="1930225">
                  <a:extLst>
                    <a:ext uri="{9D8B030D-6E8A-4147-A177-3AD203B41FA5}">
                      <a16:colId xmlns:a16="http://schemas.microsoft.com/office/drawing/2014/main" val="129761213"/>
                    </a:ext>
                  </a:extLst>
                </a:gridCol>
                <a:gridCol w="1930225">
                  <a:extLst>
                    <a:ext uri="{9D8B030D-6E8A-4147-A177-3AD203B41FA5}">
                      <a16:colId xmlns:a16="http://schemas.microsoft.com/office/drawing/2014/main" val="2134440572"/>
                    </a:ext>
                  </a:extLst>
                </a:gridCol>
                <a:gridCol w="1930225">
                  <a:extLst>
                    <a:ext uri="{9D8B030D-6E8A-4147-A177-3AD203B41FA5}">
                      <a16:colId xmlns:a16="http://schemas.microsoft.com/office/drawing/2014/main" val="679079755"/>
                    </a:ext>
                  </a:extLst>
                </a:gridCol>
              </a:tblGrid>
              <a:tr h="2621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 dirty="0">
                          <a:effectLst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Alcance</a:t>
                      </a:r>
                      <a:endParaRPr lang="en-US" sz="11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Posibles Proveedores </a:t>
                      </a:r>
                      <a:endParaRPr lang="en-U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 de Contrato</a:t>
                      </a:r>
                      <a:endParaRPr lang="en-U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129740"/>
                  </a:ext>
                </a:extLst>
              </a:tr>
              <a:tr h="5902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Diseño y desarrollo del sistema domótico avanzado</a:t>
                      </a:r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Implementación de control total de iluminación, climatización, seguridad y entretenimiento por tabletas</a:t>
                      </a:r>
                      <a:endParaRPr lang="es-ES" sz="11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Akubela</a:t>
                      </a:r>
                      <a:endParaRPr lang="en-US" sz="1100">
                        <a:effectLst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Fijo</a:t>
                      </a:r>
                      <a:endParaRPr lang="en-U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695611"/>
                  </a:ext>
                </a:extLst>
              </a:tr>
              <a:tr h="5902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Instalación y configuración de sistemas de seguridad</a:t>
                      </a:r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Cámaras de vigilancia, control de acceso y sistemas de alarma para garantizar la seguridad del hotel.</a:t>
                      </a:r>
                      <a:endParaRPr lang="es-ES" sz="11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Prosegur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Alarmas y Alarmas</a:t>
                      </a:r>
                      <a:endParaRPr lang="en-US" sz="1100">
                        <a:effectLst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Fijo</a:t>
                      </a:r>
                      <a:endParaRPr lang="en-U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63129"/>
                  </a:ext>
                </a:extLst>
              </a:tr>
              <a:tr h="5902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Implementación de sistemas de comunicación interna y externa</a:t>
                      </a:r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Instalación de sistemas de comunicación para huéspedes y personal del hotel.</a:t>
                      </a:r>
                      <a:endParaRPr lang="es-ES" sz="11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Claros y seguros S.A.S</a:t>
                      </a:r>
                      <a:endParaRPr lang="es-E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Fijo</a:t>
                      </a:r>
                      <a:endParaRPr lang="en-US" sz="11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445901"/>
                  </a:ext>
                </a:extLst>
              </a:tr>
              <a:tr h="5902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Suministro de equipos tecnológicos para habitaciones</a:t>
                      </a: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Sensores, dispositivos inteligentes y controles para el sistema domótico de las habitaciones.</a:t>
                      </a:r>
                      <a:endParaRPr lang="es-E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Akubela</a:t>
                      </a:r>
                      <a:endParaRPr lang="en-US" sz="11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Fijo</a:t>
                      </a:r>
                      <a:endParaRPr lang="en-U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082349"/>
                  </a:ext>
                </a:extLst>
              </a:tr>
              <a:tr h="5141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Capacitación técnica para el manejo de los sistemas tecnológicos</a:t>
                      </a: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Formación para el personal del hotel en el uso y mantenimiento de los sistemas instalados.</a:t>
                      </a:r>
                      <a:endParaRPr lang="es-E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S.A.S</a:t>
                      </a:r>
                      <a:endParaRPr lang="en-US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Techcapital</a:t>
                      </a:r>
                      <a:endParaRPr lang="en-US" sz="11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Materiales</a:t>
                      </a:r>
                      <a:endParaRPr lang="en-US" sz="11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143967"/>
                  </a:ext>
                </a:extLst>
              </a:tr>
              <a:tr h="5902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Construcción de la estructura principal del hotel</a:t>
                      </a: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Levantamiento de la estructura de concreto 3D de los 8 pisos, incluyendo cimentación y elementos estructurales principales.</a:t>
                      </a:r>
                      <a:endParaRPr lang="es-E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Conconcreto</a:t>
                      </a:r>
                      <a:endParaRPr lang="en-US" sz="1100" dirty="0">
                        <a:effectLst/>
                      </a:endParaRPr>
                    </a:p>
                    <a:p>
                      <a:pPr fontAlgn="t"/>
                      <a:br>
                        <a:rPr lang="en-US" sz="1100" dirty="0">
                          <a:effectLst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Fijo</a:t>
                      </a:r>
                      <a:endParaRPr lang="en-U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756952"/>
                  </a:ext>
                </a:extLst>
              </a:tr>
              <a:tr h="5902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Instalación de sistemas de protección contra incendios</a:t>
                      </a: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Suministro e instalación de sistemas de detección y extinción de incendios en todas las áreas del hotel.</a:t>
                      </a:r>
                      <a:endParaRPr lang="es-E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Casa Sana 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 ingeniería</a:t>
                      </a:r>
                      <a:endParaRPr lang="en-US" sz="1100">
                        <a:effectLst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Fijo</a:t>
                      </a:r>
                      <a:endParaRPr lang="en-US" sz="11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272918"/>
                  </a:ext>
                </a:extLst>
              </a:tr>
              <a:tr h="6897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Suministro y montaje de estructuras metálicas</a:t>
                      </a: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Fabricación e instalación de estructuras metálicas para refuerzos, techos y otras áreas específicas del hotel.</a:t>
                      </a:r>
                      <a:endParaRPr lang="es-E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Obracero</a:t>
                      </a:r>
                      <a:endParaRPr lang="es-E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AYD </a:t>
                      </a:r>
                      <a:endParaRPr lang="es-E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CYJ Instalar</a:t>
                      </a:r>
                      <a:b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JB construcciones</a:t>
                      </a:r>
                      <a:b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Mensula Ingeniería</a:t>
                      </a:r>
                      <a:endParaRPr lang="es-ES" sz="1100">
                        <a:effectLst/>
                      </a:endParaRPr>
                    </a:p>
                    <a:p>
                      <a:pPr fontAlgn="t"/>
                      <a:br>
                        <a:rPr lang="es-ES" sz="1100">
                          <a:effectLst/>
                        </a:rPr>
                      </a:br>
                      <a:endParaRPr lang="es-ES" sz="11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Fijo</a:t>
                      </a:r>
                      <a:endParaRPr lang="en-US" sz="11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304006"/>
                  </a:ext>
                </a:extLst>
              </a:tr>
              <a:tr h="317903">
                <a:tc>
                  <a:txBody>
                    <a:bodyPr/>
                    <a:lstStyle/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700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23628" marR="23628" marT="23628" marB="236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53358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AA92E99-251A-4C28-9CEE-A12EA6C0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199" y="1817688"/>
            <a:ext cx="17374321" cy="49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6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Arias Higuita</dc:creator>
  <cp:lastModifiedBy>Santiago Arias Higuita</cp:lastModifiedBy>
  <cp:revision>1</cp:revision>
  <dcterms:created xsi:type="dcterms:W3CDTF">2024-08-19T22:10:18Z</dcterms:created>
  <dcterms:modified xsi:type="dcterms:W3CDTF">2024-08-19T22:10:23Z</dcterms:modified>
</cp:coreProperties>
</file>