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66" r:id="rId3"/>
    <p:sldId id="267" r:id="rId4"/>
    <p:sldId id="268" r:id="rId5"/>
    <p:sldId id="259" r:id="rId6"/>
    <p:sldId id="269" r:id="rId7"/>
    <p:sldId id="271" r:id="rId8"/>
    <p:sldId id="273" r:id="rId9"/>
    <p:sldId id="272" r:id="rId10"/>
    <p:sldId id="275" r:id="rId11"/>
    <p:sldId id="289" r:id="rId12"/>
    <p:sldId id="281" r:id="rId13"/>
    <p:sldId id="287" r:id="rId14"/>
    <p:sldId id="285" r:id="rId15"/>
    <p:sldId id="288" r:id="rId16"/>
    <p:sldId id="274" r:id="rId17"/>
    <p:sldId id="264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BEE9EF"/>
    <a:srgbClr val="D1CAC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5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9" y="1548197"/>
            <a:ext cx="55181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i="1" kern="0" dirty="0" err="1">
                <a:solidFill>
                  <a:prstClr val="white"/>
                </a:solidFill>
              </a:rPr>
              <a:t>드라이브스루</a:t>
            </a:r>
            <a:r>
              <a:rPr lang="ko-KR" altLang="en-US" i="1" kern="0" dirty="0">
                <a:solidFill>
                  <a:prstClr val="white"/>
                </a:solidFill>
              </a:rPr>
              <a:t> 매장 홍보 플랫폼</a:t>
            </a:r>
            <a:endParaRPr lang="en-US" altLang="ko-KR" i="1" kern="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26" y="4933980"/>
            <a:ext cx="1465941" cy="369332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  <a:effectLst>
            <a:outerShdw dist="38100" dir="2700000" algn="tl" rotWithShape="0">
              <a:srgbClr val="FF7C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prstClr val="white"/>
                </a:solidFill>
              </a:rPr>
              <a:t>드루와조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 descr="노란색, 버스, 주차이(가) 표시된 사진&#10;&#10;자동 생성된 설명">
            <a:extLst>
              <a:ext uri="{FF2B5EF4-FFF2-40B4-BE49-F238E27FC236}">
                <a16:creationId xmlns:a16="http://schemas.microsoft.com/office/drawing/2014/main" id="{975666D4-D4A0-4088-B72D-8923107F9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55" y="2337991"/>
            <a:ext cx="4261281" cy="21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28953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MVC2 </a:t>
            </a: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5F6341-901E-42EC-8511-04D7E613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3" y="1582054"/>
            <a:ext cx="5997219" cy="31000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0EDF2E-2941-4524-B0E0-A5BF001D6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0" b="40327"/>
          <a:stretch/>
        </p:blipFill>
        <p:spPr>
          <a:xfrm>
            <a:off x="6852272" y="1124711"/>
            <a:ext cx="5215997" cy="4944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3939F42-FE92-436D-B301-C655EB166F6F}"/>
              </a:ext>
            </a:extLst>
          </p:cNvPr>
          <p:cNvSpPr/>
          <p:nvPr/>
        </p:nvSpPr>
        <p:spPr>
          <a:xfrm>
            <a:off x="703623" y="4822583"/>
            <a:ext cx="1003739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strike="noStrike" kern="0" cap="none" spc="0" normalizeH="0" baseline="0" noProof="0" dirty="0" err="1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Clscontroller</a:t>
            </a:r>
            <a:r>
              <a:rPr kumimoji="0" lang="ko-KR" altLang="en-US" sz="2400" b="1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</a:t>
            </a:r>
            <a:r>
              <a:rPr lang="en-US" altLang="ko-KR" sz="2400" b="1" kern="0" dirty="0" err="1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jsp</a:t>
            </a:r>
            <a:r>
              <a:rPr lang="ko-KR" altLang="en-US" sz="24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에 출력되는 </a:t>
            </a:r>
            <a:r>
              <a:rPr lang="en-US" altLang="ko-KR" sz="24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view</a:t>
            </a:r>
            <a:r>
              <a:rPr lang="ko-KR" altLang="en-US" sz="24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의 흐름을 제어하는 방식 </a:t>
            </a:r>
            <a:endParaRPr kumimoji="0" lang="en-US" altLang="ko-KR" sz="2400" b="1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CE927-8188-4D3B-8E84-2CEB2309D8DD}"/>
              </a:ext>
            </a:extLst>
          </p:cNvPr>
          <p:cNvSpPr/>
          <p:nvPr/>
        </p:nvSpPr>
        <p:spPr>
          <a:xfrm>
            <a:off x="1450982" y="5364447"/>
            <a:ext cx="4178031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0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뷰</a:t>
            </a:r>
            <a:r>
              <a:rPr kumimoji="0" lang="en-US" altLang="ko-KR" sz="2000" b="1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2000" b="1" kern="0" dirty="0" err="1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로직처리의</a:t>
            </a:r>
            <a:r>
              <a:rPr lang="ko-KR" altLang="en-US" sz="20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 분업이 용이</a:t>
            </a:r>
            <a:r>
              <a:rPr kumimoji="0" lang="en-US" altLang="ko-KR" sz="2000" b="1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1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51031-3F15-4885-935C-72E2D2E5DD42}"/>
              </a:ext>
            </a:extLst>
          </p:cNvPr>
          <p:cNvSpPr/>
          <p:nvPr/>
        </p:nvSpPr>
        <p:spPr>
          <a:xfrm>
            <a:off x="1450982" y="5855376"/>
            <a:ext cx="474848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2000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분리되어 있기 때문에 유지보수 용이</a:t>
            </a:r>
            <a:endParaRPr kumimoji="0" lang="en-US" altLang="ko-KR" sz="2000" b="1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4B3231-71FE-4C2E-AB39-5DCB1028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204" y="1759722"/>
            <a:ext cx="4437368" cy="29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FD1241-9030-405C-9348-7C5D4CA8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3" y="195234"/>
            <a:ext cx="2752981" cy="4794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9F78BE-708A-46B5-87B5-83A8E716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842" y="195234"/>
            <a:ext cx="3767238" cy="34247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7B90A0-28D0-4D37-B960-5F1834DD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09" y="195235"/>
            <a:ext cx="4136058" cy="6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28953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JSP-</a:t>
            </a:r>
            <a:r>
              <a:rPr kumimoji="0" lang="ko-KR" altLang="en-US" sz="2400" b="1" i="1" u="sng" strike="noStrike" kern="0" cap="none" spc="0" normalizeH="0" baseline="0" noProof="0" dirty="0" err="1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카테고리탭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521BF8-277D-4E98-9D12-9015B0837268}"/>
              </a:ext>
            </a:extLst>
          </p:cNvPr>
          <p:cNvSpPr/>
          <p:nvPr/>
        </p:nvSpPr>
        <p:spPr>
          <a:xfrm>
            <a:off x="2542515" y="5714804"/>
            <a:ext cx="710697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글 분류 탭으로 원하는 정보만 얻을 수 있는 기능</a:t>
            </a:r>
            <a:endParaRPr kumimoji="0" lang="en-US" altLang="ko-KR" sz="2400" b="1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86C644-7094-4098-B951-BA1F7FAD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27"/>
          <a:stretch/>
        </p:blipFill>
        <p:spPr>
          <a:xfrm>
            <a:off x="825806" y="833416"/>
            <a:ext cx="5270194" cy="338152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9FDE58D-1F47-4897-9374-132C21EF5B51}"/>
              </a:ext>
            </a:extLst>
          </p:cNvPr>
          <p:cNvGrpSpPr/>
          <p:nvPr/>
        </p:nvGrpSpPr>
        <p:grpSpPr>
          <a:xfrm>
            <a:off x="5597096" y="2422545"/>
            <a:ext cx="5865258" cy="3067050"/>
            <a:chOff x="1240218" y="936191"/>
            <a:chExt cx="5865258" cy="3067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FEBF8B-5F59-45DC-9A5D-175B44CF9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612"/>
            <a:stretch/>
          </p:blipFill>
          <p:spPr>
            <a:xfrm>
              <a:off x="1240218" y="936191"/>
              <a:ext cx="5865258" cy="30670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0998D0C-0FE7-43F4-8B9C-9951D09F6263}"/>
                </a:ext>
              </a:extLst>
            </p:cNvPr>
            <p:cNvSpPr/>
            <p:nvPr/>
          </p:nvSpPr>
          <p:spPr>
            <a:xfrm>
              <a:off x="2589206" y="1448883"/>
              <a:ext cx="461395" cy="23917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2C62C-623D-412C-9D72-49F2114CC799}"/>
              </a:ext>
            </a:extLst>
          </p:cNvPr>
          <p:cNvSpPr/>
          <p:nvPr/>
        </p:nvSpPr>
        <p:spPr>
          <a:xfrm>
            <a:off x="888639" y="855515"/>
            <a:ext cx="2181731" cy="371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B428D86-EEC7-4D82-99F4-235309E91DE3}"/>
              </a:ext>
            </a:extLst>
          </p:cNvPr>
          <p:cNvSpPr/>
          <p:nvPr/>
        </p:nvSpPr>
        <p:spPr>
          <a:xfrm rot="16200000">
            <a:off x="2108764" y="1298688"/>
            <a:ext cx="241601" cy="1627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5FF44-77A0-4949-82C1-36815C3E0DA2}"/>
              </a:ext>
            </a:extLst>
          </p:cNvPr>
          <p:cNvSpPr txBox="1"/>
          <p:nvPr/>
        </p:nvSpPr>
        <p:spPr>
          <a:xfrm>
            <a:off x="2183209" y="142702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click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5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28953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JSP</a:t>
            </a:r>
            <a:r>
              <a:rPr lang="en-US" altLang="ko-KR" sz="2400" b="1" i="1" u="sng" kern="0" dirty="0">
                <a:solidFill>
                  <a:srgbClr val="BEE9EF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400" b="1" i="1" u="sng" kern="0" dirty="0" err="1">
                <a:solidFill>
                  <a:srgbClr val="BEE9EF"/>
                </a:solidFill>
                <a:latin typeface="맑은 고딕" panose="020F0502020204030204"/>
                <a:ea typeface="맑은 고딕" panose="020B0503020000020004" pitchFamily="50" charset="-127"/>
              </a:rPr>
              <a:t>카테고리탭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C13309-8815-4FFE-8399-B35EE2E90002}"/>
              </a:ext>
            </a:extLst>
          </p:cNvPr>
          <p:cNvSpPr/>
          <p:nvPr/>
        </p:nvSpPr>
        <p:spPr>
          <a:xfrm>
            <a:off x="6351686" y="4018326"/>
            <a:ext cx="269863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분류 탭 기능</a:t>
            </a:r>
            <a:endParaRPr kumimoji="0" lang="ko-KR" altLang="en-US" sz="4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C2448B-9727-43A0-8F48-502015380CA1}"/>
              </a:ext>
            </a:extLst>
          </p:cNvPr>
          <p:cNvSpPr/>
          <p:nvPr/>
        </p:nvSpPr>
        <p:spPr>
          <a:xfrm>
            <a:off x="6906934" y="4628385"/>
            <a:ext cx="4102216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글이 올라오는 게시판의 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카테고리별 분류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 기능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정렬된 리스트 조회 가능</a:t>
            </a:r>
            <a:endParaRPr kumimoji="0" lang="ko-KR" altLang="en-US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11A83-89A8-4973-ACD2-AFF2B565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2" y="802139"/>
            <a:ext cx="4640896" cy="28549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F3888-CB1B-4989-8347-9CC8B300F98C}"/>
              </a:ext>
            </a:extLst>
          </p:cNvPr>
          <p:cNvSpPr/>
          <p:nvPr/>
        </p:nvSpPr>
        <p:spPr>
          <a:xfrm>
            <a:off x="2880000" y="3181753"/>
            <a:ext cx="269863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컨트롤러</a:t>
            </a:r>
            <a:endParaRPr kumimoji="0" lang="ko-KR" altLang="en-US" sz="4800" b="0" i="0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7CA3DE-F21C-48D7-8D15-97A8639D2E64}"/>
              </a:ext>
            </a:extLst>
          </p:cNvPr>
          <p:cNvSpPr/>
          <p:nvPr/>
        </p:nvSpPr>
        <p:spPr>
          <a:xfrm>
            <a:off x="6445365" y="-98472"/>
            <a:ext cx="269863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</a:t>
            </a: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</a:t>
            </a:r>
            <a:endParaRPr kumimoji="0" lang="ko-KR" altLang="en-US" sz="4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B77DFE-7DD3-4F3F-91D7-69489995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65" y="396022"/>
            <a:ext cx="4630715" cy="34445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39AA6B-8732-4993-AB67-8CF60CE6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2" y="3840603"/>
            <a:ext cx="3439973" cy="297289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617D39-4607-425C-967E-E835A45DF0E8}"/>
              </a:ext>
            </a:extLst>
          </p:cNvPr>
          <p:cNvSpPr/>
          <p:nvPr/>
        </p:nvSpPr>
        <p:spPr>
          <a:xfrm>
            <a:off x="3120403" y="4542792"/>
            <a:ext cx="269863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DAO</a:t>
            </a:r>
            <a:endParaRPr kumimoji="0" lang="ko-KR" altLang="en-US" sz="4800" b="0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67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28953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u="sng" kern="0" dirty="0">
                <a:solidFill>
                  <a:srgbClr val="BEE9EF"/>
                </a:solidFill>
                <a:latin typeface="맑은 고딕" panose="020F0502020204030204"/>
                <a:ea typeface="맑은 고딕" panose="020B0503020000020004" pitchFamily="50" charset="-127"/>
              </a:rPr>
              <a:t>JSP-</a:t>
            </a:r>
            <a:r>
              <a:rPr lang="ko-KR" altLang="en-US" sz="2400" b="1" i="1" u="sng" kern="0" dirty="0">
                <a:solidFill>
                  <a:srgbClr val="BEE9EF"/>
                </a:solidFill>
                <a:latin typeface="맑은 고딕" panose="020F0502020204030204"/>
                <a:ea typeface="맑은 고딕" panose="020B0503020000020004" pitchFamily="50" charset="-127"/>
              </a:rPr>
              <a:t>검색기능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521BF8-277D-4E98-9D12-9015B0837268}"/>
              </a:ext>
            </a:extLst>
          </p:cNvPr>
          <p:cNvSpPr/>
          <p:nvPr/>
        </p:nvSpPr>
        <p:spPr>
          <a:xfrm>
            <a:off x="2643613" y="5716098"/>
            <a:ext cx="710697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제목</a:t>
            </a:r>
            <a:r>
              <a:rPr lang="en-US" altLang="ko-KR" sz="2400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글쓴이</a:t>
            </a:r>
            <a:r>
              <a:rPr lang="en-US" altLang="ko-KR" sz="2400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내용에 포함되는 키워드 검색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13EA3D-1D9C-4EDA-B1C1-BD10681003A8}"/>
              </a:ext>
            </a:extLst>
          </p:cNvPr>
          <p:cNvGrpSpPr/>
          <p:nvPr/>
        </p:nvGrpSpPr>
        <p:grpSpPr>
          <a:xfrm>
            <a:off x="1439360" y="1385276"/>
            <a:ext cx="9515475" cy="3533775"/>
            <a:chOff x="1439360" y="1024549"/>
            <a:chExt cx="9515475" cy="35337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1A5BFA-BF1E-4E15-AF46-C8AECF7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9360" y="1024549"/>
              <a:ext cx="9515475" cy="35337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D4F250-D55C-4830-B9C4-C1401FA39D95}"/>
                </a:ext>
              </a:extLst>
            </p:cNvPr>
            <p:cNvSpPr/>
            <p:nvPr/>
          </p:nvSpPr>
          <p:spPr>
            <a:xfrm>
              <a:off x="6096000" y="3138407"/>
              <a:ext cx="1617552" cy="1334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B2A190-4DBA-4DA5-A1BB-B857125C1AD1}"/>
                </a:ext>
              </a:extLst>
            </p:cNvPr>
            <p:cNvSpPr txBox="1"/>
            <p:nvPr/>
          </p:nvSpPr>
          <p:spPr>
            <a:xfrm>
              <a:off x="5467702" y="2898606"/>
              <a:ext cx="844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SEARCH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33A358-CC36-4FEC-A7E8-E5A64E2712F6}"/>
                </a:ext>
              </a:extLst>
            </p:cNvPr>
            <p:cNvSpPr/>
            <p:nvPr/>
          </p:nvSpPr>
          <p:spPr>
            <a:xfrm>
              <a:off x="3994087" y="1498056"/>
              <a:ext cx="1127040" cy="11183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7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28953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u="sng" kern="0" dirty="0">
                <a:solidFill>
                  <a:srgbClr val="BEE9EF"/>
                </a:solidFill>
              </a:rPr>
              <a:t>JSP-</a:t>
            </a:r>
            <a:r>
              <a:rPr lang="ko-KR" altLang="en-US" sz="2400" b="1" i="1" u="sng" kern="0" dirty="0">
                <a:solidFill>
                  <a:srgbClr val="BEE9EF"/>
                </a:solidFill>
              </a:rPr>
              <a:t>검색기능</a:t>
            </a:r>
            <a:endParaRPr lang="en-US" altLang="ko-KR" sz="2400" b="1" i="1" u="sng" kern="0" dirty="0">
              <a:solidFill>
                <a:srgbClr val="BEE9E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D457C7-BAE4-44AF-8ACD-7BCB0F1FE82D}"/>
              </a:ext>
            </a:extLst>
          </p:cNvPr>
          <p:cNvSpPr/>
          <p:nvPr/>
        </p:nvSpPr>
        <p:spPr>
          <a:xfrm>
            <a:off x="4388662" y="455263"/>
            <a:ext cx="2413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컨트롤러</a:t>
            </a:r>
            <a:endParaRPr kumimoji="0" lang="ko-KR" altLang="en-US" sz="4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6DC9-E9E0-4749-ADD0-E642E486B12C}"/>
              </a:ext>
            </a:extLst>
          </p:cNvPr>
          <p:cNvSpPr/>
          <p:nvPr/>
        </p:nvSpPr>
        <p:spPr>
          <a:xfrm>
            <a:off x="2337554" y="5532947"/>
            <a:ext cx="410221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JSP</a:t>
            </a:r>
            <a:r>
              <a:rPr lang="ko-KR" altLang="en-US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에서 검색 타입과 검색어를 </a:t>
            </a:r>
            <a:r>
              <a:rPr lang="ko-KR" altLang="en-US" b="1" kern="0" dirty="0" err="1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입력받아</a:t>
            </a:r>
            <a:r>
              <a:rPr lang="ko-KR" altLang="en-US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 처리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D8E2F-29DA-452C-B8C2-66A5DCD8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39" y="949757"/>
            <a:ext cx="4700018" cy="4405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3751B6-369E-4F19-A7A8-560FAAD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5" y="191034"/>
            <a:ext cx="4102217" cy="51638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B0BF51-9649-481B-9534-20BC77CD507C}"/>
              </a:ext>
            </a:extLst>
          </p:cNvPr>
          <p:cNvSpPr/>
          <p:nvPr/>
        </p:nvSpPr>
        <p:spPr>
          <a:xfrm>
            <a:off x="9491967" y="167780"/>
            <a:ext cx="2413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DAO</a:t>
            </a:r>
            <a:endParaRPr kumimoji="0" lang="ko-KR" altLang="en-US" sz="4800" b="0" i="0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A5359F-AFEC-4125-A9FA-B000D73E8357}"/>
              </a:ext>
            </a:extLst>
          </p:cNvPr>
          <p:cNvSpPr/>
          <p:nvPr/>
        </p:nvSpPr>
        <p:spPr>
          <a:xfrm>
            <a:off x="6596545" y="5619076"/>
            <a:ext cx="410221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타입은 </a:t>
            </a: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replaceAll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이용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If</a:t>
            </a:r>
            <a:r>
              <a:rPr lang="ko-KR" altLang="en-US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문 타입에 맞는 함수 실행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D05D97-E965-446B-8444-5FC3B5E8AFE0}"/>
              </a:ext>
            </a:extLst>
          </p:cNvPr>
          <p:cNvCxnSpPr/>
          <p:nvPr/>
        </p:nvCxnSpPr>
        <p:spPr>
          <a:xfrm>
            <a:off x="6096000" y="191034"/>
            <a:ext cx="0" cy="647593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2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28953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2400" b="1" i="1" u="sng" kern="0" dirty="0">
                <a:solidFill>
                  <a:srgbClr val="BEE9EF"/>
                </a:solidFill>
              </a:rPr>
              <a:t>JSP-</a:t>
            </a:r>
            <a:r>
              <a:rPr lang="ko-KR" altLang="en-US" sz="2400" b="1" i="1" u="sng" kern="0" dirty="0">
                <a:solidFill>
                  <a:srgbClr val="BEE9EF"/>
                </a:solidFill>
              </a:rPr>
              <a:t>검색기능</a:t>
            </a:r>
            <a:endParaRPr lang="en-US" altLang="ko-KR" sz="2400" b="1" i="1" u="sng" kern="0" dirty="0">
              <a:solidFill>
                <a:srgbClr val="BEE9E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D457C7-BAE4-44AF-8ACD-7BCB0F1FE82D}"/>
              </a:ext>
            </a:extLst>
          </p:cNvPr>
          <p:cNvSpPr/>
          <p:nvPr/>
        </p:nvSpPr>
        <p:spPr>
          <a:xfrm>
            <a:off x="6208370" y="749801"/>
            <a:ext cx="241359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u="sng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질의명령</a:t>
            </a:r>
            <a:endParaRPr kumimoji="0" lang="ko-KR" altLang="en-US" sz="4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6DC9-E9E0-4749-ADD0-E642E486B12C}"/>
              </a:ext>
            </a:extLst>
          </p:cNvPr>
          <p:cNvSpPr/>
          <p:nvPr/>
        </p:nvSpPr>
        <p:spPr>
          <a:xfrm>
            <a:off x="7608823" y="296320"/>
            <a:ext cx="4102216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검색을 위해 키워드를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입력하면 </a:t>
            </a:r>
            <a:r>
              <a:rPr lang="ko-KR" altLang="en-US" b="1" kern="0" dirty="0">
                <a:solidFill>
                  <a:srgbClr val="FF9999"/>
                </a:solidFill>
                <a:latin typeface="맑은 고딕" panose="020F0502020204030204"/>
                <a:ea typeface="맑은 고딕" panose="020B0503020000020004" pitchFamily="50" charset="-127"/>
              </a:rPr>
              <a:t>해당 키워드가 포함된</a:t>
            </a:r>
            <a:endParaRPr lang="en-US" altLang="ko-KR" b="1" kern="0" dirty="0">
              <a:solidFill>
                <a:srgbClr val="FF9999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검색 기능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srgbClr val="D1CAC9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b="1" i="0" u="sng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유저가 찾고자 하는 정보 검색 가능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2436D1-7DCA-49CC-AC0B-649F6D990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0"/>
          <a:stretch/>
        </p:blipFill>
        <p:spPr>
          <a:xfrm>
            <a:off x="587238" y="1244295"/>
            <a:ext cx="6760103" cy="49003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30C451-CC96-40A5-A7FC-13D3777A5523}"/>
              </a:ext>
            </a:extLst>
          </p:cNvPr>
          <p:cNvSpPr/>
          <p:nvPr/>
        </p:nvSpPr>
        <p:spPr>
          <a:xfrm>
            <a:off x="7482988" y="5495897"/>
            <a:ext cx="41022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‘#’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위치에 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replaceAll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 적용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6E24A57-D754-4C9C-9736-688A59EBEE0E}"/>
              </a:ext>
            </a:extLst>
          </p:cNvPr>
          <p:cNvCxnSpPr>
            <a:cxnSpLocks/>
          </p:cNvCxnSpPr>
          <p:nvPr/>
        </p:nvCxnSpPr>
        <p:spPr>
          <a:xfrm rot="10800000">
            <a:off x="2793534" y="4731391"/>
            <a:ext cx="4689454" cy="1024350"/>
          </a:xfrm>
          <a:prstGeom prst="bentConnector3">
            <a:avLst>
              <a:gd name="adj1" fmla="val 9973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2371083"/>
            <a:ext cx="5518159" cy="141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i="1" kern="0" dirty="0">
                <a:solidFill>
                  <a:srgbClr val="BEE9EF"/>
                </a:solidFill>
              </a:rPr>
              <a:t>THANK YOU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2BD2A8-547E-4A7C-86EF-94217B336C87}"/>
              </a:ext>
            </a:extLst>
          </p:cNvPr>
          <p:cNvSpPr/>
          <p:nvPr/>
        </p:nvSpPr>
        <p:spPr>
          <a:xfrm>
            <a:off x="3336920" y="3580002"/>
            <a:ext cx="5518159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err="1">
                <a:solidFill>
                  <a:srgbClr val="BEE9EF"/>
                </a:solidFill>
              </a:rPr>
              <a:t>읽어주셔서</a:t>
            </a:r>
            <a:r>
              <a:rPr lang="ko-KR" altLang="en-US" sz="3600" b="1" kern="0" dirty="0">
                <a:solidFill>
                  <a:srgbClr val="BEE9EF"/>
                </a:solidFill>
              </a:rPr>
              <a:t> 감사합니다</a:t>
            </a:r>
            <a:r>
              <a:rPr lang="en-US" altLang="ko-KR" sz="3600" b="1" kern="0" dirty="0">
                <a:solidFill>
                  <a:srgbClr val="BEE9E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33342" y="173355"/>
            <a:ext cx="160846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9DA231-C4FD-4DE3-A960-772D67C88D6B}"/>
              </a:ext>
            </a:extLst>
          </p:cNvPr>
          <p:cNvGrpSpPr/>
          <p:nvPr/>
        </p:nvGrpSpPr>
        <p:grpSpPr>
          <a:xfrm>
            <a:off x="1396664" y="3333930"/>
            <a:ext cx="9290595" cy="364310"/>
            <a:chOff x="1290319" y="3210845"/>
            <a:chExt cx="9290595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46194C-79D0-4B4B-AB11-125E513F90FD}"/>
                </a:ext>
              </a:extLst>
            </p:cNvPr>
            <p:cNvSpPr/>
            <p:nvPr/>
          </p:nvSpPr>
          <p:spPr>
            <a:xfrm>
              <a:off x="1398759" y="3375000"/>
              <a:ext cx="900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36FD3B-5A83-40A4-B4EC-B6DB951E1515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7F6320-4845-4BE0-9F87-C941E3B16B72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1F9EC9-E6E0-4616-A7D0-3176876AC38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811259-8019-48BF-B550-B3BBB7F62E6E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B414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B41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B0F8965-7327-429E-BDF7-F08465F2C890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B414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B41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10216604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B414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B41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703244" y="2662490"/>
            <a:ext cx="308986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팀원소개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FB752-0B60-48FD-B459-664791D37EDC}"/>
              </a:ext>
            </a:extLst>
          </p:cNvPr>
          <p:cNvSpPr/>
          <p:nvPr/>
        </p:nvSpPr>
        <p:spPr>
          <a:xfrm>
            <a:off x="4348965" y="2668886"/>
            <a:ext cx="160073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기획의도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78F0C-1C51-48C5-82EA-FAC3393B538D}"/>
              </a:ext>
            </a:extLst>
          </p:cNvPr>
          <p:cNvSpPr/>
          <p:nvPr/>
        </p:nvSpPr>
        <p:spPr>
          <a:xfrm>
            <a:off x="7450429" y="2617327"/>
            <a:ext cx="253883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핵심기능 </a:t>
            </a:r>
            <a:r>
              <a:rPr lang="ko-KR" altLang="en-US" sz="2000" b="1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및</a:t>
            </a:r>
            <a:r>
              <a:rPr lang="en-US" altLang="ko-KR" sz="2000" b="1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코드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01296" y="3899198"/>
            <a:ext cx="25637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구성</a:t>
            </a:r>
            <a:r>
              <a:rPr lang="en-US" altLang="ko-KR" sz="2000" b="1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 Tool </a:t>
            </a:r>
            <a:r>
              <a:rPr lang="ko-KR" altLang="en-US" sz="2000" b="1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및 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1BE766-1643-4725-80BF-AA9C156FEE47}"/>
              </a:ext>
            </a:extLst>
          </p:cNvPr>
          <p:cNvSpPr/>
          <p:nvPr/>
        </p:nvSpPr>
        <p:spPr>
          <a:xfrm>
            <a:off x="5949701" y="3899198"/>
            <a:ext cx="16773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lang="ko-KR" altLang="en-US" sz="2000" b="1" dirty="0">
                <a:solidFill>
                  <a:srgbClr val="D1CAC9"/>
                </a:solidFill>
                <a:latin typeface="맑은 고딕" panose="020F0502020204030204"/>
                <a:ea typeface="맑은 고딕" panose="020B0503020000020004" pitchFamily="50" charset="-127"/>
              </a:rPr>
              <a:t>개발 설계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4D1B64-90BF-4387-86B2-30895C806054}"/>
              </a:ext>
            </a:extLst>
          </p:cNvPr>
          <p:cNvSpPr/>
          <p:nvPr/>
        </p:nvSpPr>
        <p:spPr>
          <a:xfrm>
            <a:off x="9712577" y="3899198"/>
            <a:ext cx="158505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개발후기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D1CAC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33342" y="173355"/>
            <a:ext cx="160846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팀원소개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0CDFB5-E0DE-4567-8D69-8AC12DE7FCC3}"/>
              </a:ext>
            </a:extLst>
          </p:cNvPr>
          <p:cNvSpPr/>
          <p:nvPr/>
        </p:nvSpPr>
        <p:spPr>
          <a:xfrm>
            <a:off x="3207488" y="1609060"/>
            <a:ext cx="1839433" cy="344494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69895E-DFEB-46BC-B7C0-715E593D9A1A}"/>
              </a:ext>
            </a:extLst>
          </p:cNvPr>
          <p:cNvSpPr/>
          <p:nvPr/>
        </p:nvSpPr>
        <p:spPr>
          <a:xfrm>
            <a:off x="7269126" y="1619693"/>
            <a:ext cx="1839433" cy="3444948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D81792-C5C6-4D6D-802C-BD51751F8F17}"/>
              </a:ext>
            </a:extLst>
          </p:cNvPr>
          <p:cNvSpPr/>
          <p:nvPr/>
        </p:nvSpPr>
        <p:spPr>
          <a:xfrm>
            <a:off x="5238307" y="1619693"/>
            <a:ext cx="1839433" cy="3444948"/>
          </a:xfrm>
          <a:prstGeom prst="roundRect">
            <a:avLst/>
          </a:pr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DFED515-8AF3-4808-A099-BC4ACAA81F7A}"/>
              </a:ext>
            </a:extLst>
          </p:cNvPr>
          <p:cNvSpPr/>
          <p:nvPr/>
        </p:nvSpPr>
        <p:spPr>
          <a:xfrm>
            <a:off x="9299945" y="1609060"/>
            <a:ext cx="1839433" cy="3444948"/>
          </a:xfrm>
          <a:prstGeom prst="roundRect">
            <a:avLst/>
          </a:pr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7B41D26-3CD8-46F1-875A-6CF035582503}"/>
              </a:ext>
            </a:extLst>
          </p:cNvPr>
          <p:cNvSpPr/>
          <p:nvPr/>
        </p:nvSpPr>
        <p:spPr>
          <a:xfrm>
            <a:off x="1176669" y="1619693"/>
            <a:ext cx="1839433" cy="3444948"/>
          </a:xfrm>
          <a:prstGeom prst="roundRect">
            <a:avLst/>
          </a:pr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4CDD49-5265-4CA2-9C90-942E1B899811}"/>
              </a:ext>
            </a:extLst>
          </p:cNvPr>
          <p:cNvSpPr/>
          <p:nvPr/>
        </p:nvSpPr>
        <p:spPr>
          <a:xfrm>
            <a:off x="1176669" y="3051542"/>
            <a:ext cx="1839433" cy="473149"/>
          </a:xfrm>
          <a:prstGeom prst="rect">
            <a:avLst/>
          </a:prstGeom>
          <a:solidFill>
            <a:srgbClr val="33333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BEE9EF"/>
                </a:solidFill>
              </a:rPr>
              <a:t>손</a:t>
            </a:r>
            <a:r>
              <a:rPr lang="en-US" altLang="ko-KR" sz="2000" b="1" dirty="0">
                <a:solidFill>
                  <a:srgbClr val="BEE9EF"/>
                </a:solidFill>
              </a:rPr>
              <a:t>**</a:t>
            </a:r>
            <a:endParaRPr lang="ko-KR" altLang="en-US" sz="2000" b="1" dirty="0">
              <a:solidFill>
                <a:srgbClr val="BEE9E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6A3A6-D6AF-4BAB-B518-112109827DC0}"/>
              </a:ext>
            </a:extLst>
          </p:cNvPr>
          <p:cNvSpPr/>
          <p:nvPr/>
        </p:nvSpPr>
        <p:spPr>
          <a:xfrm>
            <a:off x="3207488" y="3062176"/>
            <a:ext cx="1839433" cy="473149"/>
          </a:xfrm>
          <a:prstGeom prst="rect">
            <a:avLst/>
          </a:prstGeom>
          <a:solidFill>
            <a:srgbClr val="33333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9999"/>
                </a:solidFill>
              </a:rPr>
              <a:t>이</a:t>
            </a:r>
            <a:r>
              <a:rPr lang="en-US" altLang="ko-KR" sz="2000" b="1" dirty="0">
                <a:solidFill>
                  <a:srgbClr val="FF9999"/>
                </a:solidFill>
              </a:rPr>
              <a:t>**</a:t>
            </a:r>
            <a:endParaRPr lang="ko-KR" altLang="en-US" sz="2000" b="1" dirty="0">
              <a:solidFill>
                <a:srgbClr val="FF9999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5F7C83-6FAA-4B86-B80E-02F0F5996CD1}"/>
              </a:ext>
            </a:extLst>
          </p:cNvPr>
          <p:cNvSpPr/>
          <p:nvPr/>
        </p:nvSpPr>
        <p:spPr>
          <a:xfrm>
            <a:off x="5238307" y="3062175"/>
            <a:ext cx="1839433" cy="473149"/>
          </a:xfrm>
          <a:prstGeom prst="rect">
            <a:avLst/>
          </a:prstGeom>
          <a:solidFill>
            <a:srgbClr val="33333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BEE9EF"/>
                </a:solidFill>
              </a:rPr>
              <a:t>김</a:t>
            </a:r>
            <a:r>
              <a:rPr lang="en-US" altLang="ko-KR" sz="2000" b="1" dirty="0">
                <a:solidFill>
                  <a:srgbClr val="BEE9EF"/>
                </a:solidFill>
              </a:rPr>
              <a:t>**</a:t>
            </a:r>
            <a:endParaRPr lang="ko-KR" altLang="en-US" sz="2000" b="1" dirty="0">
              <a:solidFill>
                <a:srgbClr val="BEE9E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4752A-1D17-4F28-8393-A00EDACFD10E}"/>
              </a:ext>
            </a:extLst>
          </p:cNvPr>
          <p:cNvSpPr/>
          <p:nvPr/>
        </p:nvSpPr>
        <p:spPr>
          <a:xfrm>
            <a:off x="7269126" y="3056859"/>
            <a:ext cx="1839433" cy="473149"/>
          </a:xfrm>
          <a:prstGeom prst="rect">
            <a:avLst/>
          </a:prstGeom>
          <a:solidFill>
            <a:srgbClr val="33333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9999"/>
                </a:solidFill>
              </a:rPr>
              <a:t>이진수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8CE57-FCE2-4CD0-A384-D1C18F96A074}"/>
              </a:ext>
            </a:extLst>
          </p:cNvPr>
          <p:cNvSpPr/>
          <p:nvPr/>
        </p:nvSpPr>
        <p:spPr>
          <a:xfrm>
            <a:off x="9299945" y="3051543"/>
            <a:ext cx="1839433" cy="473149"/>
          </a:xfrm>
          <a:prstGeom prst="rect">
            <a:avLst/>
          </a:prstGeom>
          <a:solidFill>
            <a:srgbClr val="33333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BEE9EF"/>
                </a:solidFill>
              </a:rPr>
              <a:t>김</a:t>
            </a:r>
            <a:r>
              <a:rPr lang="en-US" altLang="ko-KR" sz="2000" b="1" dirty="0">
                <a:solidFill>
                  <a:srgbClr val="BEE9EF"/>
                </a:solidFill>
              </a:rPr>
              <a:t>**</a:t>
            </a:r>
            <a:endParaRPr lang="ko-KR" altLang="en-US" sz="2000" b="1" dirty="0">
              <a:solidFill>
                <a:srgbClr val="BEE9E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0DE9E-5258-49D6-A2E4-0FB96809ECDA}"/>
              </a:ext>
            </a:extLst>
          </p:cNvPr>
          <p:cNvSpPr txBox="1"/>
          <p:nvPr/>
        </p:nvSpPr>
        <p:spPr>
          <a:xfrm>
            <a:off x="1527543" y="1777903"/>
            <a:ext cx="12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구현기능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8C0DE2-5EF7-4DAC-A86A-A877DE517F88}"/>
              </a:ext>
            </a:extLst>
          </p:cNvPr>
          <p:cNvSpPr txBox="1"/>
          <p:nvPr/>
        </p:nvSpPr>
        <p:spPr>
          <a:xfrm>
            <a:off x="3494567" y="1777903"/>
            <a:ext cx="12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구현기능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17C0E-944D-4A11-87A6-5FD4EBB5544C}"/>
              </a:ext>
            </a:extLst>
          </p:cNvPr>
          <p:cNvSpPr txBox="1"/>
          <p:nvPr/>
        </p:nvSpPr>
        <p:spPr>
          <a:xfrm>
            <a:off x="5587411" y="1777903"/>
            <a:ext cx="12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구현기능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F93BE1-DE56-4F8F-9653-8A33911CA982}"/>
              </a:ext>
            </a:extLst>
          </p:cNvPr>
          <p:cNvSpPr txBox="1"/>
          <p:nvPr/>
        </p:nvSpPr>
        <p:spPr>
          <a:xfrm>
            <a:off x="7620000" y="1777903"/>
            <a:ext cx="12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구현기능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A8AFB9-3C7A-4BA7-B96D-7B923E31BE7B}"/>
              </a:ext>
            </a:extLst>
          </p:cNvPr>
          <p:cNvSpPr txBox="1"/>
          <p:nvPr/>
        </p:nvSpPr>
        <p:spPr>
          <a:xfrm>
            <a:off x="9587024" y="1777903"/>
            <a:ext cx="12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구현기능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FF2A2-9B68-4039-802B-FF2192DECB0E}"/>
              </a:ext>
            </a:extLst>
          </p:cNvPr>
          <p:cNvSpPr txBox="1"/>
          <p:nvPr/>
        </p:nvSpPr>
        <p:spPr>
          <a:xfrm>
            <a:off x="1176668" y="2460889"/>
            <a:ext cx="183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페이지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16C70E-D75B-4A0E-9EF1-53F765B5C1A4}"/>
              </a:ext>
            </a:extLst>
          </p:cNvPr>
          <p:cNvSpPr txBox="1"/>
          <p:nvPr/>
        </p:nvSpPr>
        <p:spPr>
          <a:xfrm>
            <a:off x="3207487" y="2327707"/>
            <a:ext cx="183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오세용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물어봥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177544-D745-43C7-A7D2-E55C4A899758}"/>
              </a:ext>
            </a:extLst>
          </p:cNvPr>
          <p:cNvSpPr txBox="1"/>
          <p:nvPr/>
        </p:nvSpPr>
        <p:spPr>
          <a:xfrm>
            <a:off x="5240081" y="2434036"/>
            <a:ext cx="183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사업자정보등록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17217-A225-49F6-9065-7D76DA9162B8}"/>
              </a:ext>
            </a:extLst>
          </p:cNvPr>
          <p:cNvSpPr txBox="1"/>
          <p:nvPr/>
        </p:nvSpPr>
        <p:spPr>
          <a:xfrm>
            <a:off x="7269126" y="2434036"/>
            <a:ext cx="183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놀러왕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803B3-C315-44AA-8F71-738D2664DE3D}"/>
              </a:ext>
            </a:extLst>
          </p:cNvPr>
          <p:cNvSpPr txBox="1"/>
          <p:nvPr/>
        </p:nvSpPr>
        <p:spPr>
          <a:xfrm>
            <a:off x="9298171" y="2327706"/>
            <a:ext cx="183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팝니당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리뷰당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C53E07-C142-4115-8413-931255765E2F}"/>
              </a:ext>
            </a:extLst>
          </p:cNvPr>
          <p:cNvSpPr txBox="1"/>
          <p:nvPr/>
        </p:nvSpPr>
        <p:spPr>
          <a:xfrm>
            <a:off x="1174895" y="3776790"/>
            <a:ext cx="183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ID/PW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찾기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AC8A46-A9BA-4735-A1C1-EF41D7FC54B3}"/>
              </a:ext>
            </a:extLst>
          </p:cNvPr>
          <p:cNvSpPr txBox="1"/>
          <p:nvPr/>
        </p:nvSpPr>
        <p:spPr>
          <a:xfrm>
            <a:off x="3196855" y="3740409"/>
            <a:ext cx="1839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위치정보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위치정보제공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D07BD-AFB9-4CB4-BE87-233D946D0D88}"/>
              </a:ext>
            </a:extLst>
          </p:cNvPr>
          <p:cNvSpPr txBox="1"/>
          <p:nvPr/>
        </p:nvSpPr>
        <p:spPr>
          <a:xfrm>
            <a:off x="5229448" y="3806550"/>
            <a:ext cx="183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개인정보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2D0EC-CE06-44E6-8748-895D1424BD71}"/>
              </a:ext>
            </a:extLst>
          </p:cNvPr>
          <p:cNvSpPr txBox="1"/>
          <p:nvPr/>
        </p:nvSpPr>
        <p:spPr>
          <a:xfrm>
            <a:off x="7272672" y="3905472"/>
            <a:ext cx="183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자유게시판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팁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검색기능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07DD8B-97D1-49F0-BC60-0D90C14100C1}"/>
              </a:ext>
            </a:extLst>
          </p:cNvPr>
          <p:cNvSpPr txBox="1"/>
          <p:nvPr/>
        </p:nvSpPr>
        <p:spPr>
          <a:xfrm>
            <a:off x="9289312" y="3795089"/>
            <a:ext cx="1839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위치정보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게시판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유저차량 통계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4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DEBFCED3-E425-480C-931F-81737883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34" b="89726" l="9855" r="89855">
                        <a14:foregroundMark x1="35072" y1="71233" x2="66087" y2="71918"/>
                        <a14:foregroundMark x1="68696" y1="77397" x2="35072" y2="74658"/>
                        <a14:foregroundMark x1="35362" y1="60959" x2="67826" y2="65753"/>
                        <a14:foregroundMark x1="66957" y1="58904" x2="47536" y2="56849"/>
                        <a14:foregroundMark x1="68116" y1="67123" x2="52754" y2="82877"/>
                        <a14:foregroundMark x1="52754" y1="82877" x2="36522" y2="75342"/>
                        <a14:foregroundMark x1="36522" y1="75342" x2="52754" y2="74658"/>
                        <a14:foregroundMark x1="52754" y1="74658" x2="68986" y2="80137"/>
                        <a14:foregroundMark x1="68986" y1="80137" x2="58261" y2="49315"/>
                        <a14:foregroundMark x1="58261" y1="49315" x2="40290" y2="41781"/>
                        <a14:foregroundMark x1="40290" y1="41781" x2="54493" y2="23973"/>
                        <a14:foregroundMark x1="54493" y1="23973" x2="38261" y2="37671"/>
                        <a14:foregroundMark x1="38261" y1="37671" x2="55942" y2="38356"/>
                        <a14:foregroundMark x1="55942" y1="38356" x2="58551" y2="35616"/>
                        <a14:foregroundMark x1="51014" y1="50685" x2="50145" y2="41096"/>
                        <a14:foregroundMark x1="37971" y1="63699" x2="45797" y2="80822"/>
                        <a14:foregroundMark x1="34203" y1="76027" x2="51014" y2="86986"/>
                        <a14:foregroundMark x1="51014" y1="86986" x2="67246" y2="86986"/>
                        <a14:foregroundMark x1="67246" y1="86986" x2="54203" y2="61644"/>
                        <a14:foregroundMark x1="54203" y1="61644" x2="37681" y2="59589"/>
                        <a14:foregroundMark x1="37681" y1="59589" x2="45217" y2="25342"/>
                        <a14:foregroundMark x1="45217" y1="25342" x2="61449" y2="40411"/>
                        <a14:foregroundMark x1="61449" y1="40411" x2="66087" y2="60959"/>
                        <a14:foregroundMark x1="38261" y1="76712" x2="35942" y2="37671"/>
                        <a14:foregroundMark x1="35942" y1="37671" x2="49275" y2="16438"/>
                        <a14:foregroundMark x1="49275" y1="16438" x2="63768" y2="34932"/>
                        <a14:foregroundMark x1="63768" y1="34932" x2="69275" y2="71918"/>
                        <a14:foregroundMark x1="69275" y1="71918" x2="68116" y2="78767"/>
                        <a14:foregroundMark x1="51594" y1="20548" x2="63478" y2="41096"/>
                        <a14:foregroundMark x1="62319" y1="40411" x2="53333" y2="7534"/>
                        <a14:foregroundMark x1="53333" y1="7534" x2="44638" y2="40411"/>
                        <a14:foregroundMark x1="44638" y1="40411" x2="44348" y2="44521"/>
                        <a14:foregroundMark x1="27826" y1="70548" x2="69275" y2="72603"/>
                        <a14:foregroundMark x1="37681" y1="63014" x2="31304" y2="74658"/>
                        <a14:foregroundMark x1="32754" y1="70548" x2="42609" y2="86986"/>
                        <a14:foregroundMark x1="39130" y1="72603" x2="35362" y2="85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62" y="4947652"/>
            <a:ext cx="2952323" cy="124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E168F6-D933-4152-8C24-E5B65588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14" y="5155841"/>
            <a:ext cx="3990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3DB0F5-7785-4EC5-BB3A-84937963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3" b="90000" l="250" r="90000">
                        <a14:foregroundMark x1="87500" y1="72000" x2="8174" y2="66242"/>
                        <a14:foregroundMark x1="86000" y1="76667" x2="13500" y2="77667"/>
                        <a14:foregroundMark x1="13500" y1="77667" x2="20000" y2="48000"/>
                        <a14:foregroundMark x1="20000" y1="48000" x2="34750" y2="21333"/>
                        <a14:foregroundMark x1="34750" y1="21333" x2="57500" y2="6000"/>
                        <a14:foregroundMark x1="57500" y1="6000" x2="66750" y2="37333"/>
                        <a14:foregroundMark x1="66750" y1="37333" x2="83000" y2="62667"/>
                        <a14:foregroundMark x1="83000" y1="62667" x2="84750" y2="75000"/>
                        <a14:foregroundMark x1="47000" y1="80333" x2="23500" y2="80667"/>
                        <a14:foregroundMark x1="23500" y1="80667" x2="12250" y2="52333"/>
                        <a14:foregroundMark x1="12250" y1="52333" x2="30500" y2="26333"/>
                        <a14:foregroundMark x1="30500" y1="26333" x2="53500" y2="39000"/>
                        <a14:foregroundMark x1="53500" y1="39000" x2="33250" y2="23333"/>
                        <a14:foregroundMark x1="33250" y1="23333" x2="48500" y2="35667"/>
                        <a14:foregroundMark x1="87500" y1="75000" x2="63500" y2="75000"/>
                        <a14:foregroundMark x1="63500" y1="75000" x2="36250" y2="62667"/>
                        <a14:foregroundMark x1="36250" y1="62667" x2="31000" y2="63667"/>
                        <a14:foregroundMark x1="78500" y1="68333" x2="39250" y2="61000"/>
                        <a14:foregroundMark x1="69250" y1="73000" x2="35750" y2="72000"/>
                        <a14:foregroundMark x1="68750" y1="73000" x2="37250" y2="77667"/>
                        <a14:foregroundMark x1="80500" y1="77667" x2="44250" y2="78667"/>
                        <a14:foregroundMark x1="86000" y1="81333" x2="46250" y2="82333"/>
                        <a14:foregroundMark x1="13500" y1="56333" x2="14250" y2="59000"/>
                        <a14:foregroundMark x1="11500" y1="61000" x2="15000" y2="86000"/>
                        <a14:foregroundMark x1="42000" y1="83333" x2="22500" y2="84000"/>
                        <a14:foregroundMark x1="15000" y1="42333" x2="32250" y2="18000"/>
                        <a14:foregroundMark x1="32250" y1="18000" x2="37250" y2="4000"/>
                        <a14:foregroundMark x1="28250" y1="38667" x2="26750" y2="333"/>
                        <a14:backgroundMark x1="9500" y1="23667" x2="9500" y2="23667"/>
                        <a14:backgroundMark x1="11250" y1="37333" x2="14000" y2="6667"/>
                        <a14:backgroundMark x1="14000" y1="6667" x2="14250" y2="5667"/>
                        <a14:backgroundMark x1="3250" y1="35667" x2="4500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71" y="4947652"/>
            <a:ext cx="2079171" cy="1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33342" y="173355"/>
            <a:ext cx="270124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구성 </a:t>
            </a: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 </a:t>
            </a: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환경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8CD098-4B9C-4286-8154-12821EFD2FFF}"/>
              </a:ext>
            </a:extLst>
          </p:cNvPr>
          <p:cNvSpPr/>
          <p:nvPr/>
        </p:nvSpPr>
        <p:spPr>
          <a:xfrm>
            <a:off x="584789" y="893135"/>
            <a:ext cx="11025963" cy="552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50C32A-F9E9-4959-AC0B-2D42C83AB0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4" t="20224" r="2559" b="2943"/>
          <a:stretch/>
        </p:blipFill>
        <p:spPr>
          <a:xfrm>
            <a:off x="1391017" y="1493655"/>
            <a:ext cx="9000874" cy="40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855678" y="1677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u="sng" kern="0" dirty="0">
                <a:solidFill>
                  <a:srgbClr val="BEE9EF"/>
                </a:solidFill>
              </a:rPr>
              <a:t>기획의도</a:t>
            </a:r>
            <a:endParaRPr lang="en-US" altLang="ko-KR" sz="2400" b="1" i="1" u="sng" kern="0" dirty="0">
              <a:solidFill>
                <a:srgbClr val="BEE9EF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14E1CF-A05F-4227-8471-49A6FDA818A6}"/>
              </a:ext>
            </a:extLst>
          </p:cNvPr>
          <p:cNvGrpSpPr/>
          <p:nvPr/>
        </p:nvGrpSpPr>
        <p:grpSpPr>
          <a:xfrm>
            <a:off x="791342" y="1177887"/>
            <a:ext cx="10850841" cy="3876746"/>
            <a:chOff x="791342" y="1093997"/>
            <a:chExt cx="10850841" cy="3876746"/>
          </a:xfrm>
        </p:grpSpPr>
        <p:pic>
          <p:nvPicPr>
            <p:cNvPr id="22" name="그림 21" descr="남자이(가) 표시된 사진&#10;&#10;자동 생성된 설명">
              <a:extLst>
                <a:ext uri="{FF2B5EF4-FFF2-40B4-BE49-F238E27FC236}">
                  <a16:creationId xmlns:a16="http://schemas.microsoft.com/office/drawing/2014/main" id="{5EFD46AA-0EE8-4CAE-B623-477190FC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5000">
              <a:off x="791342" y="1093997"/>
              <a:ext cx="5896934" cy="3876746"/>
            </a:xfrm>
            <a:prstGeom prst="rect">
              <a:avLst/>
            </a:prstGeom>
          </p:spPr>
        </p:pic>
        <p:pic>
          <p:nvPicPr>
            <p:cNvPr id="6" name="그림 5" descr="스크린샷, 조류이(가) 표시된 사진&#10;&#10;자동 생성된 설명">
              <a:extLst>
                <a:ext uri="{FF2B5EF4-FFF2-40B4-BE49-F238E27FC236}">
                  <a16:creationId xmlns:a16="http://schemas.microsoft.com/office/drawing/2014/main" id="{920B1C63-D40A-475B-A46F-C3A19715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531" y="1739365"/>
              <a:ext cx="4663071" cy="205397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A0C51B0-F1E1-413B-84DF-13632C10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09" y="1436227"/>
              <a:ext cx="6011174" cy="303138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D6FA4C-43CC-4ED7-89D5-9C2336E6FBEE}"/>
              </a:ext>
            </a:extLst>
          </p:cNvPr>
          <p:cNvSpPr/>
          <p:nvPr/>
        </p:nvSpPr>
        <p:spPr>
          <a:xfrm>
            <a:off x="1138839" y="5629185"/>
            <a:ext cx="516950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D1CAC9"/>
                </a:solidFill>
              </a:rPr>
              <a:t>코로나로 인한 </a:t>
            </a:r>
            <a:r>
              <a:rPr lang="ko-KR" altLang="en-US" sz="2400" b="1" i="1" kern="0" dirty="0" err="1">
                <a:solidFill>
                  <a:srgbClr val="D1CAC9"/>
                </a:solidFill>
              </a:rPr>
              <a:t>비대면</a:t>
            </a:r>
            <a:r>
              <a:rPr lang="ko-KR" altLang="en-US" sz="2400" b="1" i="1" kern="0" dirty="0">
                <a:solidFill>
                  <a:srgbClr val="D1CAC9"/>
                </a:solidFill>
              </a:rPr>
              <a:t> 거래 활성화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1E2FC6B-5309-404E-984B-638024A9E436}"/>
              </a:ext>
            </a:extLst>
          </p:cNvPr>
          <p:cNvSpPr/>
          <p:nvPr/>
        </p:nvSpPr>
        <p:spPr>
          <a:xfrm>
            <a:off x="6521037" y="5845613"/>
            <a:ext cx="457031" cy="197328"/>
          </a:xfrm>
          <a:prstGeom prst="rightArrow">
            <a:avLst/>
          </a:prstGeom>
          <a:solidFill>
            <a:srgbClr val="D1CAC9"/>
          </a:solidFill>
          <a:ln>
            <a:solidFill>
              <a:srgbClr val="D1CA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A5FB66-D85B-402D-86F4-38DD80109211}"/>
              </a:ext>
            </a:extLst>
          </p:cNvPr>
          <p:cNvSpPr/>
          <p:nvPr/>
        </p:nvSpPr>
        <p:spPr>
          <a:xfrm>
            <a:off x="7341689" y="5629185"/>
            <a:ext cx="326962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D1CAC9"/>
                </a:solidFill>
              </a:rPr>
              <a:t>수요충족 플랫폼 제공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164558" y="1909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개발설계 </a:t>
            </a: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lang="en-US" altLang="ko-KR" sz="2400" b="1" i="1" u="sng" kern="0" dirty="0">
                <a:solidFill>
                  <a:srgbClr val="BEE9EF"/>
                </a:solidFill>
                <a:latin typeface="맑은 고딕" panose="020F0502020204030204"/>
                <a:ea typeface="맑은 고딕" panose="020B0503020000020004" pitchFamily="50" charset="-127"/>
              </a:rPr>
              <a:t>USECASE</a:t>
            </a:r>
            <a:endParaRPr kumimoji="0" lang="en-US" altLang="ko-KR" sz="2400" b="1" i="1" u="sng" strike="noStrike" kern="0" cap="none" spc="0" normalizeH="0" baseline="0" noProof="0" dirty="0">
              <a:ln>
                <a:noFill/>
              </a:ln>
              <a:solidFill>
                <a:srgbClr val="BEE9E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94EBF64-D164-4814-8FFA-8B0ABCDF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0" y="997358"/>
            <a:ext cx="10968745" cy="5382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85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60255" y="1909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개발설계 </a:t>
            </a: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ERD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F4AF02C-1CBC-447B-BFEE-891889470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4"/>
          <a:stretch/>
        </p:blipFill>
        <p:spPr>
          <a:xfrm>
            <a:off x="595423" y="825993"/>
            <a:ext cx="10951535" cy="570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03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6335" y="1909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개발설계 </a:t>
            </a: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wireframes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A8F06-FB24-403A-B1B0-B10453FF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84940" y="969300"/>
            <a:ext cx="3066244" cy="23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9A9C2B-5DB5-4AB3-AAB9-85428B92B7D5}"/>
              </a:ext>
            </a:extLst>
          </p:cNvPr>
          <p:cNvSpPr/>
          <p:nvPr/>
        </p:nvSpPr>
        <p:spPr>
          <a:xfrm>
            <a:off x="3359172" y="3344871"/>
            <a:ext cx="134198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메인페이지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E296DDEE-14DE-43B4-878E-F6E0B945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2492" y="3908301"/>
            <a:ext cx="3438692" cy="23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CF168F-2054-46F3-91BC-0209BEED2541}"/>
              </a:ext>
            </a:extLst>
          </p:cNvPr>
          <p:cNvSpPr/>
          <p:nvPr/>
        </p:nvSpPr>
        <p:spPr>
          <a:xfrm>
            <a:off x="3176001" y="6283872"/>
            <a:ext cx="181816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팝니당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리스트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FE89913B-8ABB-44F4-B0F3-BB01765F37D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47002" y="3908301"/>
            <a:ext cx="3499981" cy="237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41C45-7885-4A9E-9594-BF08538A253C}"/>
              </a:ext>
            </a:extLst>
          </p:cNvPr>
          <p:cNvSpPr/>
          <p:nvPr/>
        </p:nvSpPr>
        <p:spPr>
          <a:xfrm>
            <a:off x="7253993" y="6283872"/>
            <a:ext cx="148599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팝니당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상세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53B96B-D1AF-4339-95C0-3C7B535E74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14197" t="4562" r="36311" b="1779"/>
          <a:stretch>
            <a:fillRect/>
          </a:stretch>
        </p:blipFill>
        <p:spPr>
          <a:xfrm>
            <a:off x="6247002" y="931137"/>
            <a:ext cx="2853783" cy="2497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D96BB1-7762-49C9-ADF4-85630FC079F2}"/>
              </a:ext>
            </a:extLst>
          </p:cNvPr>
          <p:cNvSpPr/>
          <p:nvPr/>
        </p:nvSpPr>
        <p:spPr>
          <a:xfrm>
            <a:off x="7410532" y="3418383"/>
            <a:ext cx="9792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오세용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2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-26335" y="190980"/>
            <a:ext cx="43270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개발설계 </a:t>
            </a:r>
            <a:r>
              <a:rPr kumimoji="0" lang="en-US" altLang="ko-KR" sz="2400" b="1" i="1" u="sng" strike="noStrike" kern="0" cap="none" spc="0" normalizeH="0" baseline="0" noProof="0" dirty="0">
                <a:ln>
                  <a:noFill/>
                </a:ln>
                <a:solidFill>
                  <a:srgbClr val="BEE9E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wireframes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A9C2B-5DB5-4AB3-AAB9-85428B92B7D5}"/>
              </a:ext>
            </a:extLst>
          </p:cNvPr>
          <p:cNvSpPr/>
          <p:nvPr/>
        </p:nvSpPr>
        <p:spPr>
          <a:xfrm>
            <a:off x="5269641" y="3311725"/>
            <a:ext cx="16035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srgbClr val="D1CAC9"/>
                </a:solidFill>
              </a:rPr>
              <a:t>물어봥</a:t>
            </a:r>
            <a:r>
              <a:rPr lang="ko-KR" altLang="en-US" b="1" kern="0" dirty="0">
                <a:solidFill>
                  <a:srgbClr val="D1CAC9"/>
                </a:solidFill>
              </a:rPr>
              <a:t> 상세</a:t>
            </a:r>
            <a:r>
              <a:rPr lang="en-US" altLang="ko-KR" b="1" kern="0" dirty="0">
                <a:solidFill>
                  <a:srgbClr val="D1CAC9"/>
                </a:solidFill>
              </a:rPr>
              <a:t>1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41C45-7885-4A9E-9594-BF08538A253C}"/>
              </a:ext>
            </a:extLst>
          </p:cNvPr>
          <p:cNvSpPr/>
          <p:nvPr/>
        </p:nvSpPr>
        <p:spPr>
          <a:xfrm>
            <a:off x="9117638" y="3362059"/>
            <a:ext cx="160355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srgbClr val="D1CAC9"/>
                </a:solidFill>
              </a:rPr>
              <a:t>물어봥</a:t>
            </a:r>
            <a:r>
              <a:rPr lang="ko-KR" altLang="en-US" b="1" kern="0" dirty="0">
                <a:solidFill>
                  <a:srgbClr val="D1CAC9"/>
                </a:solidFill>
              </a:rPr>
              <a:t> 상세</a:t>
            </a:r>
            <a:r>
              <a:rPr lang="en-US" altLang="ko-KR" b="1" kern="0" dirty="0">
                <a:solidFill>
                  <a:srgbClr val="D1CAC9"/>
                </a:solidFill>
              </a:rPr>
              <a:t>2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4952437-9567-4E73-8420-6903772B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5210" y="874026"/>
            <a:ext cx="2780687" cy="248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C40208-4E41-42D5-B010-62690B88524C}"/>
              </a:ext>
            </a:extLst>
          </p:cNvPr>
          <p:cNvSpPr/>
          <p:nvPr/>
        </p:nvSpPr>
        <p:spPr>
          <a:xfrm>
            <a:off x="2045907" y="3295083"/>
            <a:ext cx="9792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srgbClr val="D1CAC9"/>
                </a:solidFill>
              </a:rPr>
              <a:t>물어봥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E2FF334-9E03-444F-8411-28589F4718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69108" y="904425"/>
            <a:ext cx="2853783" cy="247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321B2415-7786-4C04-AABC-2011B38DF3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54685" y="915971"/>
            <a:ext cx="2920208" cy="251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2A7EE0-E2B5-45EC-93A4-F61E81D29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855" y="3782795"/>
            <a:ext cx="2544288" cy="248875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88585E-073D-4429-A039-7E35F33A22DF}"/>
              </a:ext>
            </a:extLst>
          </p:cNvPr>
          <p:cNvSpPr/>
          <p:nvPr/>
        </p:nvSpPr>
        <p:spPr>
          <a:xfrm>
            <a:off x="5581772" y="6252637"/>
            <a:ext cx="9792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srgbClr val="D1CAC9"/>
                </a:solidFill>
              </a:rPr>
              <a:t>놀러왕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8F5361-74F3-4BEC-AC91-B4AD4BFA9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277" y="3917018"/>
            <a:ext cx="3131023" cy="23545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DFA8E9-01F9-4718-800C-A7A1FDF0E571}"/>
              </a:ext>
            </a:extLst>
          </p:cNvPr>
          <p:cNvSpPr/>
          <p:nvPr/>
        </p:nvSpPr>
        <p:spPr>
          <a:xfrm>
            <a:off x="8994229" y="6271547"/>
            <a:ext cx="185037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>
                <a:solidFill>
                  <a:srgbClr val="D1CAC9"/>
                </a:solidFill>
              </a:rPr>
              <a:t>놀러왕</a:t>
            </a:r>
            <a:r>
              <a:rPr lang="ko-KR" altLang="en-US" b="1" kern="0" dirty="0">
                <a:solidFill>
                  <a:srgbClr val="D1CAC9"/>
                </a:solidFill>
              </a:rPr>
              <a:t> 글쓰기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456CB679-0ACA-47CF-913D-61888BDDC1B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150583" y="3782796"/>
            <a:ext cx="2769939" cy="248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753FA3-D33F-4413-873D-B366BCA843FC}"/>
              </a:ext>
            </a:extLst>
          </p:cNvPr>
          <p:cNvSpPr/>
          <p:nvPr/>
        </p:nvSpPr>
        <p:spPr>
          <a:xfrm>
            <a:off x="2053289" y="6209878"/>
            <a:ext cx="9792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D1CAC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놀러왕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2117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264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이진수</cp:lastModifiedBy>
  <cp:revision>61</cp:revision>
  <dcterms:created xsi:type="dcterms:W3CDTF">2019-07-15T03:23:51Z</dcterms:created>
  <dcterms:modified xsi:type="dcterms:W3CDTF">2020-07-03T05:56:25Z</dcterms:modified>
</cp:coreProperties>
</file>