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60" r:id="rId4"/>
    <p:sldId id="258" r:id="rId5"/>
    <p:sldId id="261" r:id="rId6"/>
    <p:sldId id="263" r:id="rId7"/>
    <p:sldId id="262" r:id="rId8"/>
    <p:sldId id="264" r:id="rId9"/>
    <p:sldId id="265" r:id="rId10"/>
    <p:sldId id="266" r:id="rId11"/>
    <p:sldId id="269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FBC770-403E-475E-A2E3-1C80C0FB0423}" type="datetime1">
              <a:rPr lang="ko-KR" altLang="en-US" smtClean="0"/>
              <a:t>2020-07-19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BFD7B-1402-401C-B286-54B893D03A4C}" type="datetime1">
              <a:rPr lang="ko-KR" altLang="en-US" smtClean="0"/>
              <a:t>2020-07-19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6F60C3-5F0E-4C74-8A10-3C6342DF72CE}" type="datetime1">
              <a:rPr lang="ko-KR" altLang="en-US" smtClean="0"/>
              <a:t>2020-07-19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2D5A49B-9191-4DEB-A0F8-7CA9C61B9C19}" type="datetime1">
              <a:rPr lang="ko-KR" altLang="en-US" smtClean="0"/>
              <a:t>2020-07-19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2020-07-19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500B84B-3C5C-49DE-A4B3-1562819E64F9}" type="datetime1">
              <a:rPr lang="ko-KR" altLang="en-US" smtClean="0"/>
              <a:t>2020-07-19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6F418F7-86C1-49FF-AD10-315C89EABDB6}" type="datetime1">
              <a:rPr lang="ko-KR" altLang="en-US" smtClean="0"/>
              <a:t>2020-07-19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2020-07-19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2020-07-19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FB61CE-22F1-4937-8687-025B237EBB03}" type="datetime1">
              <a:rPr lang="ko-KR" altLang="en-US" smtClean="0"/>
              <a:t>2020-07-19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34FC7D7-0958-47C3-9C09-A6A48B7FD496}" type="datetime1">
              <a:rPr lang="ko-KR" altLang="en-US" smtClean="0"/>
              <a:t>2020-07-19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E2D092-1E7F-4E5E-8EFE-840944FCD807}" type="datetime1">
              <a:rPr lang="ko-KR" altLang="en-US" smtClean="0"/>
              <a:t>2020-07-19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73D0BD8-2627-4610-A2CF-D0CA0958F2F4}" type="datetime1">
              <a:rPr lang="ko-KR" altLang="en-US" smtClean="0"/>
              <a:t>2020-07-19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11EA711-EE13-4EC1-AA96-434F5207432A}" type="datetime1">
              <a:rPr lang="ko-KR" altLang="en-US" smtClean="0"/>
              <a:t>2020-07-19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b="1" cap="none" dirty="0">
                <a:ln/>
                <a:solidFill>
                  <a:schemeClr val="accent4"/>
                </a:solidFill>
              </a:rPr>
              <a:t>Spring Framework – </a:t>
            </a:r>
            <a:r>
              <a:rPr lang="ko-KR" altLang="en-US" b="1" cap="none" dirty="0">
                <a:ln/>
                <a:solidFill>
                  <a:schemeClr val="accent4"/>
                </a:solidFill>
              </a:rPr>
              <a:t>게시판</a:t>
            </a:r>
            <a:endParaRPr lang="ko" b="1" cap="none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이진수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댓글 처리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 ajax )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5D568-A5AE-4AED-9084-110C4A77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댓글 작성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댓글 리스트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093E65-45BB-4DBF-B461-AD2DCAD2E73E}"/>
              </a:ext>
            </a:extLst>
          </p:cNvPr>
          <p:cNvCxnSpPr>
            <a:cxnSpLocks/>
          </p:cNvCxnSpPr>
          <p:nvPr/>
        </p:nvCxnSpPr>
        <p:spPr>
          <a:xfrm flipV="1">
            <a:off x="1834411" y="1199626"/>
            <a:ext cx="5245897" cy="178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ABEE1B8-F056-4365-BBEF-C6304F5AE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03" y="2241557"/>
            <a:ext cx="7078063" cy="41915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866834-E421-4999-9F49-C6BAFF0C9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830" y="599969"/>
            <a:ext cx="4991797" cy="341042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9DD3384-E81B-4232-869A-381AF5D125CB}"/>
              </a:ext>
            </a:extLst>
          </p:cNvPr>
          <p:cNvCxnSpPr>
            <a:cxnSpLocks/>
          </p:cNvCxnSpPr>
          <p:nvPr/>
        </p:nvCxnSpPr>
        <p:spPr>
          <a:xfrm flipV="1">
            <a:off x="2013358" y="2983488"/>
            <a:ext cx="2444001" cy="118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71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글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삭제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5D568-A5AE-4AED-9084-110C4A77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err="1"/>
              <a:t>Bdno</a:t>
            </a:r>
            <a:r>
              <a:rPr lang="ko-KR" altLang="en-US" dirty="0"/>
              <a:t>에 맞춰 </a:t>
            </a:r>
            <a:r>
              <a:rPr lang="en-US" altLang="ko-KR" dirty="0"/>
              <a:t>ISSHOW</a:t>
            </a:r>
            <a:r>
              <a:rPr lang="ko-KR" altLang="en-US" dirty="0"/>
              <a:t>를 </a:t>
            </a:r>
            <a:r>
              <a:rPr lang="en-US" altLang="ko-KR" dirty="0"/>
              <a:t>N</a:t>
            </a:r>
            <a:r>
              <a:rPr lang="ko-KR" altLang="en-US" dirty="0"/>
              <a:t>으로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 삭제와 댓글 삭제를 </a:t>
            </a:r>
            <a:endParaRPr lang="en-US" altLang="ko-KR" dirty="0"/>
          </a:p>
          <a:p>
            <a:r>
              <a:rPr lang="ko-KR" altLang="en-US" dirty="0"/>
              <a:t>같은 질의명령으로 처리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23D6C9-DF2A-4E40-84A0-4B08A5D78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03" y="696284"/>
            <a:ext cx="2309606" cy="17224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A836A9-3A8B-49D3-928A-9A09898D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698" y="4626744"/>
            <a:ext cx="5947712" cy="177387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44D75E6-DACE-472A-8732-2DDA1F506DA2}"/>
              </a:ext>
            </a:extLst>
          </p:cNvPr>
          <p:cNvCxnSpPr>
            <a:cxnSpLocks/>
          </p:cNvCxnSpPr>
          <p:nvPr/>
        </p:nvCxnSpPr>
        <p:spPr>
          <a:xfrm flipV="1">
            <a:off x="2148980" y="1652631"/>
            <a:ext cx="2548855" cy="120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9DD3384-E81B-4232-869A-381AF5D125CB}"/>
              </a:ext>
            </a:extLst>
          </p:cNvPr>
          <p:cNvCxnSpPr>
            <a:cxnSpLocks/>
          </p:cNvCxnSpPr>
          <p:nvPr/>
        </p:nvCxnSpPr>
        <p:spPr>
          <a:xfrm>
            <a:off x="1068829" y="3263514"/>
            <a:ext cx="3629006" cy="236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5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F7BF71D-66D7-40CF-88CB-B21827F3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게시판 리스트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BC9C128-2264-46B6-B741-36FF1FF4D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7" r="8101"/>
          <a:stretch/>
        </p:blipFill>
        <p:spPr>
          <a:xfrm>
            <a:off x="4890008" y="750234"/>
            <a:ext cx="6587744" cy="5357531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AEFAA36-6B6C-48E7-ABB3-7CC46AA1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/>
          <a:lstStyle/>
          <a:p>
            <a:r>
              <a:rPr lang="ko-KR" altLang="en-US" dirty="0"/>
              <a:t>카테고리 기능</a:t>
            </a:r>
            <a:endParaRPr lang="en-US" altLang="ko-KR" dirty="0"/>
          </a:p>
          <a:p>
            <a:r>
              <a:rPr lang="ko-KR" altLang="en-US" dirty="0"/>
              <a:t>댓글 개수 기능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0A4F7-AAA3-4CB6-8F01-47E439FB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500B84B-3C5C-49DE-A4B3-1562819E64F9}" type="datetime1">
              <a:rPr lang="ko-KR" altLang="en-US" smtClean="0"/>
              <a:pPr>
                <a:spcAft>
                  <a:spcPts val="600"/>
                </a:spcAft>
              </a:pPr>
              <a:t>2020-07-19</a:t>
            </a:fld>
            <a:endParaRPr 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F4EC28-8C58-4AE3-9F3C-E872FFF36D88}"/>
              </a:ext>
            </a:extLst>
          </p:cNvPr>
          <p:cNvCxnSpPr>
            <a:cxnSpLocks/>
          </p:cNvCxnSpPr>
          <p:nvPr/>
        </p:nvCxnSpPr>
        <p:spPr>
          <a:xfrm flipV="1">
            <a:off x="2283783" y="1233183"/>
            <a:ext cx="2606225" cy="173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9CC47A-9B27-431E-AD4B-195518B5A361}"/>
              </a:ext>
            </a:extLst>
          </p:cNvPr>
          <p:cNvCxnSpPr>
            <a:cxnSpLocks/>
          </p:cNvCxnSpPr>
          <p:nvPr/>
        </p:nvCxnSpPr>
        <p:spPr>
          <a:xfrm flipV="1">
            <a:off x="2283783" y="2836655"/>
            <a:ext cx="4947527" cy="59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52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F7BF71D-66D7-40CF-88CB-B21827F3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게시판 리스트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AEFAA36-6B6C-48E7-ABB3-7CC46AA1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/>
          <a:lstStyle/>
          <a:p>
            <a:r>
              <a:rPr lang="ko-KR" altLang="en-US" dirty="0"/>
              <a:t>카테고리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검색기능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댓글 개수 기능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0A4F7-AAA3-4CB6-8F01-47E439FB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500B84B-3C5C-49DE-A4B3-1562819E64F9}" type="datetime1">
              <a:rPr lang="ko-KR" altLang="en-US" smtClean="0"/>
              <a:pPr>
                <a:spcAft>
                  <a:spcPts val="600"/>
                </a:spcAft>
              </a:pPr>
              <a:t>2020-07-19</a:t>
            </a:fld>
            <a:endParaRPr lang="en-US"/>
          </a:p>
        </p:txBody>
      </p:sp>
      <p:pic>
        <p:nvPicPr>
          <p:cNvPr id="9" name="내용 개체 틀 7" descr="스크린샷, 앉아있는, 모니터, 화면이(가) 표시된 사진&#10;&#10;자동 생성된 설명">
            <a:extLst>
              <a:ext uri="{FF2B5EF4-FFF2-40B4-BE49-F238E27FC236}">
                <a16:creationId xmlns:a16="http://schemas.microsoft.com/office/drawing/2014/main" id="{D75C82B2-C068-4BEE-9C7D-2F754E8BE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832" y="582803"/>
            <a:ext cx="4049461" cy="584427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9CC47A-9B27-431E-AD4B-195518B5A361}"/>
              </a:ext>
            </a:extLst>
          </p:cNvPr>
          <p:cNvCxnSpPr>
            <a:cxnSpLocks/>
          </p:cNvCxnSpPr>
          <p:nvPr/>
        </p:nvCxnSpPr>
        <p:spPr>
          <a:xfrm>
            <a:off x="2283783" y="4580389"/>
            <a:ext cx="3118727" cy="30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B85065-F121-4EA8-B420-DF8C1601BFD6}"/>
              </a:ext>
            </a:extLst>
          </p:cNvPr>
          <p:cNvCxnSpPr>
            <a:cxnSpLocks/>
          </p:cNvCxnSpPr>
          <p:nvPr/>
        </p:nvCxnSpPr>
        <p:spPr>
          <a:xfrm flipV="1">
            <a:off x="2240345" y="2806819"/>
            <a:ext cx="3705288" cy="17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FAF031-822E-4B2E-BFF8-B11780B66719}"/>
              </a:ext>
            </a:extLst>
          </p:cNvPr>
          <p:cNvCxnSpPr>
            <a:cxnSpLocks/>
          </p:cNvCxnSpPr>
          <p:nvPr/>
        </p:nvCxnSpPr>
        <p:spPr>
          <a:xfrm flipV="1">
            <a:off x="1732225" y="3565321"/>
            <a:ext cx="4081346" cy="23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스크린샷, 녹색이(가) 표시된 사진&#10;&#10;자동 생성된 설명">
            <a:extLst>
              <a:ext uri="{FF2B5EF4-FFF2-40B4-BE49-F238E27FC236}">
                <a16:creationId xmlns:a16="http://schemas.microsoft.com/office/drawing/2014/main" id="{00A2CA27-4080-40EA-99F5-52F15F1050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" r="9487" b="31262"/>
          <a:stretch/>
        </p:blipFill>
        <p:spPr>
          <a:xfrm>
            <a:off x="7605951" y="1534086"/>
            <a:ext cx="4049461" cy="1183948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9B2F6B-E2E9-49F8-AE25-8D1CABCFBBE8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7701094" y="2718034"/>
            <a:ext cx="1929588" cy="71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34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글 쓰기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5D568-A5AE-4AED-9084-110C4A77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카테고리</a:t>
            </a:r>
            <a:endParaRPr lang="en-US" altLang="ko-KR" dirty="0"/>
          </a:p>
          <a:p>
            <a:r>
              <a:rPr lang="ko-KR" altLang="en-US" dirty="0"/>
              <a:t>제목</a:t>
            </a:r>
            <a:endParaRPr lang="en-US" altLang="ko-KR" dirty="0"/>
          </a:p>
          <a:p>
            <a:r>
              <a:rPr lang="ko-KR" altLang="en-US" dirty="0"/>
              <a:t>내용</a:t>
            </a:r>
          </a:p>
        </p:txBody>
      </p:sp>
      <p:pic>
        <p:nvPicPr>
          <p:cNvPr id="12" name="내용 개체 틀 11" descr="스크린샷, 녹색, 모니터, 앉아있는이(가) 표시된 사진&#10;&#10;자동 생성된 설명">
            <a:extLst>
              <a:ext uri="{FF2B5EF4-FFF2-40B4-BE49-F238E27FC236}">
                <a16:creationId xmlns:a16="http://schemas.microsoft.com/office/drawing/2014/main" id="{1CB2326D-121D-4F18-896A-766246279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6" b="25731"/>
          <a:stretch/>
        </p:blipFill>
        <p:spPr>
          <a:xfrm>
            <a:off x="4278444" y="1504619"/>
            <a:ext cx="7500044" cy="3689975"/>
          </a:xfr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글 쓰기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5D568-A5AE-4AED-9084-110C4A77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카테고리</a:t>
            </a:r>
            <a:endParaRPr lang="en-US" altLang="ko-KR" dirty="0"/>
          </a:p>
          <a:p>
            <a:r>
              <a:rPr lang="ko-KR" altLang="en-US" dirty="0"/>
              <a:t>제목</a:t>
            </a:r>
            <a:endParaRPr lang="en-US" altLang="ko-KR" dirty="0"/>
          </a:p>
          <a:p>
            <a:r>
              <a:rPr lang="ko-KR" altLang="en-US" dirty="0"/>
              <a:t>내용</a:t>
            </a:r>
          </a:p>
        </p:txBody>
      </p:sp>
      <p:pic>
        <p:nvPicPr>
          <p:cNvPr id="12" name="내용 개체 틀 11" descr="스크린샷, 녹색, 모니터, 앉아있는이(가) 표시된 사진&#10;&#10;자동 생성된 설명">
            <a:extLst>
              <a:ext uri="{FF2B5EF4-FFF2-40B4-BE49-F238E27FC236}">
                <a16:creationId xmlns:a16="http://schemas.microsoft.com/office/drawing/2014/main" id="{1CB2326D-121D-4F18-896A-766246279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6" b="25731"/>
          <a:stretch/>
        </p:blipFill>
        <p:spPr>
          <a:xfrm>
            <a:off x="4278444" y="1504619"/>
            <a:ext cx="7500044" cy="3689975"/>
          </a:xfr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093E65-45BB-4DBF-B461-AD2DCAD2E73E}"/>
              </a:ext>
            </a:extLst>
          </p:cNvPr>
          <p:cNvCxnSpPr/>
          <p:nvPr/>
        </p:nvCxnSpPr>
        <p:spPr>
          <a:xfrm flipV="1">
            <a:off x="1744910" y="2223083"/>
            <a:ext cx="4261607" cy="79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9DD3384-E81B-4232-869A-381AF5D125CB}"/>
              </a:ext>
            </a:extLst>
          </p:cNvPr>
          <p:cNvCxnSpPr>
            <a:cxnSpLocks/>
          </p:cNvCxnSpPr>
          <p:nvPr/>
        </p:nvCxnSpPr>
        <p:spPr>
          <a:xfrm flipV="1">
            <a:off x="1427526" y="2281806"/>
            <a:ext cx="5703116" cy="109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44D75E6-DACE-472A-8732-2DDA1F506DA2}"/>
              </a:ext>
            </a:extLst>
          </p:cNvPr>
          <p:cNvCxnSpPr>
            <a:cxnSpLocks/>
          </p:cNvCxnSpPr>
          <p:nvPr/>
        </p:nvCxnSpPr>
        <p:spPr>
          <a:xfrm flipV="1">
            <a:off x="1427526" y="3349606"/>
            <a:ext cx="4896375" cy="42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3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글 수정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5D568-A5AE-4AED-9084-110C4A77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카테고리</a:t>
            </a:r>
            <a:endParaRPr lang="en-US" altLang="ko-KR" dirty="0"/>
          </a:p>
          <a:p>
            <a:r>
              <a:rPr lang="ko-KR" altLang="en-US" dirty="0"/>
              <a:t>제목</a:t>
            </a:r>
            <a:endParaRPr lang="en-US" altLang="ko-KR" dirty="0"/>
          </a:p>
          <a:p>
            <a:r>
              <a:rPr lang="ko-KR" altLang="en-US" dirty="0"/>
              <a:t>내용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DC7D579-2A04-44C8-AEA3-8E79EE15AA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4" b="31743"/>
          <a:stretch/>
        </p:blipFill>
        <p:spPr>
          <a:xfrm>
            <a:off x="4227634" y="1243843"/>
            <a:ext cx="7572878" cy="370566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093E65-45BB-4DBF-B461-AD2DCAD2E73E}"/>
              </a:ext>
            </a:extLst>
          </p:cNvPr>
          <p:cNvCxnSpPr/>
          <p:nvPr/>
        </p:nvCxnSpPr>
        <p:spPr>
          <a:xfrm flipV="1">
            <a:off x="1744909" y="2018752"/>
            <a:ext cx="4261607" cy="79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9DD3384-E81B-4232-869A-381AF5D125CB}"/>
              </a:ext>
            </a:extLst>
          </p:cNvPr>
          <p:cNvCxnSpPr>
            <a:cxnSpLocks/>
          </p:cNvCxnSpPr>
          <p:nvPr/>
        </p:nvCxnSpPr>
        <p:spPr>
          <a:xfrm flipV="1">
            <a:off x="1367406" y="2097243"/>
            <a:ext cx="5603845" cy="125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44D75E6-DACE-472A-8732-2DDA1F506DA2}"/>
              </a:ext>
            </a:extLst>
          </p:cNvPr>
          <p:cNvCxnSpPr>
            <a:cxnSpLocks/>
          </p:cNvCxnSpPr>
          <p:nvPr/>
        </p:nvCxnSpPr>
        <p:spPr>
          <a:xfrm flipV="1">
            <a:off x="1427526" y="3349606"/>
            <a:ext cx="4896375" cy="42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4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글쓰기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OR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수정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5D568-A5AE-4AED-9084-110C4A77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err="1"/>
              <a:t>글번호</a:t>
            </a:r>
            <a:r>
              <a:rPr lang="en-US" altLang="ko-KR" dirty="0"/>
              <a:t>, </a:t>
            </a:r>
            <a:r>
              <a:rPr lang="ko-KR" altLang="en-US" dirty="0"/>
              <a:t>글제목의 유무에 따라 경로가 달라짐</a:t>
            </a:r>
          </a:p>
        </p:txBody>
      </p:sp>
      <p:pic>
        <p:nvPicPr>
          <p:cNvPr id="13" name="그림 12" descr="테이블, 화면, 노트북, 방이(가) 표시된 사진&#10;&#10;자동 생성된 설명">
            <a:extLst>
              <a:ext uri="{FF2B5EF4-FFF2-40B4-BE49-F238E27FC236}">
                <a16:creationId xmlns:a16="http://schemas.microsoft.com/office/drawing/2014/main" id="{CF7E6EB0-01A2-4DB5-A05E-A3642569A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602" y="720869"/>
            <a:ext cx="6262567" cy="24166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864D7EA-CE28-4C79-81B3-F5CA08232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603" y="4761380"/>
            <a:ext cx="6261596" cy="137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1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BD0ADE7-43FC-4EE0-9292-49D718F1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258" y="1224930"/>
            <a:ext cx="7377717" cy="471447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글 상세 보기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5D568-A5AE-4AED-9084-110C4A77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조회수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쿠키값으로</a:t>
            </a:r>
            <a:r>
              <a:rPr lang="ko-KR" altLang="en-US" dirty="0"/>
              <a:t> 중복 방지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데이터 심기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댓글</a:t>
            </a: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093E65-45BB-4DBF-B461-AD2DCAD2E73E}"/>
              </a:ext>
            </a:extLst>
          </p:cNvPr>
          <p:cNvCxnSpPr>
            <a:cxnSpLocks/>
          </p:cNvCxnSpPr>
          <p:nvPr/>
        </p:nvCxnSpPr>
        <p:spPr>
          <a:xfrm flipV="1">
            <a:off x="1668905" y="1442290"/>
            <a:ext cx="9069003" cy="156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9DD3384-E81B-4232-869A-381AF5D125CB}"/>
              </a:ext>
            </a:extLst>
          </p:cNvPr>
          <p:cNvCxnSpPr>
            <a:cxnSpLocks/>
          </p:cNvCxnSpPr>
          <p:nvPr/>
        </p:nvCxnSpPr>
        <p:spPr>
          <a:xfrm flipV="1">
            <a:off x="1370832" y="3711168"/>
            <a:ext cx="5603845" cy="125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44D75E6-DACE-472A-8732-2DDA1F506DA2}"/>
              </a:ext>
            </a:extLst>
          </p:cNvPr>
          <p:cNvCxnSpPr>
            <a:cxnSpLocks/>
          </p:cNvCxnSpPr>
          <p:nvPr/>
        </p:nvCxnSpPr>
        <p:spPr>
          <a:xfrm flipV="1">
            <a:off x="2014756" y="2836654"/>
            <a:ext cx="2674690" cy="137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27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0816DA5B-0F05-408C-9543-83F45FBED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044" y="611186"/>
            <a:ext cx="5527525" cy="57392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글 상세 보기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5D568-A5AE-4AED-9084-110C4A77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조회수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쿠키값으로</a:t>
            </a:r>
            <a:r>
              <a:rPr lang="ko-KR" altLang="en-US" dirty="0"/>
              <a:t> 중복 방지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데이터 심기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093E65-45BB-4DBF-B461-AD2DCAD2E73E}"/>
              </a:ext>
            </a:extLst>
          </p:cNvPr>
          <p:cNvCxnSpPr>
            <a:cxnSpLocks/>
          </p:cNvCxnSpPr>
          <p:nvPr/>
        </p:nvCxnSpPr>
        <p:spPr>
          <a:xfrm flipV="1">
            <a:off x="1532662" y="1794659"/>
            <a:ext cx="4918472" cy="118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9DD3384-E81B-4232-869A-381AF5D125CB}"/>
              </a:ext>
            </a:extLst>
          </p:cNvPr>
          <p:cNvCxnSpPr>
            <a:cxnSpLocks/>
          </p:cNvCxnSpPr>
          <p:nvPr/>
        </p:nvCxnSpPr>
        <p:spPr>
          <a:xfrm flipV="1">
            <a:off x="2013358" y="2983487"/>
            <a:ext cx="4630723" cy="118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4757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95</Words>
  <Application>Microsoft Office PowerPoint</Application>
  <PresentationFormat>와이드스크린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Malgun Gothic</vt:lpstr>
      <vt:lpstr>Calibri</vt:lpstr>
      <vt:lpstr>Wingdings 2</vt:lpstr>
      <vt:lpstr>DividendVTI</vt:lpstr>
      <vt:lpstr>Spring Framework – 게시판</vt:lpstr>
      <vt:lpstr>게시판 리스트</vt:lpstr>
      <vt:lpstr>게시판 리스트</vt:lpstr>
      <vt:lpstr>글 쓰기</vt:lpstr>
      <vt:lpstr>글 쓰기</vt:lpstr>
      <vt:lpstr>글 수정</vt:lpstr>
      <vt:lpstr>글쓰기 OR 수정</vt:lpstr>
      <vt:lpstr>글 상세 보기</vt:lpstr>
      <vt:lpstr>글 상세 보기</vt:lpstr>
      <vt:lpstr>댓글 처리 ( ajax )</vt:lpstr>
      <vt:lpstr>글 삭제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이진수</dc:creator>
  <cp:lastModifiedBy>이진수</cp:lastModifiedBy>
  <cp:revision>9</cp:revision>
  <dcterms:created xsi:type="dcterms:W3CDTF">2020-07-19T14:08:03Z</dcterms:created>
  <dcterms:modified xsi:type="dcterms:W3CDTF">2020-07-19T15:27:54Z</dcterms:modified>
</cp:coreProperties>
</file>