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6"/>
  </p:notesMasterIdLst>
  <p:handoutMasterIdLst>
    <p:handoutMasterId r:id="rId37"/>
  </p:handoutMasterIdLst>
  <p:sldIdLst>
    <p:sldId id="331" r:id="rId6"/>
    <p:sldId id="408" r:id="rId7"/>
    <p:sldId id="378" r:id="rId8"/>
    <p:sldId id="377" r:id="rId9"/>
    <p:sldId id="379" r:id="rId10"/>
    <p:sldId id="409" r:id="rId11"/>
    <p:sldId id="410" r:id="rId12"/>
    <p:sldId id="382" r:id="rId13"/>
    <p:sldId id="406" r:id="rId14"/>
    <p:sldId id="402" r:id="rId15"/>
    <p:sldId id="405" r:id="rId16"/>
    <p:sldId id="403" r:id="rId17"/>
    <p:sldId id="411" r:id="rId18"/>
    <p:sldId id="412" r:id="rId19"/>
    <p:sldId id="413" r:id="rId20"/>
    <p:sldId id="384" r:id="rId21"/>
    <p:sldId id="386" r:id="rId22"/>
    <p:sldId id="414" r:id="rId23"/>
    <p:sldId id="415" r:id="rId24"/>
    <p:sldId id="416" r:id="rId25"/>
    <p:sldId id="417" r:id="rId26"/>
    <p:sldId id="419" r:id="rId27"/>
    <p:sldId id="420" r:id="rId28"/>
    <p:sldId id="421" r:id="rId29"/>
    <p:sldId id="392" r:id="rId30"/>
    <p:sldId id="400" r:id="rId31"/>
    <p:sldId id="396" r:id="rId32"/>
    <p:sldId id="397" r:id="rId33"/>
    <p:sldId id="404" r:id="rId34"/>
    <p:sldId id="418"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lk" id="{44008CE7-4650-416C-ACBD-B9B1038E76EB}">
          <p14:sldIdLst>
            <p14:sldId id="331"/>
            <p14:sldId id="408"/>
            <p14:sldId id="378"/>
            <p14:sldId id="377"/>
            <p14:sldId id="379"/>
            <p14:sldId id="409"/>
            <p14:sldId id="410"/>
            <p14:sldId id="382"/>
            <p14:sldId id="406"/>
            <p14:sldId id="402"/>
            <p14:sldId id="405"/>
            <p14:sldId id="403"/>
            <p14:sldId id="411"/>
            <p14:sldId id="412"/>
            <p14:sldId id="413"/>
            <p14:sldId id="384"/>
            <p14:sldId id="386"/>
            <p14:sldId id="414"/>
            <p14:sldId id="415"/>
            <p14:sldId id="416"/>
            <p14:sldId id="417"/>
            <p14:sldId id="419"/>
            <p14:sldId id="420"/>
            <p14:sldId id="421"/>
            <p14:sldId id="392"/>
            <p14:sldId id="400"/>
            <p14:sldId id="396"/>
            <p14:sldId id="397"/>
            <p14:sldId id="404"/>
            <p14:sldId id="418"/>
          </p14:sldIdLst>
        </p14:section>
      </p14:sectionLst>
    </p:ex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FFFFFF"/>
    <a:srgbClr val="000000"/>
    <a:srgbClr val="929292"/>
    <a:srgbClr val="4D4D4D"/>
    <a:srgbClr val="EE8200"/>
    <a:srgbClr val="F28500"/>
    <a:srgbClr val="83B800"/>
    <a:srgbClr val="00AEE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3" autoAdjust="0"/>
    <p:restoredTop sz="88889" autoAdjust="0"/>
  </p:normalViewPr>
  <p:slideViewPr>
    <p:cSldViewPr snapToGrid="0">
      <p:cViewPr>
        <p:scale>
          <a:sx n="120" d="100"/>
          <a:sy n="120" d="100"/>
        </p:scale>
        <p:origin x="-1128" y="-20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2"/>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102A4-9B1D-FE40-B142-D39442161657}"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74565751-9AD1-1C40-8A65-FA01E5ACE993}">
      <dgm:prSet phldrT="[Text]"/>
      <dgm:spPr>
        <a:ln>
          <a:noFill/>
        </a:ln>
      </dgm:spPr>
      <dgm:t>
        <a:bodyPr/>
        <a:lstStyle/>
        <a:p>
          <a:r>
            <a:rPr lang="en-US" dirty="0" smtClean="0"/>
            <a:t>Product</a:t>
          </a:r>
          <a:endParaRPr lang="en-US" dirty="0"/>
        </a:p>
      </dgm:t>
    </dgm:pt>
    <dgm:pt modelId="{07FB01F4-F995-D94D-B901-C5A004DDE842}" type="parTrans" cxnId="{F265D045-E2B4-4240-B8DB-3B6BFF8F20CA}">
      <dgm:prSet/>
      <dgm:spPr/>
      <dgm:t>
        <a:bodyPr/>
        <a:lstStyle/>
        <a:p>
          <a:endParaRPr lang="en-US"/>
        </a:p>
      </dgm:t>
    </dgm:pt>
    <dgm:pt modelId="{CFE7C142-84C0-444C-BB64-8A5D29C3FAB3}" type="sibTrans" cxnId="{F265D045-E2B4-4240-B8DB-3B6BFF8F20CA}">
      <dgm:prSet/>
      <dgm:spPr>
        <a:ln w="76200" cmpd="sng">
          <a:solidFill>
            <a:schemeClr val="tx1"/>
          </a:solidFill>
          <a:headEnd type="triangle"/>
          <a:tailEnd type="triangle"/>
        </a:ln>
      </dgm:spPr>
      <dgm:t>
        <a:bodyPr/>
        <a:lstStyle/>
        <a:p>
          <a:endParaRPr lang="en-US"/>
        </a:p>
      </dgm:t>
    </dgm:pt>
    <dgm:pt modelId="{E531108F-10D8-5644-82BF-1056E20850CC}">
      <dgm:prSet phldrT="[Text]"/>
      <dgm:spPr>
        <a:ln>
          <a:noFill/>
        </a:ln>
      </dgm:spPr>
      <dgm:t>
        <a:bodyPr/>
        <a:lstStyle/>
        <a:p>
          <a:r>
            <a:rPr lang="en-US" dirty="0" smtClean="0"/>
            <a:t>Organization</a:t>
          </a:r>
          <a:endParaRPr lang="en-US" dirty="0"/>
        </a:p>
      </dgm:t>
    </dgm:pt>
    <dgm:pt modelId="{6C95BC64-8088-9A4C-B72B-D17296356EEF}" type="parTrans" cxnId="{DE038523-0374-E64D-9BA7-29992DD8676D}">
      <dgm:prSet/>
      <dgm:spPr/>
      <dgm:t>
        <a:bodyPr/>
        <a:lstStyle/>
        <a:p>
          <a:endParaRPr lang="en-US"/>
        </a:p>
      </dgm:t>
    </dgm:pt>
    <dgm:pt modelId="{2BBD402E-D592-D84F-92D8-9BA996DCC087}" type="sibTrans" cxnId="{DE038523-0374-E64D-9BA7-29992DD8676D}">
      <dgm:prSet/>
      <dgm:spPr>
        <a:ln w="76200" cmpd="sng">
          <a:solidFill>
            <a:schemeClr val="tx1"/>
          </a:solidFill>
          <a:headEnd type="triangle"/>
          <a:tailEnd type="triangle"/>
        </a:ln>
      </dgm:spPr>
      <dgm:t>
        <a:bodyPr/>
        <a:lstStyle/>
        <a:p>
          <a:endParaRPr lang="en-US"/>
        </a:p>
      </dgm:t>
    </dgm:pt>
    <dgm:pt modelId="{F8B94704-8A81-4446-9456-11619A3A8FD5}">
      <dgm:prSet phldrT="[Text]"/>
      <dgm:spPr>
        <a:ln>
          <a:noFill/>
        </a:ln>
      </dgm:spPr>
      <dgm:t>
        <a:bodyPr/>
        <a:lstStyle/>
        <a:p>
          <a:r>
            <a:rPr lang="en-US" dirty="0" smtClean="0"/>
            <a:t>Architecture</a:t>
          </a:r>
          <a:endParaRPr lang="en-US" dirty="0"/>
        </a:p>
      </dgm:t>
    </dgm:pt>
    <dgm:pt modelId="{5CB6BBFD-8167-BE42-82A8-5188ABA21278}" type="parTrans" cxnId="{709F1C69-3EFB-4C4D-BD32-B7A10EE53B8B}">
      <dgm:prSet/>
      <dgm:spPr/>
      <dgm:t>
        <a:bodyPr/>
        <a:lstStyle/>
        <a:p>
          <a:endParaRPr lang="en-US"/>
        </a:p>
      </dgm:t>
    </dgm:pt>
    <dgm:pt modelId="{B1395BBE-BF12-0D40-9048-8DE16B2A8469}" type="sibTrans" cxnId="{709F1C69-3EFB-4C4D-BD32-B7A10EE53B8B}">
      <dgm:prSet/>
      <dgm:spPr>
        <a:ln w="76200" cmpd="sng">
          <a:solidFill>
            <a:schemeClr val="tx1"/>
          </a:solidFill>
          <a:headEnd type="triangle"/>
          <a:tailEnd type="triangle"/>
        </a:ln>
      </dgm:spPr>
      <dgm:t>
        <a:bodyPr/>
        <a:lstStyle/>
        <a:p>
          <a:endParaRPr lang="en-US"/>
        </a:p>
      </dgm:t>
    </dgm:pt>
    <dgm:pt modelId="{6BD213F9-E9EE-B648-A600-D32B78BC4A3C}" type="pres">
      <dgm:prSet presAssocID="{C58102A4-9B1D-FE40-B142-D39442161657}" presName="cycle" presStyleCnt="0">
        <dgm:presLayoutVars>
          <dgm:dir/>
          <dgm:resizeHandles val="exact"/>
        </dgm:presLayoutVars>
      </dgm:prSet>
      <dgm:spPr/>
      <dgm:t>
        <a:bodyPr/>
        <a:lstStyle/>
        <a:p>
          <a:endParaRPr lang="en-US"/>
        </a:p>
      </dgm:t>
    </dgm:pt>
    <dgm:pt modelId="{2F9184D0-6D18-6A4B-A578-7ED362242040}" type="pres">
      <dgm:prSet presAssocID="{74565751-9AD1-1C40-8A65-FA01E5ACE993}" presName="node" presStyleLbl="node1" presStyleIdx="0" presStyleCnt="3">
        <dgm:presLayoutVars>
          <dgm:bulletEnabled val="1"/>
        </dgm:presLayoutVars>
      </dgm:prSet>
      <dgm:spPr/>
      <dgm:t>
        <a:bodyPr/>
        <a:lstStyle/>
        <a:p>
          <a:endParaRPr lang="en-US"/>
        </a:p>
      </dgm:t>
    </dgm:pt>
    <dgm:pt modelId="{BC571553-4841-FA49-BBB7-6BB9EF927E2B}" type="pres">
      <dgm:prSet presAssocID="{74565751-9AD1-1C40-8A65-FA01E5ACE993}" presName="spNode" presStyleCnt="0"/>
      <dgm:spPr/>
    </dgm:pt>
    <dgm:pt modelId="{3FCA33DC-438B-DB40-A23E-4E8C022FE94C}" type="pres">
      <dgm:prSet presAssocID="{CFE7C142-84C0-444C-BB64-8A5D29C3FAB3}" presName="sibTrans" presStyleLbl="sibTrans1D1" presStyleIdx="0" presStyleCnt="3"/>
      <dgm:spPr/>
      <dgm:t>
        <a:bodyPr/>
        <a:lstStyle/>
        <a:p>
          <a:endParaRPr lang="en-US"/>
        </a:p>
      </dgm:t>
    </dgm:pt>
    <dgm:pt modelId="{C58FC23D-39B7-974E-8F54-EAABCBBAF4F6}" type="pres">
      <dgm:prSet presAssocID="{E531108F-10D8-5644-82BF-1056E20850CC}" presName="node" presStyleLbl="node1" presStyleIdx="1" presStyleCnt="3">
        <dgm:presLayoutVars>
          <dgm:bulletEnabled val="1"/>
        </dgm:presLayoutVars>
      </dgm:prSet>
      <dgm:spPr/>
      <dgm:t>
        <a:bodyPr/>
        <a:lstStyle/>
        <a:p>
          <a:endParaRPr lang="en-US"/>
        </a:p>
      </dgm:t>
    </dgm:pt>
    <dgm:pt modelId="{863E628C-DEA7-7746-A6BB-C4F65724AAA1}" type="pres">
      <dgm:prSet presAssocID="{E531108F-10D8-5644-82BF-1056E20850CC}" presName="spNode" presStyleCnt="0"/>
      <dgm:spPr/>
    </dgm:pt>
    <dgm:pt modelId="{ECFCA192-98E1-F94F-8D04-3F48FC12B67C}" type="pres">
      <dgm:prSet presAssocID="{2BBD402E-D592-D84F-92D8-9BA996DCC087}" presName="sibTrans" presStyleLbl="sibTrans1D1" presStyleIdx="1" presStyleCnt="3"/>
      <dgm:spPr/>
      <dgm:t>
        <a:bodyPr/>
        <a:lstStyle/>
        <a:p>
          <a:endParaRPr lang="en-US"/>
        </a:p>
      </dgm:t>
    </dgm:pt>
    <dgm:pt modelId="{E546C3C4-69CF-B047-B318-F3B92BECD2F1}" type="pres">
      <dgm:prSet presAssocID="{F8B94704-8A81-4446-9456-11619A3A8FD5}" presName="node" presStyleLbl="node1" presStyleIdx="2" presStyleCnt="3">
        <dgm:presLayoutVars>
          <dgm:bulletEnabled val="1"/>
        </dgm:presLayoutVars>
      </dgm:prSet>
      <dgm:spPr/>
      <dgm:t>
        <a:bodyPr/>
        <a:lstStyle/>
        <a:p>
          <a:endParaRPr lang="en-US"/>
        </a:p>
      </dgm:t>
    </dgm:pt>
    <dgm:pt modelId="{B4A2D09B-28C1-0840-A1CE-EA711F336EF5}" type="pres">
      <dgm:prSet presAssocID="{F8B94704-8A81-4446-9456-11619A3A8FD5}" presName="spNode" presStyleCnt="0"/>
      <dgm:spPr/>
    </dgm:pt>
    <dgm:pt modelId="{21C7B4D5-4032-794B-AE7A-3C13D83EF896}" type="pres">
      <dgm:prSet presAssocID="{B1395BBE-BF12-0D40-9048-8DE16B2A8469}" presName="sibTrans" presStyleLbl="sibTrans1D1" presStyleIdx="2" presStyleCnt="3"/>
      <dgm:spPr/>
      <dgm:t>
        <a:bodyPr/>
        <a:lstStyle/>
        <a:p>
          <a:endParaRPr lang="en-US"/>
        </a:p>
      </dgm:t>
    </dgm:pt>
  </dgm:ptLst>
  <dgm:cxnLst>
    <dgm:cxn modelId="{709F1C69-3EFB-4C4D-BD32-B7A10EE53B8B}" srcId="{C58102A4-9B1D-FE40-B142-D39442161657}" destId="{F8B94704-8A81-4446-9456-11619A3A8FD5}" srcOrd="2" destOrd="0" parTransId="{5CB6BBFD-8167-BE42-82A8-5188ABA21278}" sibTransId="{B1395BBE-BF12-0D40-9048-8DE16B2A8469}"/>
    <dgm:cxn modelId="{F265D045-E2B4-4240-B8DB-3B6BFF8F20CA}" srcId="{C58102A4-9B1D-FE40-B142-D39442161657}" destId="{74565751-9AD1-1C40-8A65-FA01E5ACE993}" srcOrd="0" destOrd="0" parTransId="{07FB01F4-F995-D94D-B901-C5A004DDE842}" sibTransId="{CFE7C142-84C0-444C-BB64-8A5D29C3FAB3}"/>
    <dgm:cxn modelId="{5BE8D9A2-B127-E641-96CF-1996C09A7461}" type="presOf" srcId="{2BBD402E-D592-D84F-92D8-9BA996DCC087}" destId="{ECFCA192-98E1-F94F-8D04-3F48FC12B67C}" srcOrd="0" destOrd="0" presId="urn:microsoft.com/office/officeart/2005/8/layout/cycle5"/>
    <dgm:cxn modelId="{DE038523-0374-E64D-9BA7-29992DD8676D}" srcId="{C58102A4-9B1D-FE40-B142-D39442161657}" destId="{E531108F-10D8-5644-82BF-1056E20850CC}" srcOrd="1" destOrd="0" parTransId="{6C95BC64-8088-9A4C-B72B-D17296356EEF}" sibTransId="{2BBD402E-D592-D84F-92D8-9BA996DCC087}"/>
    <dgm:cxn modelId="{B1007FEE-0F95-CF47-BA30-76618F2F2505}" type="presOf" srcId="{74565751-9AD1-1C40-8A65-FA01E5ACE993}" destId="{2F9184D0-6D18-6A4B-A578-7ED362242040}" srcOrd="0" destOrd="0" presId="urn:microsoft.com/office/officeart/2005/8/layout/cycle5"/>
    <dgm:cxn modelId="{B8E56B70-9257-344E-A993-E06E0D5AE2BA}" type="presOf" srcId="{B1395BBE-BF12-0D40-9048-8DE16B2A8469}" destId="{21C7B4D5-4032-794B-AE7A-3C13D83EF896}" srcOrd="0" destOrd="0" presId="urn:microsoft.com/office/officeart/2005/8/layout/cycle5"/>
    <dgm:cxn modelId="{701DF6E7-44C5-7541-A143-95BB651C6E64}" type="presOf" srcId="{CFE7C142-84C0-444C-BB64-8A5D29C3FAB3}" destId="{3FCA33DC-438B-DB40-A23E-4E8C022FE94C}" srcOrd="0" destOrd="0" presId="urn:microsoft.com/office/officeart/2005/8/layout/cycle5"/>
    <dgm:cxn modelId="{25ED2944-7E9F-4248-A3D3-2968806CFD0A}" type="presOf" srcId="{E531108F-10D8-5644-82BF-1056E20850CC}" destId="{C58FC23D-39B7-974E-8F54-EAABCBBAF4F6}" srcOrd="0" destOrd="0" presId="urn:microsoft.com/office/officeart/2005/8/layout/cycle5"/>
    <dgm:cxn modelId="{19C17F13-0DEA-7346-8908-6679A5282B91}" type="presOf" srcId="{C58102A4-9B1D-FE40-B142-D39442161657}" destId="{6BD213F9-E9EE-B648-A600-D32B78BC4A3C}" srcOrd="0" destOrd="0" presId="urn:microsoft.com/office/officeart/2005/8/layout/cycle5"/>
    <dgm:cxn modelId="{B1D94CB4-E6CB-5E41-AAE9-F0D2B3E13B0C}" type="presOf" srcId="{F8B94704-8A81-4446-9456-11619A3A8FD5}" destId="{E546C3C4-69CF-B047-B318-F3B92BECD2F1}" srcOrd="0" destOrd="0" presId="urn:microsoft.com/office/officeart/2005/8/layout/cycle5"/>
    <dgm:cxn modelId="{FA6CFA74-081A-2C4F-8E77-49E0E663BDCB}" type="presParOf" srcId="{6BD213F9-E9EE-B648-A600-D32B78BC4A3C}" destId="{2F9184D0-6D18-6A4B-A578-7ED362242040}" srcOrd="0" destOrd="0" presId="urn:microsoft.com/office/officeart/2005/8/layout/cycle5"/>
    <dgm:cxn modelId="{251B505E-2826-B54E-9BF4-5E4945D53EC6}" type="presParOf" srcId="{6BD213F9-E9EE-B648-A600-D32B78BC4A3C}" destId="{BC571553-4841-FA49-BBB7-6BB9EF927E2B}" srcOrd="1" destOrd="0" presId="urn:microsoft.com/office/officeart/2005/8/layout/cycle5"/>
    <dgm:cxn modelId="{7562E5F4-37F7-4B4B-BFC1-ABF8B01691AD}" type="presParOf" srcId="{6BD213F9-E9EE-B648-A600-D32B78BC4A3C}" destId="{3FCA33DC-438B-DB40-A23E-4E8C022FE94C}" srcOrd="2" destOrd="0" presId="urn:microsoft.com/office/officeart/2005/8/layout/cycle5"/>
    <dgm:cxn modelId="{465BA723-A544-C74B-8B6C-AF083DB9D50E}" type="presParOf" srcId="{6BD213F9-E9EE-B648-A600-D32B78BC4A3C}" destId="{C58FC23D-39B7-974E-8F54-EAABCBBAF4F6}" srcOrd="3" destOrd="0" presId="urn:microsoft.com/office/officeart/2005/8/layout/cycle5"/>
    <dgm:cxn modelId="{9665C051-3291-1446-A216-01F4CBE93CC2}" type="presParOf" srcId="{6BD213F9-E9EE-B648-A600-D32B78BC4A3C}" destId="{863E628C-DEA7-7746-A6BB-C4F65724AAA1}" srcOrd="4" destOrd="0" presId="urn:microsoft.com/office/officeart/2005/8/layout/cycle5"/>
    <dgm:cxn modelId="{FAEF1000-FFEE-E142-88D7-A52F73A20EEB}" type="presParOf" srcId="{6BD213F9-E9EE-B648-A600-D32B78BC4A3C}" destId="{ECFCA192-98E1-F94F-8D04-3F48FC12B67C}" srcOrd="5" destOrd="0" presId="urn:microsoft.com/office/officeart/2005/8/layout/cycle5"/>
    <dgm:cxn modelId="{D3C202BB-34AD-CB4B-944C-8B658D992744}" type="presParOf" srcId="{6BD213F9-E9EE-B648-A600-D32B78BC4A3C}" destId="{E546C3C4-69CF-B047-B318-F3B92BECD2F1}" srcOrd="6" destOrd="0" presId="urn:microsoft.com/office/officeart/2005/8/layout/cycle5"/>
    <dgm:cxn modelId="{C799D9B2-F0C5-9B40-B70B-9FE9612E7957}" type="presParOf" srcId="{6BD213F9-E9EE-B648-A600-D32B78BC4A3C}" destId="{B4A2D09B-28C1-0840-A1CE-EA711F336EF5}" srcOrd="7" destOrd="0" presId="urn:microsoft.com/office/officeart/2005/8/layout/cycle5"/>
    <dgm:cxn modelId="{01266C5A-A63F-6B4A-91CD-DD30B97931D0}" type="presParOf" srcId="{6BD213F9-E9EE-B648-A600-D32B78BC4A3C}" destId="{21C7B4D5-4032-794B-AE7A-3C13D83EF896}"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FABCA6-833C-7E40-94DB-77C197B663CF}"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7A4F47E2-8033-7941-8D26-4F9FF18C1E7F}">
      <dgm:prSet phldrT="[Text]"/>
      <dgm:spPr/>
      <dgm:t>
        <a:bodyPr/>
        <a:lstStyle/>
        <a:p>
          <a:r>
            <a:rPr lang="en-US" dirty="0" smtClean="0"/>
            <a:t>Office</a:t>
          </a:r>
          <a:endParaRPr lang="en-US" dirty="0"/>
        </a:p>
      </dgm:t>
    </dgm:pt>
    <dgm:pt modelId="{48EC393C-CEF9-E34E-BDB7-91374E56042F}" type="parTrans" cxnId="{3631D0C0-2AA3-DF44-9335-5CCBA0FB31FD}">
      <dgm:prSet/>
      <dgm:spPr/>
      <dgm:t>
        <a:bodyPr/>
        <a:lstStyle/>
        <a:p>
          <a:endParaRPr lang="en-US"/>
        </a:p>
      </dgm:t>
    </dgm:pt>
    <dgm:pt modelId="{F84AD781-C72B-DA4C-8A57-22249AA4E2E2}" type="sibTrans" cxnId="{3631D0C0-2AA3-DF44-9335-5CCBA0FB31FD}">
      <dgm:prSet/>
      <dgm:spPr/>
      <dgm:t>
        <a:bodyPr/>
        <a:lstStyle/>
        <a:p>
          <a:endParaRPr lang="en-US"/>
        </a:p>
      </dgm:t>
    </dgm:pt>
    <dgm:pt modelId="{9E3FA25B-DEEB-AD42-A158-119771147A7A}" type="asst">
      <dgm:prSet phldrT="[Text]"/>
      <dgm:spPr/>
      <dgm:t>
        <a:bodyPr/>
        <a:lstStyle/>
        <a:p>
          <a:r>
            <a:rPr lang="en-US" dirty="0" smtClean="0"/>
            <a:t>OSS</a:t>
          </a:r>
          <a:endParaRPr lang="en-US" dirty="0"/>
        </a:p>
      </dgm:t>
    </dgm:pt>
    <dgm:pt modelId="{3E2E12F8-99D7-3544-9FBB-F9A666D5E57A}" type="parTrans" cxnId="{E6D65EA4-ED2F-3942-A9DE-51B7E9825F2A}">
      <dgm:prSet/>
      <dgm:spPr/>
      <dgm:t>
        <a:bodyPr/>
        <a:lstStyle/>
        <a:p>
          <a:endParaRPr lang="en-US"/>
        </a:p>
      </dgm:t>
    </dgm:pt>
    <dgm:pt modelId="{82A85D57-A258-F14F-BB4B-D7A3E66E39B9}" type="sibTrans" cxnId="{E6D65EA4-ED2F-3942-A9DE-51B7E9825F2A}">
      <dgm:prSet/>
      <dgm:spPr/>
      <dgm:t>
        <a:bodyPr/>
        <a:lstStyle/>
        <a:p>
          <a:endParaRPr lang="en-US"/>
        </a:p>
      </dgm:t>
    </dgm:pt>
    <dgm:pt modelId="{CFB701AB-5CFC-374D-A842-136BEFB9D7BD}" type="asst">
      <dgm:prSet phldrT="[Text]"/>
      <dgm:spPr/>
      <dgm:t>
        <a:bodyPr/>
        <a:lstStyle/>
        <a:p>
          <a:r>
            <a:rPr lang="en-US" dirty="0" smtClean="0"/>
            <a:t>SharePoint</a:t>
          </a:r>
          <a:endParaRPr lang="en-US" dirty="0"/>
        </a:p>
      </dgm:t>
    </dgm:pt>
    <dgm:pt modelId="{B67DDD10-2665-C04B-802C-B68D3384CB99}" type="parTrans" cxnId="{C5B69EAC-21BC-BE4B-B7CA-8F70BA3D5824}">
      <dgm:prSet/>
      <dgm:spPr/>
      <dgm:t>
        <a:bodyPr/>
        <a:lstStyle/>
        <a:p>
          <a:endParaRPr lang="en-US"/>
        </a:p>
      </dgm:t>
    </dgm:pt>
    <dgm:pt modelId="{5D1D222C-7519-3B46-A778-2A1EC9826A9F}" type="sibTrans" cxnId="{C5B69EAC-21BC-BE4B-B7CA-8F70BA3D5824}">
      <dgm:prSet/>
      <dgm:spPr/>
      <dgm:t>
        <a:bodyPr/>
        <a:lstStyle/>
        <a:p>
          <a:endParaRPr lang="en-US"/>
        </a:p>
      </dgm:t>
    </dgm:pt>
    <dgm:pt modelId="{E6FA4B94-FF00-7F45-AA89-53CC4F65DE6F}" type="asst">
      <dgm:prSet phldrT="[Text]"/>
      <dgm:spPr/>
      <dgm:t>
        <a:bodyPr/>
        <a:lstStyle/>
        <a:p>
          <a:r>
            <a:rPr lang="en-US" dirty="0" smtClean="0"/>
            <a:t>Exchange</a:t>
          </a:r>
          <a:endParaRPr lang="en-US" dirty="0"/>
        </a:p>
      </dgm:t>
    </dgm:pt>
    <dgm:pt modelId="{CFB3353B-55DD-BA4B-A656-F5BF38113A0D}" type="parTrans" cxnId="{1A914A69-2B91-B748-A9AF-3D41D3C2E962}">
      <dgm:prSet/>
      <dgm:spPr/>
      <dgm:t>
        <a:bodyPr/>
        <a:lstStyle/>
        <a:p>
          <a:endParaRPr lang="en-US"/>
        </a:p>
      </dgm:t>
    </dgm:pt>
    <dgm:pt modelId="{9E67BAA9-B926-594E-9BB7-58989BD92A35}" type="sibTrans" cxnId="{1A914A69-2B91-B748-A9AF-3D41D3C2E962}">
      <dgm:prSet/>
      <dgm:spPr/>
      <dgm:t>
        <a:bodyPr/>
        <a:lstStyle/>
        <a:p>
          <a:endParaRPr lang="en-US"/>
        </a:p>
      </dgm:t>
    </dgm:pt>
    <dgm:pt modelId="{884977E2-D3B9-C740-B323-01E81DCDD909}" type="asst">
      <dgm:prSet phldrT="[Text]"/>
      <dgm:spPr/>
      <dgm:t>
        <a:bodyPr/>
        <a:lstStyle/>
        <a:p>
          <a:r>
            <a:rPr lang="en-US" dirty="0" smtClean="0"/>
            <a:t>OCS</a:t>
          </a:r>
          <a:endParaRPr lang="en-US" dirty="0"/>
        </a:p>
      </dgm:t>
    </dgm:pt>
    <dgm:pt modelId="{53A4B7D1-6466-934A-9D93-5792DD50F089}" type="parTrans" cxnId="{A01E2086-DBF5-D946-8F94-BE9605D49A44}">
      <dgm:prSet/>
      <dgm:spPr/>
      <dgm:t>
        <a:bodyPr/>
        <a:lstStyle/>
        <a:p>
          <a:endParaRPr lang="en-US"/>
        </a:p>
      </dgm:t>
    </dgm:pt>
    <dgm:pt modelId="{573F3BD1-5564-6949-91D3-913F941F58A7}" type="sibTrans" cxnId="{A01E2086-DBF5-D946-8F94-BE9605D49A44}">
      <dgm:prSet/>
      <dgm:spPr/>
      <dgm:t>
        <a:bodyPr/>
        <a:lstStyle/>
        <a:p>
          <a:endParaRPr lang="en-US"/>
        </a:p>
      </dgm:t>
    </dgm:pt>
    <dgm:pt modelId="{7FF4ED21-DFB4-1F4D-9C89-DEC88D09E1BD}" type="asst">
      <dgm:prSet phldrT="[Text]"/>
      <dgm:spPr/>
      <dgm:t>
        <a:bodyPr/>
        <a:lstStyle/>
        <a:p>
          <a:r>
            <a:rPr lang="en-US" dirty="0" smtClean="0"/>
            <a:t>…</a:t>
          </a:r>
          <a:endParaRPr lang="en-US" dirty="0"/>
        </a:p>
      </dgm:t>
    </dgm:pt>
    <dgm:pt modelId="{AADA6E1D-8E02-BB4A-9426-482862F2B525}" type="parTrans" cxnId="{6B71A28E-2B1E-FD48-9970-ECD0FBCC5861}">
      <dgm:prSet/>
      <dgm:spPr/>
      <dgm:t>
        <a:bodyPr/>
        <a:lstStyle/>
        <a:p>
          <a:endParaRPr lang="en-US"/>
        </a:p>
      </dgm:t>
    </dgm:pt>
    <dgm:pt modelId="{D5901CBF-FDE2-D443-967D-8649F887CA05}" type="sibTrans" cxnId="{6B71A28E-2B1E-FD48-9970-ECD0FBCC5861}">
      <dgm:prSet/>
      <dgm:spPr/>
      <dgm:t>
        <a:bodyPr/>
        <a:lstStyle/>
        <a:p>
          <a:endParaRPr lang="en-US"/>
        </a:p>
      </dgm:t>
    </dgm:pt>
    <dgm:pt modelId="{F6371060-825A-A840-B90A-4DE245D2BF99}" type="asst">
      <dgm:prSet phldrT="[Text]"/>
      <dgm:spPr/>
      <dgm:t>
        <a:bodyPr/>
        <a:lstStyle/>
        <a:p>
          <a:r>
            <a:rPr lang="en-US" dirty="0" smtClean="0"/>
            <a:t>…</a:t>
          </a:r>
          <a:endParaRPr lang="en-US" dirty="0"/>
        </a:p>
      </dgm:t>
    </dgm:pt>
    <dgm:pt modelId="{861ED498-5540-C045-9670-66BCDC6284AA}" type="parTrans" cxnId="{D93C9DC2-C554-DC47-86F5-73C9DA529147}">
      <dgm:prSet/>
      <dgm:spPr/>
      <dgm:t>
        <a:bodyPr/>
        <a:lstStyle/>
        <a:p>
          <a:endParaRPr lang="en-US"/>
        </a:p>
      </dgm:t>
    </dgm:pt>
    <dgm:pt modelId="{A6898B6A-86A5-1F4E-B77B-BBD0C391CA63}" type="sibTrans" cxnId="{D93C9DC2-C554-DC47-86F5-73C9DA529147}">
      <dgm:prSet/>
      <dgm:spPr/>
      <dgm:t>
        <a:bodyPr/>
        <a:lstStyle/>
        <a:p>
          <a:endParaRPr lang="en-US"/>
        </a:p>
      </dgm:t>
    </dgm:pt>
    <dgm:pt modelId="{2A918592-3EAF-0542-905A-4481C60F6BE5}" type="asst">
      <dgm:prSet phldrT="[Text]"/>
      <dgm:spPr/>
      <dgm:t>
        <a:bodyPr/>
        <a:lstStyle/>
        <a:p>
          <a:r>
            <a:rPr lang="en-US" smtClean="0"/>
            <a:t>...</a:t>
          </a:r>
          <a:endParaRPr lang="en-US" dirty="0"/>
        </a:p>
      </dgm:t>
    </dgm:pt>
    <dgm:pt modelId="{4B99F6B1-D00A-7041-8C1E-69F40D3D7DEB}" type="parTrans" cxnId="{C6DC7702-A953-2C45-886C-ACAA405F59EA}">
      <dgm:prSet/>
      <dgm:spPr/>
      <dgm:t>
        <a:bodyPr/>
        <a:lstStyle/>
        <a:p>
          <a:endParaRPr lang="en-US"/>
        </a:p>
      </dgm:t>
    </dgm:pt>
    <dgm:pt modelId="{BEFEE692-BECB-194E-9951-68E8164A0CE0}" type="sibTrans" cxnId="{C6DC7702-A953-2C45-886C-ACAA405F59EA}">
      <dgm:prSet/>
      <dgm:spPr/>
      <dgm:t>
        <a:bodyPr/>
        <a:lstStyle/>
        <a:p>
          <a:endParaRPr lang="en-US"/>
        </a:p>
      </dgm:t>
    </dgm:pt>
    <dgm:pt modelId="{413C8BF5-188E-C74C-9E27-558AE799816B}" type="pres">
      <dgm:prSet presAssocID="{E1FABCA6-833C-7E40-94DB-77C197B663CF}" presName="hierChild1" presStyleCnt="0">
        <dgm:presLayoutVars>
          <dgm:orgChart val="1"/>
          <dgm:chPref val="1"/>
          <dgm:dir/>
          <dgm:animOne val="branch"/>
          <dgm:animLvl val="lvl"/>
          <dgm:resizeHandles/>
        </dgm:presLayoutVars>
      </dgm:prSet>
      <dgm:spPr/>
      <dgm:t>
        <a:bodyPr/>
        <a:lstStyle/>
        <a:p>
          <a:endParaRPr lang="en-US"/>
        </a:p>
      </dgm:t>
    </dgm:pt>
    <dgm:pt modelId="{8DFF42F4-E797-B348-B70A-DBCAE6F75162}" type="pres">
      <dgm:prSet presAssocID="{7A4F47E2-8033-7941-8D26-4F9FF18C1E7F}" presName="hierRoot1" presStyleCnt="0">
        <dgm:presLayoutVars>
          <dgm:hierBranch val="r"/>
        </dgm:presLayoutVars>
      </dgm:prSet>
      <dgm:spPr/>
    </dgm:pt>
    <dgm:pt modelId="{52B2418F-9C42-EA47-A754-BF6694C94001}" type="pres">
      <dgm:prSet presAssocID="{7A4F47E2-8033-7941-8D26-4F9FF18C1E7F}" presName="rootComposite1" presStyleCnt="0"/>
      <dgm:spPr/>
    </dgm:pt>
    <dgm:pt modelId="{E296C9D5-0E8F-6C44-B49B-6CD30C02030B}" type="pres">
      <dgm:prSet presAssocID="{7A4F47E2-8033-7941-8D26-4F9FF18C1E7F}" presName="rootText1" presStyleLbl="node0" presStyleIdx="0" presStyleCnt="1">
        <dgm:presLayoutVars>
          <dgm:chPref val="3"/>
        </dgm:presLayoutVars>
      </dgm:prSet>
      <dgm:spPr/>
      <dgm:t>
        <a:bodyPr/>
        <a:lstStyle/>
        <a:p>
          <a:endParaRPr lang="en-US"/>
        </a:p>
      </dgm:t>
    </dgm:pt>
    <dgm:pt modelId="{63F97446-16E9-D24B-9CDE-796F1EEC0FDE}" type="pres">
      <dgm:prSet presAssocID="{7A4F47E2-8033-7941-8D26-4F9FF18C1E7F}" presName="rootConnector1" presStyleLbl="node1" presStyleIdx="0" presStyleCnt="0"/>
      <dgm:spPr/>
      <dgm:t>
        <a:bodyPr/>
        <a:lstStyle/>
        <a:p>
          <a:endParaRPr lang="en-US"/>
        </a:p>
      </dgm:t>
    </dgm:pt>
    <dgm:pt modelId="{10EB8A7E-2BEE-1E4C-9DB4-1F1ACE97494D}" type="pres">
      <dgm:prSet presAssocID="{7A4F47E2-8033-7941-8D26-4F9FF18C1E7F}" presName="hierChild2" presStyleCnt="0"/>
      <dgm:spPr/>
    </dgm:pt>
    <dgm:pt modelId="{DE804C3A-AC5D-B04C-A013-05BDEB32BDE3}" type="pres">
      <dgm:prSet presAssocID="{7A4F47E2-8033-7941-8D26-4F9FF18C1E7F}" presName="hierChild3" presStyleCnt="0"/>
      <dgm:spPr/>
    </dgm:pt>
    <dgm:pt modelId="{F0E72E92-FB93-434F-8554-DFC169495425}" type="pres">
      <dgm:prSet presAssocID="{3E2E12F8-99D7-3544-9FBB-F9A666D5E57A}" presName="Name111" presStyleLbl="parChTrans1D2" presStyleIdx="0" presStyleCnt="2"/>
      <dgm:spPr/>
      <dgm:t>
        <a:bodyPr/>
        <a:lstStyle/>
        <a:p>
          <a:endParaRPr lang="en-US"/>
        </a:p>
      </dgm:t>
    </dgm:pt>
    <dgm:pt modelId="{A7D5EFBE-78A3-6844-A524-226F7FC0E806}" type="pres">
      <dgm:prSet presAssocID="{9E3FA25B-DEEB-AD42-A158-119771147A7A}" presName="hierRoot3" presStyleCnt="0">
        <dgm:presLayoutVars>
          <dgm:hierBranch val="init"/>
        </dgm:presLayoutVars>
      </dgm:prSet>
      <dgm:spPr/>
    </dgm:pt>
    <dgm:pt modelId="{1DDD6DCA-0882-9040-A74D-8D001844FBE3}" type="pres">
      <dgm:prSet presAssocID="{9E3FA25B-DEEB-AD42-A158-119771147A7A}" presName="rootComposite3" presStyleCnt="0"/>
      <dgm:spPr/>
    </dgm:pt>
    <dgm:pt modelId="{99EB51AE-5F31-7E43-B20C-F51895E820BE}" type="pres">
      <dgm:prSet presAssocID="{9E3FA25B-DEEB-AD42-A158-119771147A7A}" presName="rootText3" presStyleLbl="asst1" presStyleIdx="0" presStyleCnt="7">
        <dgm:presLayoutVars>
          <dgm:chPref val="3"/>
        </dgm:presLayoutVars>
      </dgm:prSet>
      <dgm:spPr/>
      <dgm:t>
        <a:bodyPr/>
        <a:lstStyle/>
        <a:p>
          <a:endParaRPr lang="en-US"/>
        </a:p>
      </dgm:t>
    </dgm:pt>
    <dgm:pt modelId="{865872E3-4F78-BA42-A6FF-4284E8D80F26}" type="pres">
      <dgm:prSet presAssocID="{9E3FA25B-DEEB-AD42-A158-119771147A7A}" presName="rootConnector3" presStyleLbl="asst1" presStyleIdx="0" presStyleCnt="7"/>
      <dgm:spPr/>
      <dgm:t>
        <a:bodyPr/>
        <a:lstStyle/>
        <a:p>
          <a:endParaRPr lang="en-US"/>
        </a:p>
      </dgm:t>
    </dgm:pt>
    <dgm:pt modelId="{502941B8-4E39-E74B-B5EC-9E67146CD2A4}" type="pres">
      <dgm:prSet presAssocID="{9E3FA25B-DEEB-AD42-A158-119771147A7A}" presName="hierChild6" presStyleCnt="0"/>
      <dgm:spPr/>
    </dgm:pt>
    <dgm:pt modelId="{4DFE1563-F0A1-FA48-AB40-6894DA608BF9}" type="pres">
      <dgm:prSet presAssocID="{9E3FA25B-DEEB-AD42-A158-119771147A7A}" presName="hierChild7" presStyleCnt="0"/>
      <dgm:spPr/>
    </dgm:pt>
    <dgm:pt modelId="{1E7DC7B3-7870-6546-90AD-B50E2F337C9F}" type="pres">
      <dgm:prSet presAssocID="{B67DDD10-2665-C04B-802C-B68D3384CB99}" presName="Name111" presStyleLbl="parChTrans1D3" presStyleIdx="0" presStyleCnt="5"/>
      <dgm:spPr/>
      <dgm:t>
        <a:bodyPr/>
        <a:lstStyle/>
        <a:p>
          <a:endParaRPr lang="en-US"/>
        </a:p>
      </dgm:t>
    </dgm:pt>
    <dgm:pt modelId="{9C028341-F8D8-654C-B4B8-E5B091CA12BB}" type="pres">
      <dgm:prSet presAssocID="{CFB701AB-5CFC-374D-A842-136BEFB9D7BD}" presName="hierRoot3" presStyleCnt="0">
        <dgm:presLayoutVars>
          <dgm:hierBranch val="init"/>
        </dgm:presLayoutVars>
      </dgm:prSet>
      <dgm:spPr/>
    </dgm:pt>
    <dgm:pt modelId="{8B1B4EBA-873F-ED45-9484-20FE7FBC7623}" type="pres">
      <dgm:prSet presAssocID="{CFB701AB-5CFC-374D-A842-136BEFB9D7BD}" presName="rootComposite3" presStyleCnt="0"/>
      <dgm:spPr/>
    </dgm:pt>
    <dgm:pt modelId="{252BC1EA-9400-3449-A939-FDF2447D1503}" type="pres">
      <dgm:prSet presAssocID="{CFB701AB-5CFC-374D-A842-136BEFB9D7BD}" presName="rootText3" presStyleLbl="asst1" presStyleIdx="1" presStyleCnt="7">
        <dgm:presLayoutVars>
          <dgm:chPref val="3"/>
        </dgm:presLayoutVars>
      </dgm:prSet>
      <dgm:spPr/>
      <dgm:t>
        <a:bodyPr/>
        <a:lstStyle/>
        <a:p>
          <a:endParaRPr lang="en-US"/>
        </a:p>
      </dgm:t>
    </dgm:pt>
    <dgm:pt modelId="{E815941D-8537-1A4F-A021-82EBE7DE9C2C}" type="pres">
      <dgm:prSet presAssocID="{CFB701AB-5CFC-374D-A842-136BEFB9D7BD}" presName="rootConnector3" presStyleLbl="asst1" presStyleIdx="1" presStyleCnt="7"/>
      <dgm:spPr/>
      <dgm:t>
        <a:bodyPr/>
        <a:lstStyle/>
        <a:p>
          <a:endParaRPr lang="en-US"/>
        </a:p>
      </dgm:t>
    </dgm:pt>
    <dgm:pt modelId="{8381EA1F-E05A-004E-8929-AA098FDC420A}" type="pres">
      <dgm:prSet presAssocID="{CFB701AB-5CFC-374D-A842-136BEFB9D7BD}" presName="hierChild6" presStyleCnt="0"/>
      <dgm:spPr/>
    </dgm:pt>
    <dgm:pt modelId="{A1933DA5-002F-B345-8D39-07F31B168C97}" type="pres">
      <dgm:prSet presAssocID="{CFB701AB-5CFC-374D-A842-136BEFB9D7BD}" presName="hierChild7" presStyleCnt="0"/>
      <dgm:spPr/>
    </dgm:pt>
    <dgm:pt modelId="{0B2146F6-F12B-2F43-A243-47C6B4ECF48C}" type="pres">
      <dgm:prSet presAssocID="{CFB3353B-55DD-BA4B-A656-F5BF38113A0D}" presName="Name111" presStyleLbl="parChTrans1D3" presStyleIdx="1" presStyleCnt="5"/>
      <dgm:spPr/>
      <dgm:t>
        <a:bodyPr/>
        <a:lstStyle/>
        <a:p>
          <a:endParaRPr lang="en-US"/>
        </a:p>
      </dgm:t>
    </dgm:pt>
    <dgm:pt modelId="{DBCA9D41-746C-0342-8F7A-5449D46F3DFF}" type="pres">
      <dgm:prSet presAssocID="{E6FA4B94-FF00-7F45-AA89-53CC4F65DE6F}" presName="hierRoot3" presStyleCnt="0">
        <dgm:presLayoutVars>
          <dgm:hierBranch val="init"/>
        </dgm:presLayoutVars>
      </dgm:prSet>
      <dgm:spPr/>
    </dgm:pt>
    <dgm:pt modelId="{4C6C0B6A-B61F-FF46-BE77-3543492DD523}" type="pres">
      <dgm:prSet presAssocID="{E6FA4B94-FF00-7F45-AA89-53CC4F65DE6F}" presName="rootComposite3" presStyleCnt="0"/>
      <dgm:spPr/>
    </dgm:pt>
    <dgm:pt modelId="{09A111C4-111F-934F-80D8-E97EBF4DF60B}" type="pres">
      <dgm:prSet presAssocID="{E6FA4B94-FF00-7F45-AA89-53CC4F65DE6F}" presName="rootText3" presStyleLbl="asst1" presStyleIdx="2" presStyleCnt="7">
        <dgm:presLayoutVars>
          <dgm:chPref val="3"/>
        </dgm:presLayoutVars>
      </dgm:prSet>
      <dgm:spPr/>
      <dgm:t>
        <a:bodyPr/>
        <a:lstStyle/>
        <a:p>
          <a:endParaRPr lang="en-US"/>
        </a:p>
      </dgm:t>
    </dgm:pt>
    <dgm:pt modelId="{4CF81BD3-675E-D14B-A8EB-4FC547530B3F}" type="pres">
      <dgm:prSet presAssocID="{E6FA4B94-FF00-7F45-AA89-53CC4F65DE6F}" presName="rootConnector3" presStyleLbl="asst1" presStyleIdx="2" presStyleCnt="7"/>
      <dgm:spPr/>
      <dgm:t>
        <a:bodyPr/>
        <a:lstStyle/>
        <a:p>
          <a:endParaRPr lang="en-US"/>
        </a:p>
      </dgm:t>
    </dgm:pt>
    <dgm:pt modelId="{E8524A76-3C35-BB43-BFDF-03AA25C2FDEE}" type="pres">
      <dgm:prSet presAssocID="{E6FA4B94-FF00-7F45-AA89-53CC4F65DE6F}" presName="hierChild6" presStyleCnt="0"/>
      <dgm:spPr/>
    </dgm:pt>
    <dgm:pt modelId="{01343E6B-D66C-AE48-AF46-C6BD5EE66351}" type="pres">
      <dgm:prSet presAssocID="{E6FA4B94-FF00-7F45-AA89-53CC4F65DE6F}" presName="hierChild7" presStyleCnt="0"/>
      <dgm:spPr/>
    </dgm:pt>
    <dgm:pt modelId="{73625DD3-C231-D04E-B0CC-BD5DB0C580E6}" type="pres">
      <dgm:prSet presAssocID="{4B99F6B1-D00A-7041-8C1E-69F40D3D7DEB}" presName="Name111" presStyleLbl="parChTrans1D3" presStyleIdx="2" presStyleCnt="5"/>
      <dgm:spPr/>
      <dgm:t>
        <a:bodyPr/>
        <a:lstStyle/>
        <a:p>
          <a:endParaRPr lang="en-US"/>
        </a:p>
      </dgm:t>
    </dgm:pt>
    <dgm:pt modelId="{C8CE857A-2295-974A-A4F0-1BEB8D85F0D7}" type="pres">
      <dgm:prSet presAssocID="{2A918592-3EAF-0542-905A-4481C60F6BE5}" presName="hierRoot3" presStyleCnt="0">
        <dgm:presLayoutVars>
          <dgm:hierBranch val="init"/>
        </dgm:presLayoutVars>
      </dgm:prSet>
      <dgm:spPr/>
    </dgm:pt>
    <dgm:pt modelId="{EB7B6DD5-FC0D-154D-93FF-17224A4E52C8}" type="pres">
      <dgm:prSet presAssocID="{2A918592-3EAF-0542-905A-4481C60F6BE5}" presName="rootComposite3" presStyleCnt="0"/>
      <dgm:spPr/>
    </dgm:pt>
    <dgm:pt modelId="{FF32318B-A762-9B42-8A7F-E6CD536EF9EB}" type="pres">
      <dgm:prSet presAssocID="{2A918592-3EAF-0542-905A-4481C60F6BE5}" presName="rootText3" presStyleLbl="asst1" presStyleIdx="3" presStyleCnt="7">
        <dgm:presLayoutVars>
          <dgm:chPref val="3"/>
        </dgm:presLayoutVars>
      </dgm:prSet>
      <dgm:spPr/>
      <dgm:t>
        <a:bodyPr/>
        <a:lstStyle/>
        <a:p>
          <a:endParaRPr lang="en-US"/>
        </a:p>
      </dgm:t>
    </dgm:pt>
    <dgm:pt modelId="{3E8336AC-9A8E-8944-94ED-6056F8164C6D}" type="pres">
      <dgm:prSet presAssocID="{2A918592-3EAF-0542-905A-4481C60F6BE5}" presName="rootConnector3" presStyleLbl="asst1" presStyleIdx="3" presStyleCnt="7"/>
      <dgm:spPr/>
      <dgm:t>
        <a:bodyPr/>
        <a:lstStyle/>
        <a:p>
          <a:endParaRPr lang="en-US"/>
        </a:p>
      </dgm:t>
    </dgm:pt>
    <dgm:pt modelId="{802BB479-946C-674C-82A4-86B73477E746}" type="pres">
      <dgm:prSet presAssocID="{2A918592-3EAF-0542-905A-4481C60F6BE5}" presName="hierChild6" presStyleCnt="0"/>
      <dgm:spPr/>
    </dgm:pt>
    <dgm:pt modelId="{344DED82-806B-4B4C-A233-11D0CEE544F9}" type="pres">
      <dgm:prSet presAssocID="{2A918592-3EAF-0542-905A-4481C60F6BE5}" presName="hierChild7" presStyleCnt="0"/>
      <dgm:spPr/>
    </dgm:pt>
    <dgm:pt modelId="{F08A5EEF-BC57-C948-BC9D-32D890027259}" type="pres">
      <dgm:prSet presAssocID="{53A4B7D1-6466-934A-9D93-5792DD50F089}" presName="Name111" presStyleLbl="parChTrans1D2" presStyleIdx="1" presStyleCnt="2"/>
      <dgm:spPr/>
      <dgm:t>
        <a:bodyPr/>
        <a:lstStyle/>
        <a:p>
          <a:endParaRPr lang="en-US"/>
        </a:p>
      </dgm:t>
    </dgm:pt>
    <dgm:pt modelId="{08F1249D-90FD-F741-9F46-742C79E9803E}" type="pres">
      <dgm:prSet presAssocID="{884977E2-D3B9-C740-B323-01E81DCDD909}" presName="hierRoot3" presStyleCnt="0">
        <dgm:presLayoutVars>
          <dgm:hierBranch val="init"/>
        </dgm:presLayoutVars>
      </dgm:prSet>
      <dgm:spPr/>
    </dgm:pt>
    <dgm:pt modelId="{352F230D-0DBB-7C4F-A5CF-C0D87D594675}" type="pres">
      <dgm:prSet presAssocID="{884977E2-D3B9-C740-B323-01E81DCDD909}" presName="rootComposite3" presStyleCnt="0"/>
      <dgm:spPr/>
    </dgm:pt>
    <dgm:pt modelId="{A9B7CAF0-2B28-2B44-862E-46CD42DD5BE9}" type="pres">
      <dgm:prSet presAssocID="{884977E2-D3B9-C740-B323-01E81DCDD909}" presName="rootText3" presStyleLbl="asst1" presStyleIdx="4" presStyleCnt="7">
        <dgm:presLayoutVars>
          <dgm:chPref val="3"/>
        </dgm:presLayoutVars>
      </dgm:prSet>
      <dgm:spPr/>
      <dgm:t>
        <a:bodyPr/>
        <a:lstStyle/>
        <a:p>
          <a:endParaRPr lang="en-US"/>
        </a:p>
      </dgm:t>
    </dgm:pt>
    <dgm:pt modelId="{C5D901BD-5C89-FE45-8E31-7F29F47DFEF5}" type="pres">
      <dgm:prSet presAssocID="{884977E2-D3B9-C740-B323-01E81DCDD909}" presName="rootConnector3" presStyleLbl="asst1" presStyleIdx="4" presStyleCnt="7"/>
      <dgm:spPr/>
      <dgm:t>
        <a:bodyPr/>
        <a:lstStyle/>
        <a:p>
          <a:endParaRPr lang="en-US"/>
        </a:p>
      </dgm:t>
    </dgm:pt>
    <dgm:pt modelId="{2F9A2695-7B59-E84F-A7B3-8BB90C18FF11}" type="pres">
      <dgm:prSet presAssocID="{884977E2-D3B9-C740-B323-01E81DCDD909}" presName="hierChild6" presStyleCnt="0"/>
      <dgm:spPr/>
    </dgm:pt>
    <dgm:pt modelId="{D315641D-98F8-B84C-9123-049E8269784E}" type="pres">
      <dgm:prSet presAssocID="{884977E2-D3B9-C740-B323-01E81DCDD909}" presName="hierChild7" presStyleCnt="0"/>
      <dgm:spPr/>
    </dgm:pt>
    <dgm:pt modelId="{85B58651-FB40-9E43-B210-C4E8A81B9442}" type="pres">
      <dgm:prSet presAssocID="{861ED498-5540-C045-9670-66BCDC6284AA}" presName="Name111" presStyleLbl="parChTrans1D3" presStyleIdx="3" presStyleCnt="5"/>
      <dgm:spPr/>
      <dgm:t>
        <a:bodyPr/>
        <a:lstStyle/>
        <a:p>
          <a:endParaRPr lang="en-US"/>
        </a:p>
      </dgm:t>
    </dgm:pt>
    <dgm:pt modelId="{1F9B213D-BCD0-A94B-9D8A-C398567CF101}" type="pres">
      <dgm:prSet presAssocID="{F6371060-825A-A840-B90A-4DE245D2BF99}" presName="hierRoot3" presStyleCnt="0">
        <dgm:presLayoutVars>
          <dgm:hierBranch val="init"/>
        </dgm:presLayoutVars>
      </dgm:prSet>
      <dgm:spPr/>
    </dgm:pt>
    <dgm:pt modelId="{E0F98733-E11E-7B42-8DD0-F592FCCD6B58}" type="pres">
      <dgm:prSet presAssocID="{F6371060-825A-A840-B90A-4DE245D2BF99}" presName="rootComposite3" presStyleCnt="0"/>
      <dgm:spPr/>
    </dgm:pt>
    <dgm:pt modelId="{F8103CBA-8AA6-6D42-B615-0B0E07397458}" type="pres">
      <dgm:prSet presAssocID="{F6371060-825A-A840-B90A-4DE245D2BF99}" presName="rootText3" presStyleLbl="asst1" presStyleIdx="5" presStyleCnt="7">
        <dgm:presLayoutVars>
          <dgm:chPref val="3"/>
        </dgm:presLayoutVars>
      </dgm:prSet>
      <dgm:spPr/>
      <dgm:t>
        <a:bodyPr/>
        <a:lstStyle/>
        <a:p>
          <a:endParaRPr lang="en-US"/>
        </a:p>
      </dgm:t>
    </dgm:pt>
    <dgm:pt modelId="{7B22F84E-5A02-B34C-BC94-70E9594E4CDC}" type="pres">
      <dgm:prSet presAssocID="{F6371060-825A-A840-B90A-4DE245D2BF99}" presName="rootConnector3" presStyleLbl="asst1" presStyleIdx="5" presStyleCnt="7"/>
      <dgm:spPr/>
      <dgm:t>
        <a:bodyPr/>
        <a:lstStyle/>
        <a:p>
          <a:endParaRPr lang="en-US"/>
        </a:p>
      </dgm:t>
    </dgm:pt>
    <dgm:pt modelId="{82C82F75-66F0-CC43-AB10-83E7382C32F5}" type="pres">
      <dgm:prSet presAssocID="{F6371060-825A-A840-B90A-4DE245D2BF99}" presName="hierChild6" presStyleCnt="0"/>
      <dgm:spPr/>
    </dgm:pt>
    <dgm:pt modelId="{07D25C58-C687-F546-8AE9-01F356E45ED4}" type="pres">
      <dgm:prSet presAssocID="{F6371060-825A-A840-B90A-4DE245D2BF99}" presName="hierChild7" presStyleCnt="0"/>
      <dgm:spPr/>
    </dgm:pt>
    <dgm:pt modelId="{3FCB424E-7E12-484A-90CE-72BF2ACD302C}" type="pres">
      <dgm:prSet presAssocID="{AADA6E1D-8E02-BB4A-9426-482862F2B525}" presName="Name111" presStyleLbl="parChTrans1D3" presStyleIdx="4" presStyleCnt="5"/>
      <dgm:spPr/>
      <dgm:t>
        <a:bodyPr/>
        <a:lstStyle/>
        <a:p>
          <a:endParaRPr lang="en-US"/>
        </a:p>
      </dgm:t>
    </dgm:pt>
    <dgm:pt modelId="{3EA4EB0A-9828-F74C-A4D7-377FF711C7C3}" type="pres">
      <dgm:prSet presAssocID="{7FF4ED21-DFB4-1F4D-9C89-DEC88D09E1BD}" presName="hierRoot3" presStyleCnt="0">
        <dgm:presLayoutVars>
          <dgm:hierBranch val="init"/>
        </dgm:presLayoutVars>
      </dgm:prSet>
      <dgm:spPr/>
    </dgm:pt>
    <dgm:pt modelId="{B40A6E36-A19D-F44A-83EC-6126A8443B45}" type="pres">
      <dgm:prSet presAssocID="{7FF4ED21-DFB4-1F4D-9C89-DEC88D09E1BD}" presName="rootComposite3" presStyleCnt="0"/>
      <dgm:spPr/>
    </dgm:pt>
    <dgm:pt modelId="{A33A07C6-7D56-184D-B2F3-8BEFEA9013E0}" type="pres">
      <dgm:prSet presAssocID="{7FF4ED21-DFB4-1F4D-9C89-DEC88D09E1BD}" presName="rootText3" presStyleLbl="asst1" presStyleIdx="6" presStyleCnt="7">
        <dgm:presLayoutVars>
          <dgm:chPref val="3"/>
        </dgm:presLayoutVars>
      </dgm:prSet>
      <dgm:spPr/>
      <dgm:t>
        <a:bodyPr/>
        <a:lstStyle/>
        <a:p>
          <a:endParaRPr lang="en-US"/>
        </a:p>
      </dgm:t>
    </dgm:pt>
    <dgm:pt modelId="{F1AAA53B-1A67-C843-820F-D48F1F737950}" type="pres">
      <dgm:prSet presAssocID="{7FF4ED21-DFB4-1F4D-9C89-DEC88D09E1BD}" presName="rootConnector3" presStyleLbl="asst1" presStyleIdx="6" presStyleCnt="7"/>
      <dgm:spPr/>
      <dgm:t>
        <a:bodyPr/>
        <a:lstStyle/>
        <a:p>
          <a:endParaRPr lang="en-US"/>
        </a:p>
      </dgm:t>
    </dgm:pt>
    <dgm:pt modelId="{5D8B49BB-0F2F-FD4C-9601-00A38340D96A}" type="pres">
      <dgm:prSet presAssocID="{7FF4ED21-DFB4-1F4D-9C89-DEC88D09E1BD}" presName="hierChild6" presStyleCnt="0"/>
      <dgm:spPr/>
    </dgm:pt>
    <dgm:pt modelId="{28B222A8-3A71-2F41-B32A-A42F082B0E53}" type="pres">
      <dgm:prSet presAssocID="{7FF4ED21-DFB4-1F4D-9C89-DEC88D09E1BD}" presName="hierChild7" presStyleCnt="0"/>
      <dgm:spPr/>
    </dgm:pt>
  </dgm:ptLst>
  <dgm:cxnLst>
    <dgm:cxn modelId="{57F3232A-AAE9-6947-960F-71690DF29E33}" type="presOf" srcId="{E1FABCA6-833C-7E40-94DB-77C197B663CF}" destId="{413C8BF5-188E-C74C-9E27-558AE799816B}" srcOrd="0" destOrd="0" presId="urn:microsoft.com/office/officeart/2005/8/layout/orgChart1"/>
    <dgm:cxn modelId="{E6D65EA4-ED2F-3942-A9DE-51B7E9825F2A}" srcId="{7A4F47E2-8033-7941-8D26-4F9FF18C1E7F}" destId="{9E3FA25B-DEEB-AD42-A158-119771147A7A}" srcOrd="0" destOrd="0" parTransId="{3E2E12F8-99D7-3544-9FBB-F9A666D5E57A}" sibTransId="{82A85D57-A258-F14F-BB4B-D7A3E66E39B9}"/>
    <dgm:cxn modelId="{E6B1C938-5248-7C40-BB47-62C7E8385F46}" type="presOf" srcId="{9E3FA25B-DEEB-AD42-A158-119771147A7A}" destId="{99EB51AE-5F31-7E43-B20C-F51895E820BE}" srcOrd="0" destOrd="0" presId="urn:microsoft.com/office/officeart/2005/8/layout/orgChart1"/>
    <dgm:cxn modelId="{C6DC7702-A953-2C45-886C-ACAA405F59EA}" srcId="{9E3FA25B-DEEB-AD42-A158-119771147A7A}" destId="{2A918592-3EAF-0542-905A-4481C60F6BE5}" srcOrd="2" destOrd="0" parTransId="{4B99F6B1-D00A-7041-8C1E-69F40D3D7DEB}" sibTransId="{BEFEE692-BECB-194E-9951-68E8164A0CE0}"/>
    <dgm:cxn modelId="{C5B69EAC-21BC-BE4B-B7CA-8F70BA3D5824}" srcId="{9E3FA25B-DEEB-AD42-A158-119771147A7A}" destId="{CFB701AB-5CFC-374D-A842-136BEFB9D7BD}" srcOrd="0" destOrd="0" parTransId="{B67DDD10-2665-C04B-802C-B68D3384CB99}" sibTransId="{5D1D222C-7519-3B46-A778-2A1EC9826A9F}"/>
    <dgm:cxn modelId="{533766ED-2A95-5749-8A6D-1E4CEE694EFB}" type="presOf" srcId="{CFB701AB-5CFC-374D-A842-136BEFB9D7BD}" destId="{252BC1EA-9400-3449-A939-FDF2447D1503}" srcOrd="0" destOrd="0" presId="urn:microsoft.com/office/officeart/2005/8/layout/orgChart1"/>
    <dgm:cxn modelId="{FA061802-4E73-3B40-944E-CE8AC09945AB}" type="presOf" srcId="{4B99F6B1-D00A-7041-8C1E-69F40D3D7DEB}" destId="{73625DD3-C231-D04E-B0CC-BD5DB0C580E6}" srcOrd="0" destOrd="0" presId="urn:microsoft.com/office/officeart/2005/8/layout/orgChart1"/>
    <dgm:cxn modelId="{A01E2086-DBF5-D946-8F94-BE9605D49A44}" srcId="{7A4F47E2-8033-7941-8D26-4F9FF18C1E7F}" destId="{884977E2-D3B9-C740-B323-01E81DCDD909}" srcOrd="1" destOrd="0" parTransId="{53A4B7D1-6466-934A-9D93-5792DD50F089}" sibTransId="{573F3BD1-5564-6949-91D3-913F941F58A7}"/>
    <dgm:cxn modelId="{1A914A69-2B91-B748-A9AF-3D41D3C2E962}" srcId="{9E3FA25B-DEEB-AD42-A158-119771147A7A}" destId="{E6FA4B94-FF00-7F45-AA89-53CC4F65DE6F}" srcOrd="1" destOrd="0" parTransId="{CFB3353B-55DD-BA4B-A656-F5BF38113A0D}" sibTransId="{9E67BAA9-B926-594E-9BB7-58989BD92A35}"/>
    <dgm:cxn modelId="{1B3B3689-CA26-EF41-A177-BDA2275B9C17}" type="presOf" srcId="{884977E2-D3B9-C740-B323-01E81DCDD909}" destId="{C5D901BD-5C89-FE45-8E31-7F29F47DFEF5}" srcOrd="1" destOrd="0" presId="urn:microsoft.com/office/officeart/2005/8/layout/orgChart1"/>
    <dgm:cxn modelId="{17225CE7-D348-5B4B-86F5-BC528D13F49F}" type="presOf" srcId="{E6FA4B94-FF00-7F45-AA89-53CC4F65DE6F}" destId="{09A111C4-111F-934F-80D8-E97EBF4DF60B}" srcOrd="0" destOrd="0" presId="urn:microsoft.com/office/officeart/2005/8/layout/orgChart1"/>
    <dgm:cxn modelId="{54519130-510A-CF4B-8F81-22A781EAC89C}" type="presOf" srcId="{7A4F47E2-8033-7941-8D26-4F9FF18C1E7F}" destId="{63F97446-16E9-D24B-9CDE-796F1EEC0FDE}" srcOrd="1" destOrd="0" presId="urn:microsoft.com/office/officeart/2005/8/layout/orgChart1"/>
    <dgm:cxn modelId="{D61EBFB9-DB7F-FC44-B10E-F64CDFE3427F}" type="presOf" srcId="{F6371060-825A-A840-B90A-4DE245D2BF99}" destId="{7B22F84E-5A02-B34C-BC94-70E9594E4CDC}" srcOrd="1" destOrd="0" presId="urn:microsoft.com/office/officeart/2005/8/layout/orgChart1"/>
    <dgm:cxn modelId="{ED4DE53F-3D70-6040-B36D-52E2C71033C1}" type="presOf" srcId="{B67DDD10-2665-C04B-802C-B68D3384CB99}" destId="{1E7DC7B3-7870-6546-90AD-B50E2F337C9F}" srcOrd="0" destOrd="0" presId="urn:microsoft.com/office/officeart/2005/8/layout/orgChart1"/>
    <dgm:cxn modelId="{5548535E-BF69-DC4E-A377-0D2306322060}" type="presOf" srcId="{7A4F47E2-8033-7941-8D26-4F9FF18C1E7F}" destId="{E296C9D5-0E8F-6C44-B49B-6CD30C02030B}" srcOrd="0" destOrd="0" presId="urn:microsoft.com/office/officeart/2005/8/layout/orgChart1"/>
    <dgm:cxn modelId="{D447ECE2-C306-384A-A5B2-90E6D21B2545}" type="presOf" srcId="{7FF4ED21-DFB4-1F4D-9C89-DEC88D09E1BD}" destId="{A33A07C6-7D56-184D-B2F3-8BEFEA9013E0}" srcOrd="0" destOrd="0" presId="urn:microsoft.com/office/officeart/2005/8/layout/orgChart1"/>
    <dgm:cxn modelId="{3631D0C0-2AA3-DF44-9335-5CCBA0FB31FD}" srcId="{E1FABCA6-833C-7E40-94DB-77C197B663CF}" destId="{7A4F47E2-8033-7941-8D26-4F9FF18C1E7F}" srcOrd="0" destOrd="0" parTransId="{48EC393C-CEF9-E34E-BDB7-91374E56042F}" sibTransId="{F84AD781-C72B-DA4C-8A57-22249AA4E2E2}"/>
    <dgm:cxn modelId="{7975F4E0-9D59-1F4B-B128-93191EF13EFD}" type="presOf" srcId="{884977E2-D3B9-C740-B323-01E81DCDD909}" destId="{A9B7CAF0-2B28-2B44-862E-46CD42DD5BE9}" srcOrd="0" destOrd="0" presId="urn:microsoft.com/office/officeart/2005/8/layout/orgChart1"/>
    <dgm:cxn modelId="{568A59E4-EECC-F944-81FD-FC755A48B899}" type="presOf" srcId="{E6FA4B94-FF00-7F45-AA89-53CC4F65DE6F}" destId="{4CF81BD3-675E-D14B-A8EB-4FC547530B3F}" srcOrd="1" destOrd="0" presId="urn:microsoft.com/office/officeart/2005/8/layout/orgChart1"/>
    <dgm:cxn modelId="{C5110086-6534-1B44-8F3C-1ADFB595FE87}" type="presOf" srcId="{861ED498-5540-C045-9670-66BCDC6284AA}" destId="{85B58651-FB40-9E43-B210-C4E8A81B9442}" srcOrd="0" destOrd="0" presId="urn:microsoft.com/office/officeart/2005/8/layout/orgChart1"/>
    <dgm:cxn modelId="{545378A9-4ADF-5942-9598-AE03712B6A69}" type="presOf" srcId="{7FF4ED21-DFB4-1F4D-9C89-DEC88D09E1BD}" destId="{F1AAA53B-1A67-C843-820F-D48F1F737950}" srcOrd="1" destOrd="0" presId="urn:microsoft.com/office/officeart/2005/8/layout/orgChart1"/>
    <dgm:cxn modelId="{814024F5-70C6-374B-85DA-188329CDCDF5}" type="presOf" srcId="{AADA6E1D-8E02-BB4A-9426-482862F2B525}" destId="{3FCB424E-7E12-484A-90CE-72BF2ACD302C}" srcOrd="0" destOrd="0" presId="urn:microsoft.com/office/officeart/2005/8/layout/orgChart1"/>
    <dgm:cxn modelId="{A742C890-3366-2A46-8316-E7656B4F21EB}" type="presOf" srcId="{CFB3353B-55DD-BA4B-A656-F5BF38113A0D}" destId="{0B2146F6-F12B-2F43-A243-47C6B4ECF48C}" srcOrd="0" destOrd="0" presId="urn:microsoft.com/office/officeart/2005/8/layout/orgChart1"/>
    <dgm:cxn modelId="{3B5A84C2-5ABB-D247-935F-F127D92052AE}" type="presOf" srcId="{53A4B7D1-6466-934A-9D93-5792DD50F089}" destId="{F08A5EEF-BC57-C948-BC9D-32D890027259}" srcOrd="0" destOrd="0" presId="urn:microsoft.com/office/officeart/2005/8/layout/orgChart1"/>
    <dgm:cxn modelId="{BA875A1E-54D4-C641-B9C1-89EA7C59B37D}" type="presOf" srcId="{3E2E12F8-99D7-3544-9FBB-F9A666D5E57A}" destId="{F0E72E92-FB93-434F-8554-DFC169495425}" srcOrd="0" destOrd="0" presId="urn:microsoft.com/office/officeart/2005/8/layout/orgChart1"/>
    <dgm:cxn modelId="{A2E2CFD8-1897-C54E-B89B-32036262019C}" type="presOf" srcId="{2A918592-3EAF-0542-905A-4481C60F6BE5}" destId="{FF32318B-A762-9B42-8A7F-E6CD536EF9EB}" srcOrd="0" destOrd="0" presId="urn:microsoft.com/office/officeart/2005/8/layout/orgChart1"/>
    <dgm:cxn modelId="{7988756E-A71E-A643-9FB5-2D159B4A99BE}" type="presOf" srcId="{9E3FA25B-DEEB-AD42-A158-119771147A7A}" destId="{865872E3-4F78-BA42-A6FF-4284E8D80F26}" srcOrd="1" destOrd="0" presId="urn:microsoft.com/office/officeart/2005/8/layout/orgChart1"/>
    <dgm:cxn modelId="{6B71A28E-2B1E-FD48-9970-ECD0FBCC5861}" srcId="{884977E2-D3B9-C740-B323-01E81DCDD909}" destId="{7FF4ED21-DFB4-1F4D-9C89-DEC88D09E1BD}" srcOrd="1" destOrd="0" parTransId="{AADA6E1D-8E02-BB4A-9426-482862F2B525}" sibTransId="{D5901CBF-FDE2-D443-967D-8649F887CA05}"/>
    <dgm:cxn modelId="{3924A4A3-6994-A14B-8F3D-C7AE6CAC5F61}" type="presOf" srcId="{2A918592-3EAF-0542-905A-4481C60F6BE5}" destId="{3E8336AC-9A8E-8944-94ED-6056F8164C6D}" srcOrd="1" destOrd="0" presId="urn:microsoft.com/office/officeart/2005/8/layout/orgChart1"/>
    <dgm:cxn modelId="{D93C9DC2-C554-DC47-86F5-73C9DA529147}" srcId="{884977E2-D3B9-C740-B323-01E81DCDD909}" destId="{F6371060-825A-A840-B90A-4DE245D2BF99}" srcOrd="0" destOrd="0" parTransId="{861ED498-5540-C045-9670-66BCDC6284AA}" sibTransId="{A6898B6A-86A5-1F4E-B77B-BBD0C391CA63}"/>
    <dgm:cxn modelId="{5A079AD4-39F9-A847-A7B2-33C0A747F3CA}" type="presOf" srcId="{F6371060-825A-A840-B90A-4DE245D2BF99}" destId="{F8103CBA-8AA6-6D42-B615-0B0E07397458}" srcOrd="0" destOrd="0" presId="urn:microsoft.com/office/officeart/2005/8/layout/orgChart1"/>
    <dgm:cxn modelId="{F1542824-2D0D-5340-92EC-0B17EB43A926}" type="presOf" srcId="{CFB701AB-5CFC-374D-A842-136BEFB9D7BD}" destId="{E815941D-8537-1A4F-A021-82EBE7DE9C2C}" srcOrd="1" destOrd="0" presId="urn:microsoft.com/office/officeart/2005/8/layout/orgChart1"/>
    <dgm:cxn modelId="{4661CAF4-DE40-5A43-9B1C-7CD9F522002D}" type="presParOf" srcId="{413C8BF5-188E-C74C-9E27-558AE799816B}" destId="{8DFF42F4-E797-B348-B70A-DBCAE6F75162}" srcOrd="0" destOrd="0" presId="urn:microsoft.com/office/officeart/2005/8/layout/orgChart1"/>
    <dgm:cxn modelId="{EA1A7A80-5DDA-B84F-8F18-BC7AD6489C2D}" type="presParOf" srcId="{8DFF42F4-E797-B348-B70A-DBCAE6F75162}" destId="{52B2418F-9C42-EA47-A754-BF6694C94001}" srcOrd="0" destOrd="0" presId="urn:microsoft.com/office/officeart/2005/8/layout/orgChart1"/>
    <dgm:cxn modelId="{18A4DE88-92F9-7548-8BA4-65E7CA794F94}" type="presParOf" srcId="{52B2418F-9C42-EA47-A754-BF6694C94001}" destId="{E296C9D5-0E8F-6C44-B49B-6CD30C02030B}" srcOrd="0" destOrd="0" presId="urn:microsoft.com/office/officeart/2005/8/layout/orgChart1"/>
    <dgm:cxn modelId="{11EA61CD-B77D-3147-8E2B-D885E3326859}" type="presParOf" srcId="{52B2418F-9C42-EA47-A754-BF6694C94001}" destId="{63F97446-16E9-D24B-9CDE-796F1EEC0FDE}" srcOrd="1" destOrd="0" presId="urn:microsoft.com/office/officeart/2005/8/layout/orgChart1"/>
    <dgm:cxn modelId="{B025ACE6-AD1E-0A4D-A00B-71D28A15C472}" type="presParOf" srcId="{8DFF42F4-E797-B348-B70A-DBCAE6F75162}" destId="{10EB8A7E-2BEE-1E4C-9DB4-1F1ACE97494D}" srcOrd="1" destOrd="0" presId="urn:microsoft.com/office/officeart/2005/8/layout/orgChart1"/>
    <dgm:cxn modelId="{65396B59-DC41-8C4E-9CE4-249B0F9D04CE}" type="presParOf" srcId="{8DFF42F4-E797-B348-B70A-DBCAE6F75162}" destId="{DE804C3A-AC5D-B04C-A013-05BDEB32BDE3}" srcOrd="2" destOrd="0" presId="urn:microsoft.com/office/officeart/2005/8/layout/orgChart1"/>
    <dgm:cxn modelId="{2B67A611-0968-EA49-A2C6-4239B8063098}" type="presParOf" srcId="{DE804C3A-AC5D-B04C-A013-05BDEB32BDE3}" destId="{F0E72E92-FB93-434F-8554-DFC169495425}" srcOrd="0" destOrd="0" presId="urn:microsoft.com/office/officeart/2005/8/layout/orgChart1"/>
    <dgm:cxn modelId="{22483D2F-79B4-6946-9716-0D1A95CBD346}" type="presParOf" srcId="{DE804C3A-AC5D-B04C-A013-05BDEB32BDE3}" destId="{A7D5EFBE-78A3-6844-A524-226F7FC0E806}" srcOrd="1" destOrd="0" presId="urn:microsoft.com/office/officeart/2005/8/layout/orgChart1"/>
    <dgm:cxn modelId="{05E5181E-CCC0-514C-9BD8-460AC959FE34}" type="presParOf" srcId="{A7D5EFBE-78A3-6844-A524-226F7FC0E806}" destId="{1DDD6DCA-0882-9040-A74D-8D001844FBE3}" srcOrd="0" destOrd="0" presId="urn:microsoft.com/office/officeart/2005/8/layout/orgChart1"/>
    <dgm:cxn modelId="{6F323893-5285-D848-88E9-92EC5FD11BB4}" type="presParOf" srcId="{1DDD6DCA-0882-9040-A74D-8D001844FBE3}" destId="{99EB51AE-5F31-7E43-B20C-F51895E820BE}" srcOrd="0" destOrd="0" presId="urn:microsoft.com/office/officeart/2005/8/layout/orgChart1"/>
    <dgm:cxn modelId="{3E460522-157A-3642-BBB0-AE4D1805072C}" type="presParOf" srcId="{1DDD6DCA-0882-9040-A74D-8D001844FBE3}" destId="{865872E3-4F78-BA42-A6FF-4284E8D80F26}" srcOrd="1" destOrd="0" presId="urn:microsoft.com/office/officeart/2005/8/layout/orgChart1"/>
    <dgm:cxn modelId="{F49FE077-0FC1-D946-A98E-C6C46FC344EC}" type="presParOf" srcId="{A7D5EFBE-78A3-6844-A524-226F7FC0E806}" destId="{502941B8-4E39-E74B-B5EC-9E67146CD2A4}" srcOrd="1" destOrd="0" presId="urn:microsoft.com/office/officeart/2005/8/layout/orgChart1"/>
    <dgm:cxn modelId="{3A114EF1-C571-AC4F-B39F-26E4BC3D7C86}" type="presParOf" srcId="{A7D5EFBE-78A3-6844-A524-226F7FC0E806}" destId="{4DFE1563-F0A1-FA48-AB40-6894DA608BF9}" srcOrd="2" destOrd="0" presId="urn:microsoft.com/office/officeart/2005/8/layout/orgChart1"/>
    <dgm:cxn modelId="{E3AFBAB2-0EB7-5F44-9D10-DEF5148905CB}" type="presParOf" srcId="{4DFE1563-F0A1-FA48-AB40-6894DA608BF9}" destId="{1E7DC7B3-7870-6546-90AD-B50E2F337C9F}" srcOrd="0" destOrd="0" presId="urn:microsoft.com/office/officeart/2005/8/layout/orgChart1"/>
    <dgm:cxn modelId="{BA9AEF6C-C6EC-364C-8920-5D8FC08E4DC1}" type="presParOf" srcId="{4DFE1563-F0A1-FA48-AB40-6894DA608BF9}" destId="{9C028341-F8D8-654C-B4B8-E5B091CA12BB}" srcOrd="1" destOrd="0" presId="urn:microsoft.com/office/officeart/2005/8/layout/orgChart1"/>
    <dgm:cxn modelId="{00E63AE3-7A4D-D84F-A765-09B9149D2B71}" type="presParOf" srcId="{9C028341-F8D8-654C-B4B8-E5B091CA12BB}" destId="{8B1B4EBA-873F-ED45-9484-20FE7FBC7623}" srcOrd="0" destOrd="0" presId="urn:microsoft.com/office/officeart/2005/8/layout/orgChart1"/>
    <dgm:cxn modelId="{0A2D7C03-1D3A-274C-84C8-835DA9D3D69D}" type="presParOf" srcId="{8B1B4EBA-873F-ED45-9484-20FE7FBC7623}" destId="{252BC1EA-9400-3449-A939-FDF2447D1503}" srcOrd="0" destOrd="0" presId="urn:microsoft.com/office/officeart/2005/8/layout/orgChart1"/>
    <dgm:cxn modelId="{ACD7DB8B-9983-BF4F-98F4-6FDB963C7C80}" type="presParOf" srcId="{8B1B4EBA-873F-ED45-9484-20FE7FBC7623}" destId="{E815941D-8537-1A4F-A021-82EBE7DE9C2C}" srcOrd="1" destOrd="0" presId="urn:microsoft.com/office/officeart/2005/8/layout/orgChart1"/>
    <dgm:cxn modelId="{21800891-DCB0-8541-8B6F-413F2E079A9E}" type="presParOf" srcId="{9C028341-F8D8-654C-B4B8-E5B091CA12BB}" destId="{8381EA1F-E05A-004E-8929-AA098FDC420A}" srcOrd="1" destOrd="0" presId="urn:microsoft.com/office/officeart/2005/8/layout/orgChart1"/>
    <dgm:cxn modelId="{E769E56B-9D1B-4E4F-905F-4DBEEA576EAB}" type="presParOf" srcId="{9C028341-F8D8-654C-B4B8-E5B091CA12BB}" destId="{A1933DA5-002F-B345-8D39-07F31B168C97}" srcOrd="2" destOrd="0" presId="urn:microsoft.com/office/officeart/2005/8/layout/orgChart1"/>
    <dgm:cxn modelId="{6D8FFDCC-5B12-AE4C-9F0F-351A13AF904C}" type="presParOf" srcId="{4DFE1563-F0A1-FA48-AB40-6894DA608BF9}" destId="{0B2146F6-F12B-2F43-A243-47C6B4ECF48C}" srcOrd="2" destOrd="0" presId="urn:microsoft.com/office/officeart/2005/8/layout/orgChart1"/>
    <dgm:cxn modelId="{DEE6BD03-5F7D-9A45-8E3E-42445422B160}" type="presParOf" srcId="{4DFE1563-F0A1-FA48-AB40-6894DA608BF9}" destId="{DBCA9D41-746C-0342-8F7A-5449D46F3DFF}" srcOrd="3" destOrd="0" presId="urn:microsoft.com/office/officeart/2005/8/layout/orgChart1"/>
    <dgm:cxn modelId="{826E0EDC-B38F-F541-AF5D-45FD3222F5C8}" type="presParOf" srcId="{DBCA9D41-746C-0342-8F7A-5449D46F3DFF}" destId="{4C6C0B6A-B61F-FF46-BE77-3543492DD523}" srcOrd="0" destOrd="0" presId="urn:microsoft.com/office/officeart/2005/8/layout/orgChart1"/>
    <dgm:cxn modelId="{AD1D1CDC-25B1-D349-BCE7-AB88B543C0FA}" type="presParOf" srcId="{4C6C0B6A-B61F-FF46-BE77-3543492DD523}" destId="{09A111C4-111F-934F-80D8-E97EBF4DF60B}" srcOrd="0" destOrd="0" presId="urn:microsoft.com/office/officeart/2005/8/layout/orgChart1"/>
    <dgm:cxn modelId="{24F6518E-DC41-3A40-97C1-3E2DB97A9CAE}" type="presParOf" srcId="{4C6C0B6A-B61F-FF46-BE77-3543492DD523}" destId="{4CF81BD3-675E-D14B-A8EB-4FC547530B3F}" srcOrd="1" destOrd="0" presId="urn:microsoft.com/office/officeart/2005/8/layout/orgChart1"/>
    <dgm:cxn modelId="{0A52155B-02B2-3645-8165-674645802172}" type="presParOf" srcId="{DBCA9D41-746C-0342-8F7A-5449D46F3DFF}" destId="{E8524A76-3C35-BB43-BFDF-03AA25C2FDEE}" srcOrd="1" destOrd="0" presId="urn:microsoft.com/office/officeart/2005/8/layout/orgChart1"/>
    <dgm:cxn modelId="{2E3FD635-23EE-D24F-A5D7-A940A410228A}" type="presParOf" srcId="{DBCA9D41-746C-0342-8F7A-5449D46F3DFF}" destId="{01343E6B-D66C-AE48-AF46-C6BD5EE66351}" srcOrd="2" destOrd="0" presId="urn:microsoft.com/office/officeart/2005/8/layout/orgChart1"/>
    <dgm:cxn modelId="{692EC53A-FF92-9748-8678-3018B664E32E}" type="presParOf" srcId="{4DFE1563-F0A1-FA48-AB40-6894DA608BF9}" destId="{73625DD3-C231-D04E-B0CC-BD5DB0C580E6}" srcOrd="4" destOrd="0" presId="urn:microsoft.com/office/officeart/2005/8/layout/orgChart1"/>
    <dgm:cxn modelId="{5BDA96C0-AECD-7D48-ADFE-10579FB27A51}" type="presParOf" srcId="{4DFE1563-F0A1-FA48-AB40-6894DA608BF9}" destId="{C8CE857A-2295-974A-A4F0-1BEB8D85F0D7}" srcOrd="5" destOrd="0" presId="urn:microsoft.com/office/officeart/2005/8/layout/orgChart1"/>
    <dgm:cxn modelId="{E7A48ACD-F23B-0441-819A-48EED78D6285}" type="presParOf" srcId="{C8CE857A-2295-974A-A4F0-1BEB8D85F0D7}" destId="{EB7B6DD5-FC0D-154D-93FF-17224A4E52C8}" srcOrd="0" destOrd="0" presId="urn:microsoft.com/office/officeart/2005/8/layout/orgChart1"/>
    <dgm:cxn modelId="{09B7875C-DFF9-6941-B27C-17788B925295}" type="presParOf" srcId="{EB7B6DD5-FC0D-154D-93FF-17224A4E52C8}" destId="{FF32318B-A762-9B42-8A7F-E6CD536EF9EB}" srcOrd="0" destOrd="0" presId="urn:microsoft.com/office/officeart/2005/8/layout/orgChart1"/>
    <dgm:cxn modelId="{7C1D253E-901B-4A43-903C-E4462B80431A}" type="presParOf" srcId="{EB7B6DD5-FC0D-154D-93FF-17224A4E52C8}" destId="{3E8336AC-9A8E-8944-94ED-6056F8164C6D}" srcOrd="1" destOrd="0" presId="urn:microsoft.com/office/officeart/2005/8/layout/orgChart1"/>
    <dgm:cxn modelId="{E868DA2F-5985-1B40-BD6A-886216C0EA99}" type="presParOf" srcId="{C8CE857A-2295-974A-A4F0-1BEB8D85F0D7}" destId="{802BB479-946C-674C-82A4-86B73477E746}" srcOrd="1" destOrd="0" presId="urn:microsoft.com/office/officeart/2005/8/layout/orgChart1"/>
    <dgm:cxn modelId="{4D597715-873F-BE4C-BDCF-D3CD690DA2F1}" type="presParOf" srcId="{C8CE857A-2295-974A-A4F0-1BEB8D85F0D7}" destId="{344DED82-806B-4B4C-A233-11D0CEE544F9}" srcOrd="2" destOrd="0" presId="urn:microsoft.com/office/officeart/2005/8/layout/orgChart1"/>
    <dgm:cxn modelId="{EB2AD85F-1EF9-A64D-A0B2-3BB70397B91F}" type="presParOf" srcId="{DE804C3A-AC5D-B04C-A013-05BDEB32BDE3}" destId="{F08A5EEF-BC57-C948-BC9D-32D890027259}" srcOrd="2" destOrd="0" presId="urn:microsoft.com/office/officeart/2005/8/layout/orgChart1"/>
    <dgm:cxn modelId="{FAC62EFC-9E14-C745-95E5-0E10896CBB3F}" type="presParOf" srcId="{DE804C3A-AC5D-B04C-A013-05BDEB32BDE3}" destId="{08F1249D-90FD-F741-9F46-742C79E9803E}" srcOrd="3" destOrd="0" presId="urn:microsoft.com/office/officeart/2005/8/layout/orgChart1"/>
    <dgm:cxn modelId="{A4BFDDC4-FCC7-6E4A-8CFB-83F8EF6FFE9A}" type="presParOf" srcId="{08F1249D-90FD-F741-9F46-742C79E9803E}" destId="{352F230D-0DBB-7C4F-A5CF-C0D87D594675}" srcOrd="0" destOrd="0" presId="urn:microsoft.com/office/officeart/2005/8/layout/orgChart1"/>
    <dgm:cxn modelId="{BC6D2BA2-4DDA-034C-B331-585BA4A8B417}" type="presParOf" srcId="{352F230D-0DBB-7C4F-A5CF-C0D87D594675}" destId="{A9B7CAF0-2B28-2B44-862E-46CD42DD5BE9}" srcOrd="0" destOrd="0" presId="urn:microsoft.com/office/officeart/2005/8/layout/orgChart1"/>
    <dgm:cxn modelId="{5D4F4889-BD20-AC49-9662-51FA92666849}" type="presParOf" srcId="{352F230D-0DBB-7C4F-A5CF-C0D87D594675}" destId="{C5D901BD-5C89-FE45-8E31-7F29F47DFEF5}" srcOrd="1" destOrd="0" presId="urn:microsoft.com/office/officeart/2005/8/layout/orgChart1"/>
    <dgm:cxn modelId="{88AEFDCD-12CD-A147-BD6C-16D97C55F960}" type="presParOf" srcId="{08F1249D-90FD-F741-9F46-742C79E9803E}" destId="{2F9A2695-7B59-E84F-A7B3-8BB90C18FF11}" srcOrd="1" destOrd="0" presId="urn:microsoft.com/office/officeart/2005/8/layout/orgChart1"/>
    <dgm:cxn modelId="{C9089403-5F02-3344-90AA-6AFC6569D163}" type="presParOf" srcId="{08F1249D-90FD-F741-9F46-742C79E9803E}" destId="{D315641D-98F8-B84C-9123-049E8269784E}" srcOrd="2" destOrd="0" presId="urn:microsoft.com/office/officeart/2005/8/layout/orgChart1"/>
    <dgm:cxn modelId="{CD57F7AE-27D1-4D42-B22C-874B1928DE6B}" type="presParOf" srcId="{D315641D-98F8-B84C-9123-049E8269784E}" destId="{85B58651-FB40-9E43-B210-C4E8A81B9442}" srcOrd="0" destOrd="0" presId="urn:microsoft.com/office/officeart/2005/8/layout/orgChart1"/>
    <dgm:cxn modelId="{0A67C562-21C5-0243-9DEA-FD65B7C16D7C}" type="presParOf" srcId="{D315641D-98F8-B84C-9123-049E8269784E}" destId="{1F9B213D-BCD0-A94B-9D8A-C398567CF101}" srcOrd="1" destOrd="0" presId="urn:microsoft.com/office/officeart/2005/8/layout/orgChart1"/>
    <dgm:cxn modelId="{90A96EDB-A3E1-7943-B956-3F2716AEB981}" type="presParOf" srcId="{1F9B213D-BCD0-A94B-9D8A-C398567CF101}" destId="{E0F98733-E11E-7B42-8DD0-F592FCCD6B58}" srcOrd="0" destOrd="0" presId="urn:microsoft.com/office/officeart/2005/8/layout/orgChart1"/>
    <dgm:cxn modelId="{61EE7BDB-89F0-8043-889C-8E1BE67B5B97}" type="presParOf" srcId="{E0F98733-E11E-7B42-8DD0-F592FCCD6B58}" destId="{F8103CBA-8AA6-6D42-B615-0B0E07397458}" srcOrd="0" destOrd="0" presId="urn:microsoft.com/office/officeart/2005/8/layout/orgChart1"/>
    <dgm:cxn modelId="{4C932568-EB43-1440-9C6B-6EF8DD73DE18}" type="presParOf" srcId="{E0F98733-E11E-7B42-8DD0-F592FCCD6B58}" destId="{7B22F84E-5A02-B34C-BC94-70E9594E4CDC}" srcOrd="1" destOrd="0" presId="urn:microsoft.com/office/officeart/2005/8/layout/orgChart1"/>
    <dgm:cxn modelId="{1F786928-B2E1-D146-9CCC-F1001B0A32B1}" type="presParOf" srcId="{1F9B213D-BCD0-A94B-9D8A-C398567CF101}" destId="{82C82F75-66F0-CC43-AB10-83E7382C32F5}" srcOrd="1" destOrd="0" presId="urn:microsoft.com/office/officeart/2005/8/layout/orgChart1"/>
    <dgm:cxn modelId="{E5148919-D272-A642-8217-5F12E5161148}" type="presParOf" srcId="{1F9B213D-BCD0-A94B-9D8A-C398567CF101}" destId="{07D25C58-C687-F546-8AE9-01F356E45ED4}" srcOrd="2" destOrd="0" presId="urn:microsoft.com/office/officeart/2005/8/layout/orgChart1"/>
    <dgm:cxn modelId="{8B2612DC-FB17-684B-AC88-728F5DCBBEE7}" type="presParOf" srcId="{D315641D-98F8-B84C-9123-049E8269784E}" destId="{3FCB424E-7E12-484A-90CE-72BF2ACD302C}" srcOrd="2" destOrd="0" presId="urn:microsoft.com/office/officeart/2005/8/layout/orgChart1"/>
    <dgm:cxn modelId="{FBF91B73-760B-CA4B-89EA-4436CC4795B9}" type="presParOf" srcId="{D315641D-98F8-B84C-9123-049E8269784E}" destId="{3EA4EB0A-9828-F74C-A4D7-377FF711C7C3}" srcOrd="3" destOrd="0" presId="urn:microsoft.com/office/officeart/2005/8/layout/orgChart1"/>
    <dgm:cxn modelId="{0147A641-C4DC-3A45-8B11-F6408BA1A502}" type="presParOf" srcId="{3EA4EB0A-9828-F74C-A4D7-377FF711C7C3}" destId="{B40A6E36-A19D-F44A-83EC-6126A8443B45}" srcOrd="0" destOrd="0" presId="urn:microsoft.com/office/officeart/2005/8/layout/orgChart1"/>
    <dgm:cxn modelId="{5428ED01-2A80-484E-916D-2AF7A302A98E}" type="presParOf" srcId="{B40A6E36-A19D-F44A-83EC-6126A8443B45}" destId="{A33A07C6-7D56-184D-B2F3-8BEFEA9013E0}" srcOrd="0" destOrd="0" presId="urn:microsoft.com/office/officeart/2005/8/layout/orgChart1"/>
    <dgm:cxn modelId="{F74BD501-8BDF-874D-B568-08BFF0941529}" type="presParOf" srcId="{B40A6E36-A19D-F44A-83EC-6126A8443B45}" destId="{F1AAA53B-1A67-C843-820F-D48F1F737950}" srcOrd="1" destOrd="0" presId="urn:microsoft.com/office/officeart/2005/8/layout/orgChart1"/>
    <dgm:cxn modelId="{1D46F2B3-141A-C34B-B7E6-28497D944DE4}" type="presParOf" srcId="{3EA4EB0A-9828-F74C-A4D7-377FF711C7C3}" destId="{5D8B49BB-0F2F-FD4C-9601-00A38340D96A}" srcOrd="1" destOrd="0" presId="urn:microsoft.com/office/officeart/2005/8/layout/orgChart1"/>
    <dgm:cxn modelId="{AE051852-6010-E445-9DDD-2E85CB6DB04A}" type="presParOf" srcId="{3EA4EB0A-9828-F74C-A4D7-377FF711C7C3}" destId="{28B222A8-3A71-2F41-B32A-A42F082B0E5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184D0-6D18-6A4B-A578-7ED362242040}">
      <dsp:nvSpPr>
        <dsp:cNvPr id="0" name=""/>
        <dsp:cNvSpPr/>
      </dsp:nvSpPr>
      <dsp:spPr>
        <a:xfrm>
          <a:off x="2821046" y="1829"/>
          <a:ext cx="2483790" cy="1614463"/>
        </a:xfrm>
        <a:prstGeom prst="round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Product</a:t>
          </a:r>
          <a:endParaRPr lang="en-US" sz="2900" kern="1200" dirty="0"/>
        </a:p>
      </dsp:txBody>
      <dsp:txXfrm>
        <a:off x="2899858" y="80641"/>
        <a:ext cx="2326166" cy="1456839"/>
      </dsp:txXfrm>
    </dsp:sp>
    <dsp:sp modelId="{3FCA33DC-438B-DB40-A23E-4E8C022FE94C}">
      <dsp:nvSpPr>
        <dsp:cNvPr id="0" name=""/>
        <dsp:cNvSpPr/>
      </dsp:nvSpPr>
      <dsp:spPr>
        <a:xfrm>
          <a:off x="1908786" y="809061"/>
          <a:ext cx="4308309" cy="4308309"/>
        </a:xfrm>
        <a:custGeom>
          <a:avLst/>
          <a:gdLst/>
          <a:ahLst/>
          <a:cxnLst/>
          <a:rect l="0" t="0" r="0" b="0"/>
          <a:pathLst>
            <a:path>
              <a:moveTo>
                <a:pt x="3729802" y="685238"/>
              </a:moveTo>
              <a:arcTo wR="2154154" hR="2154154" stAng="19020466" swAng="2303175"/>
            </a:path>
          </a:pathLst>
        </a:custGeom>
        <a:noFill/>
        <a:ln w="76200" cap="flat" cmpd="sng" algn="ctr">
          <a:solidFill>
            <a:schemeClr val="tx1"/>
          </a:solidFill>
          <a:prstDash val="solid"/>
          <a:headEnd type="triangle"/>
          <a:tailEnd type="triangle"/>
        </a:ln>
        <a:effectLst/>
      </dsp:spPr>
      <dsp:style>
        <a:lnRef idx="1">
          <a:scrgbClr r="0" g="0" b="0"/>
        </a:lnRef>
        <a:fillRef idx="0">
          <a:scrgbClr r="0" g="0" b="0"/>
        </a:fillRef>
        <a:effectRef idx="0">
          <a:scrgbClr r="0" g="0" b="0"/>
        </a:effectRef>
        <a:fontRef idx="minor"/>
      </dsp:style>
    </dsp:sp>
    <dsp:sp modelId="{C58FC23D-39B7-974E-8F54-EAABCBBAF4F6}">
      <dsp:nvSpPr>
        <dsp:cNvPr id="0" name=""/>
        <dsp:cNvSpPr/>
      </dsp:nvSpPr>
      <dsp:spPr>
        <a:xfrm>
          <a:off x="4686599" y="3233061"/>
          <a:ext cx="2483790" cy="1614463"/>
        </a:xfrm>
        <a:prstGeom prst="round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Organization</a:t>
          </a:r>
          <a:endParaRPr lang="en-US" sz="2900" kern="1200" dirty="0"/>
        </a:p>
      </dsp:txBody>
      <dsp:txXfrm>
        <a:off x="4765411" y="3311873"/>
        <a:ext cx="2326166" cy="1456839"/>
      </dsp:txXfrm>
    </dsp:sp>
    <dsp:sp modelId="{ECFCA192-98E1-F94F-8D04-3F48FC12B67C}">
      <dsp:nvSpPr>
        <dsp:cNvPr id="0" name=""/>
        <dsp:cNvSpPr/>
      </dsp:nvSpPr>
      <dsp:spPr>
        <a:xfrm>
          <a:off x="1908786" y="809061"/>
          <a:ext cx="4308309" cy="4308309"/>
        </a:xfrm>
        <a:custGeom>
          <a:avLst/>
          <a:gdLst/>
          <a:ahLst/>
          <a:cxnLst/>
          <a:rect l="0" t="0" r="0" b="0"/>
          <a:pathLst>
            <a:path>
              <a:moveTo>
                <a:pt x="2815543" y="4204263"/>
              </a:moveTo>
              <a:arcTo wR="2154154" hR="2154154" stAng="4327181" swAng="2145637"/>
            </a:path>
          </a:pathLst>
        </a:custGeom>
        <a:noFill/>
        <a:ln w="76200" cap="flat" cmpd="sng" algn="ctr">
          <a:solidFill>
            <a:schemeClr val="tx1"/>
          </a:solidFill>
          <a:prstDash val="solid"/>
          <a:headEnd type="triangle"/>
          <a:tailEnd type="triangle"/>
        </a:ln>
        <a:effectLst/>
      </dsp:spPr>
      <dsp:style>
        <a:lnRef idx="1">
          <a:scrgbClr r="0" g="0" b="0"/>
        </a:lnRef>
        <a:fillRef idx="0">
          <a:scrgbClr r="0" g="0" b="0"/>
        </a:fillRef>
        <a:effectRef idx="0">
          <a:scrgbClr r="0" g="0" b="0"/>
        </a:effectRef>
        <a:fontRef idx="minor"/>
      </dsp:style>
    </dsp:sp>
    <dsp:sp modelId="{E546C3C4-69CF-B047-B318-F3B92BECD2F1}">
      <dsp:nvSpPr>
        <dsp:cNvPr id="0" name=""/>
        <dsp:cNvSpPr/>
      </dsp:nvSpPr>
      <dsp:spPr>
        <a:xfrm>
          <a:off x="955493" y="3233061"/>
          <a:ext cx="2483790" cy="1614463"/>
        </a:xfrm>
        <a:prstGeom prst="roundRect">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Architecture</a:t>
          </a:r>
          <a:endParaRPr lang="en-US" sz="2900" kern="1200" dirty="0"/>
        </a:p>
      </dsp:txBody>
      <dsp:txXfrm>
        <a:off x="1034305" y="3311873"/>
        <a:ext cx="2326166" cy="1456839"/>
      </dsp:txXfrm>
    </dsp:sp>
    <dsp:sp modelId="{21C7B4D5-4032-794B-AE7A-3C13D83EF896}">
      <dsp:nvSpPr>
        <dsp:cNvPr id="0" name=""/>
        <dsp:cNvSpPr/>
      </dsp:nvSpPr>
      <dsp:spPr>
        <a:xfrm>
          <a:off x="1908786" y="809061"/>
          <a:ext cx="4308309" cy="4308309"/>
        </a:xfrm>
        <a:custGeom>
          <a:avLst/>
          <a:gdLst/>
          <a:ahLst/>
          <a:cxnLst/>
          <a:rect l="0" t="0" r="0" b="0"/>
          <a:pathLst>
            <a:path>
              <a:moveTo>
                <a:pt x="6956" y="1981169"/>
              </a:moveTo>
              <a:arcTo wR="2154154" hR="2154154" stAng="11076360" swAng="2303175"/>
            </a:path>
          </a:pathLst>
        </a:custGeom>
        <a:noFill/>
        <a:ln w="76200" cap="flat" cmpd="sng" algn="ctr">
          <a:solidFill>
            <a:schemeClr val="tx1"/>
          </a:solidFill>
          <a:prstDash val="solid"/>
          <a:headEnd type="triangle"/>
          <a:tailEnd type="triangle"/>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B424E-7E12-484A-90CE-72BF2ACD302C}">
      <dsp:nvSpPr>
        <dsp:cNvPr id="0" name=""/>
        <dsp:cNvSpPr/>
      </dsp:nvSpPr>
      <dsp:spPr>
        <a:xfrm>
          <a:off x="6184355" y="2524538"/>
          <a:ext cx="184089" cy="806487"/>
        </a:xfrm>
        <a:custGeom>
          <a:avLst/>
          <a:gdLst/>
          <a:ahLst/>
          <a:cxnLst/>
          <a:rect l="0" t="0" r="0" b="0"/>
          <a:pathLst>
            <a:path>
              <a:moveTo>
                <a:pt x="0" y="0"/>
              </a:moveTo>
              <a:lnTo>
                <a:pt x="0" y="806487"/>
              </a:lnTo>
              <a:lnTo>
                <a:pt x="184089" y="8064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B58651-FB40-9E43-B210-C4E8A81B9442}">
      <dsp:nvSpPr>
        <dsp:cNvPr id="0" name=""/>
        <dsp:cNvSpPr/>
      </dsp:nvSpPr>
      <dsp:spPr>
        <a:xfrm>
          <a:off x="6000265" y="2524538"/>
          <a:ext cx="184089" cy="806487"/>
        </a:xfrm>
        <a:custGeom>
          <a:avLst/>
          <a:gdLst/>
          <a:ahLst/>
          <a:cxnLst/>
          <a:rect l="0" t="0" r="0" b="0"/>
          <a:pathLst>
            <a:path>
              <a:moveTo>
                <a:pt x="184089" y="0"/>
              </a:moveTo>
              <a:lnTo>
                <a:pt x="184089" y="806487"/>
              </a:lnTo>
              <a:lnTo>
                <a:pt x="0" y="8064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8A5EEF-BC57-C948-BC9D-32D890027259}">
      <dsp:nvSpPr>
        <dsp:cNvPr id="0" name=""/>
        <dsp:cNvSpPr/>
      </dsp:nvSpPr>
      <dsp:spPr>
        <a:xfrm>
          <a:off x="4062941" y="1279741"/>
          <a:ext cx="1244796" cy="806487"/>
        </a:xfrm>
        <a:custGeom>
          <a:avLst/>
          <a:gdLst/>
          <a:ahLst/>
          <a:cxnLst/>
          <a:rect l="0" t="0" r="0" b="0"/>
          <a:pathLst>
            <a:path>
              <a:moveTo>
                <a:pt x="0" y="0"/>
              </a:moveTo>
              <a:lnTo>
                <a:pt x="0" y="806487"/>
              </a:lnTo>
              <a:lnTo>
                <a:pt x="1244796" y="8064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625DD3-C231-D04E-B0CC-BD5DB0C580E6}">
      <dsp:nvSpPr>
        <dsp:cNvPr id="0" name=""/>
        <dsp:cNvSpPr/>
      </dsp:nvSpPr>
      <dsp:spPr>
        <a:xfrm>
          <a:off x="1757437" y="2524538"/>
          <a:ext cx="184089" cy="2051284"/>
        </a:xfrm>
        <a:custGeom>
          <a:avLst/>
          <a:gdLst/>
          <a:ahLst/>
          <a:cxnLst/>
          <a:rect l="0" t="0" r="0" b="0"/>
          <a:pathLst>
            <a:path>
              <a:moveTo>
                <a:pt x="184089" y="0"/>
              </a:moveTo>
              <a:lnTo>
                <a:pt x="184089" y="2051284"/>
              </a:lnTo>
              <a:lnTo>
                <a:pt x="0" y="20512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146F6-F12B-2F43-A243-47C6B4ECF48C}">
      <dsp:nvSpPr>
        <dsp:cNvPr id="0" name=""/>
        <dsp:cNvSpPr/>
      </dsp:nvSpPr>
      <dsp:spPr>
        <a:xfrm>
          <a:off x="1941527" y="2524538"/>
          <a:ext cx="184089" cy="806487"/>
        </a:xfrm>
        <a:custGeom>
          <a:avLst/>
          <a:gdLst/>
          <a:ahLst/>
          <a:cxnLst/>
          <a:rect l="0" t="0" r="0" b="0"/>
          <a:pathLst>
            <a:path>
              <a:moveTo>
                <a:pt x="0" y="0"/>
              </a:moveTo>
              <a:lnTo>
                <a:pt x="0" y="806487"/>
              </a:lnTo>
              <a:lnTo>
                <a:pt x="184089" y="8064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7DC7B3-7870-6546-90AD-B50E2F337C9F}">
      <dsp:nvSpPr>
        <dsp:cNvPr id="0" name=""/>
        <dsp:cNvSpPr/>
      </dsp:nvSpPr>
      <dsp:spPr>
        <a:xfrm>
          <a:off x="1757437" y="2524538"/>
          <a:ext cx="184089" cy="806487"/>
        </a:xfrm>
        <a:custGeom>
          <a:avLst/>
          <a:gdLst/>
          <a:ahLst/>
          <a:cxnLst/>
          <a:rect l="0" t="0" r="0" b="0"/>
          <a:pathLst>
            <a:path>
              <a:moveTo>
                <a:pt x="184089" y="0"/>
              </a:moveTo>
              <a:lnTo>
                <a:pt x="184089" y="806487"/>
              </a:lnTo>
              <a:lnTo>
                <a:pt x="0" y="8064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E72E92-FB93-434F-8554-DFC169495425}">
      <dsp:nvSpPr>
        <dsp:cNvPr id="0" name=""/>
        <dsp:cNvSpPr/>
      </dsp:nvSpPr>
      <dsp:spPr>
        <a:xfrm>
          <a:off x="2818144" y="1279741"/>
          <a:ext cx="1244796" cy="806487"/>
        </a:xfrm>
        <a:custGeom>
          <a:avLst/>
          <a:gdLst/>
          <a:ahLst/>
          <a:cxnLst/>
          <a:rect l="0" t="0" r="0" b="0"/>
          <a:pathLst>
            <a:path>
              <a:moveTo>
                <a:pt x="1244796" y="0"/>
              </a:moveTo>
              <a:lnTo>
                <a:pt x="1244796" y="806487"/>
              </a:lnTo>
              <a:lnTo>
                <a:pt x="0" y="8064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96C9D5-0E8F-6C44-B49B-6CD30C02030B}">
      <dsp:nvSpPr>
        <dsp:cNvPr id="0" name=""/>
        <dsp:cNvSpPr/>
      </dsp:nvSpPr>
      <dsp:spPr>
        <a:xfrm>
          <a:off x="3186324" y="403124"/>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Office</a:t>
          </a:r>
          <a:endParaRPr lang="en-US" sz="2700" kern="1200" dirty="0"/>
        </a:p>
      </dsp:txBody>
      <dsp:txXfrm>
        <a:off x="3186324" y="403124"/>
        <a:ext cx="1753234" cy="876617"/>
      </dsp:txXfrm>
    </dsp:sp>
    <dsp:sp modelId="{99EB51AE-5F31-7E43-B20C-F51895E820BE}">
      <dsp:nvSpPr>
        <dsp:cNvPr id="0" name=""/>
        <dsp:cNvSpPr/>
      </dsp:nvSpPr>
      <dsp:spPr>
        <a:xfrm>
          <a:off x="1064910" y="1647921"/>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OSS</a:t>
          </a:r>
          <a:endParaRPr lang="en-US" sz="2700" kern="1200" dirty="0"/>
        </a:p>
      </dsp:txBody>
      <dsp:txXfrm>
        <a:off x="1064910" y="1647921"/>
        <a:ext cx="1753234" cy="876617"/>
      </dsp:txXfrm>
    </dsp:sp>
    <dsp:sp modelId="{252BC1EA-9400-3449-A939-FDF2447D1503}">
      <dsp:nvSpPr>
        <dsp:cNvPr id="0" name=""/>
        <dsp:cNvSpPr/>
      </dsp:nvSpPr>
      <dsp:spPr>
        <a:xfrm>
          <a:off x="4203" y="2892717"/>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SharePoint</a:t>
          </a:r>
          <a:endParaRPr lang="en-US" sz="2700" kern="1200" dirty="0"/>
        </a:p>
      </dsp:txBody>
      <dsp:txXfrm>
        <a:off x="4203" y="2892717"/>
        <a:ext cx="1753234" cy="876617"/>
      </dsp:txXfrm>
    </dsp:sp>
    <dsp:sp modelId="{09A111C4-111F-934F-80D8-E97EBF4DF60B}">
      <dsp:nvSpPr>
        <dsp:cNvPr id="0" name=""/>
        <dsp:cNvSpPr/>
      </dsp:nvSpPr>
      <dsp:spPr>
        <a:xfrm>
          <a:off x="2125617" y="2892717"/>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Exchange</a:t>
          </a:r>
          <a:endParaRPr lang="en-US" sz="2700" kern="1200" dirty="0"/>
        </a:p>
      </dsp:txBody>
      <dsp:txXfrm>
        <a:off x="2125617" y="2892717"/>
        <a:ext cx="1753234" cy="876617"/>
      </dsp:txXfrm>
    </dsp:sp>
    <dsp:sp modelId="{FF32318B-A762-9B42-8A7F-E6CD536EF9EB}">
      <dsp:nvSpPr>
        <dsp:cNvPr id="0" name=""/>
        <dsp:cNvSpPr/>
      </dsp:nvSpPr>
      <dsp:spPr>
        <a:xfrm>
          <a:off x="4203" y="4137514"/>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smtClean="0"/>
            <a:t>...</a:t>
          </a:r>
          <a:endParaRPr lang="en-US" sz="2700" kern="1200" dirty="0"/>
        </a:p>
      </dsp:txBody>
      <dsp:txXfrm>
        <a:off x="4203" y="4137514"/>
        <a:ext cx="1753234" cy="876617"/>
      </dsp:txXfrm>
    </dsp:sp>
    <dsp:sp modelId="{A9B7CAF0-2B28-2B44-862E-46CD42DD5BE9}">
      <dsp:nvSpPr>
        <dsp:cNvPr id="0" name=""/>
        <dsp:cNvSpPr/>
      </dsp:nvSpPr>
      <dsp:spPr>
        <a:xfrm>
          <a:off x="5307738" y="1647921"/>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OCS</a:t>
          </a:r>
          <a:endParaRPr lang="en-US" sz="2700" kern="1200" dirty="0"/>
        </a:p>
      </dsp:txBody>
      <dsp:txXfrm>
        <a:off x="5307738" y="1647921"/>
        <a:ext cx="1753234" cy="876617"/>
      </dsp:txXfrm>
    </dsp:sp>
    <dsp:sp modelId="{F8103CBA-8AA6-6D42-B615-0B0E07397458}">
      <dsp:nvSpPr>
        <dsp:cNvPr id="0" name=""/>
        <dsp:cNvSpPr/>
      </dsp:nvSpPr>
      <dsp:spPr>
        <a:xfrm>
          <a:off x="4247031" y="2892717"/>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a:t>
          </a:r>
          <a:endParaRPr lang="en-US" sz="2700" kern="1200" dirty="0"/>
        </a:p>
      </dsp:txBody>
      <dsp:txXfrm>
        <a:off x="4247031" y="2892717"/>
        <a:ext cx="1753234" cy="876617"/>
      </dsp:txXfrm>
    </dsp:sp>
    <dsp:sp modelId="{A33A07C6-7D56-184D-B2F3-8BEFEA9013E0}">
      <dsp:nvSpPr>
        <dsp:cNvPr id="0" name=""/>
        <dsp:cNvSpPr/>
      </dsp:nvSpPr>
      <dsp:spPr>
        <a:xfrm>
          <a:off x="6368445" y="2892717"/>
          <a:ext cx="1753234" cy="8766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a:t>
          </a:r>
          <a:endParaRPr lang="en-US" sz="2700" kern="1200" dirty="0"/>
        </a:p>
      </dsp:txBody>
      <dsp:txXfrm>
        <a:off x="6368445" y="2892717"/>
        <a:ext cx="1753234" cy="876617"/>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1/13/14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1/13/14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5751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a:t>
            </a:r>
            <a:r>
              <a:rPr lang="en-US" baseline="0" dirty="0" smtClean="0"/>
              <a:t> bit about product lifecycle:</a:t>
            </a:r>
          </a:p>
          <a:p>
            <a:endParaRPr lang="en-US" baseline="0" dirty="0" smtClean="0"/>
          </a:p>
          <a:p>
            <a:pPr marL="171450" indent="-171450">
              <a:buFontTx/>
              <a:buChar char="-"/>
            </a:pPr>
            <a:r>
              <a:rPr lang="en-US" baseline="0" dirty="0" smtClean="0"/>
              <a:t>First, where do idea come from?</a:t>
            </a:r>
          </a:p>
          <a:p>
            <a:pPr marL="171450" indent="-171450">
              <a:buFontTx/>
              <a:buChar char="-"/>
            </a:pPr>
            <a:r>
              <a:rPr lang="en-US" baseline="0" dirty="0" smtClean="0"/>
              <a:t>Talking to customers, research, guessing, drunken epiphanies.  Exactly where you’d expect.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1310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for our product team to put together a spec.</a:t>
            </a:r>
          </a:p>
          <a:p>
            <a:endParaRPr lang="en-US" dirty="0" smtClean="0"/>
          </a:p>
          <a:p>
            <a:pPr marL="171450" indent="-171450">
              <a:buFontTx/>
              <a:buChar char="-"/>
            </a:pPr>
            <a:r>
              <a:rPr lang="en-US" baseline="0" dirty="0" smtClean="0"/>
              <a:t>Very simple, primarily just screenshots and a few notes</a:t>
            </a:r>
          </a:p>
          <a:p>
            <a:pPr marL="171450" indent="-171450">
              <a:buFontTx/>
              <a:buChar char="-"/>
            </a:pPr>
            <a:r>
              <a:rPr lang="en-US" baseline="0" dirty="0" smtClean="0"/>
              <a:t>Always metrics based</a:t>
            </a:r>
          </a:p>
          <a:p>
            <a:pPr marL="171450" indent="-171450">
              <a:buFontTx/>
              <a:buChar char="-"/>
            </a:pPr>
            <a:r>
              <a:rPr lang="en-US" baseline="0" dirty="0" smtClean="0"/>
              <a:t>Metrics drive decisions and determine whether we were successful or not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115355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886256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86256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86256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88625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88625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Organizations which design systems … are constrained to produce designs which are copies of the communication structures of these organizations.</a:t>
            </a:r>
          </a:p>
          <a:p>
            <a:endParaRPr lang="en-US" dirty="0" smtClean="0"/>
          </a:p>
          <a:p>
            <a:pPr marL="171450" indent="-171450">
              <a:buFontTx/>
              <a:buChar char="-"/>
            </a:pPr>
            <a:r>
              <a:rPr lang="en-US" dirty="0" smtClean="0"/>
              <a:t>What does this mean?</a:t>
            </a:r>
          </a:p>
          <a:p>
            <a:pPr marL="171450" indent="-171450">
              <a:buFontTx/>
              <a:buChar char="-"/>
            </a:pPr>
            <a:r>
              <a:rPr lang="en-US" dirty="0" smtClean="0"/>
              <a:t>You ship</a:t>
            </a:r>
            <a:r>
              <a:rPr lang="en-US" baseline="0" dirty="0" smtClean="0"/>
              <a:t> your organization</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en-US" dirty="0" smtClean="0"/>
              <a:t>If you have three teams each working independently on a product you’ll end up with three independent parts of the product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64311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As Conway’s law states, the organization shapes the product</a:t>
            </a:r>
          </a:p>
          <a:p>
            <a:pPr marL="171450" indent="-171450">
              <a:buFontTx/>
              <a:buChar char="-"/>
            </a:pPr>
            <a:r>
              <a:rPr lang="en-US" baseline="0" dirty="0" smtClean="0"/>
              <a:t>Also, because of how heavily we use the product, it also shapes our organization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42477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what is Yammer?</a:t>
            </a:r>
          </a:p>
          <a:p>
            <a:endParaRPr lang="en-US" baseline="0" dirty="0" smtClean="0"/>
          </a:p>
          <a:p>
            <a:pPr marL="171450" indent="-171450">
              <a:buFontTx/>
              <a:buChar char="-"/>
            </a:pPr>
            <a:r>
              <a:rPr lang="en-US" baseline="0" dirty="0" smtClean="0"/>
              <a:t>An enterprise social network</a:t>
            </a:r>
          </a:p>
          <a:p>
            <a:pPr marL="171450" indent="-171450">
              <a:buFontTx/>
              <a:buChar char="-"/>
            </a:pPr>
            <a:r>
              <a:rPr lang="en-US" baseline="0" dirty="0" smtClean="0"/>
              <a:t>Empower employees through decentralization and transparency</a:t>
            </a:r>
          </a:p>
          <a:p>
            <a:pPr marL="171450" indent="-171450">
              <a:buFontTx/>
              <a:buChar char="-"/>
            </a:pPr>
            <a:r>
              <a:rPr lang="en-US" baseline="0" dirty="0" smtClean="0"/>
              <a:t>We believe that employees make better decisions when they have the more context</a:t>
            </a:r>
          </a:p>
          <a:p>
            <a:pPr marL="171450" indent="-171450">
              <a:buFontTx/>
              <a:buChar char="-"/>
            </a:pPr>
            <a:r>
              <a:rPr lang="en-US" baseline="0" dirty="0" smtClean="0"/>
              <a:t>Transparency leads to a better and healthier organization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97057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5B74A-8549-8240-B953-274B8BE979D4}" type="slidenum">
              <a:rPr lang="en-US" smtClean="0"/>
              <a:t>8</a:t>
            </a:fld>
            <a:endParaRPr lang="en-US"/>
          </a:p>
        </p:txBody>
      </p:sp>
    </p:spTree>
    <p:extLst>
      <p:ext uri="{BB962C8B-B14F-4D97-AF65-F5344CB8AC3E}">
        <p14:creationId xmlns:p14="http://schemas.microsoft.com/office/powerpoint/2010/main" val="391890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engineering orgs are split up in one of two ways.</a:t>
            </a:r>
          </a:p>
          <a:p>
            <a:endParaRPr lang="en-US" baseline="0" dirty="0" smtClean="0"/>
          </a:p>
          <a:p>
            <a:pPr marL="171450" indent="-171450">
              <a:buFontTx/>
              <a:buChar char="-"/>
            </a:pPr>
            <a:r>
              <a:rPr lang="en-US" baseline="0" dirty="0" smtClean="0"/>
              <a:t>In this case, teams are split based on product areas</a:t>
            </a:r>
          </a:p>
          <a:p>
            <a:pPr marL="171450" indent="-171450">
              <a:buFontTx/>
              <a:buChar char="-"/>
            </a:pPr>
            <a:r>
              <a:rPr lang="en-US" baseline="0" dirty="0" smtClean="0"/>
              <a:t>This leads to prioritization issues since the search team always thinks search is most important</a:t>
            </a:r>
          </a:p>
          <a:p>
            <a:pPr marL="171450" indent="-171450">
              <a:buFontTx/>
              <a:buChar char="-"/>
            </a:pPr>
            <a:r>
              <a:rPr lang="en-US" baseline="0" dirty="0" smtClean="0"/>
              <a:t>To change prioritization, the org chart has to change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57382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 prioritization is created</a:t>
            </a:r>
            <a:r>
              <a:rPr lang="en-US" baseline="0" dirty="0" smtClean="0"/>
              <a:t> by the org chart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08374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traditional</a:t>
            </a:r>
            <a:r>
              <a:rPr lang="en-US" baseline="0" dirty="0" smtClean="0"/>
              <a:t> way is to split into functional areas.</a:t>
            </a:r>
          </a:p>
          <a:p>
            <a:endParaRPr lang="en-US" baseline="0" dirty="0" smtClean="0"/>
          </a:p>
          <a:p>
            <a:pPr marL="171450" indent="-171450">
              <a:buFontTx/>
              <a:buChar char="-"/>
            </a:pPr>
            <a:r>
              <a:rPr lang="en-US" baseline="0" dirty="0" smtClean="0"/>
              <a:t>This silos information and provides bad incentives in the opposite direction</a:t>
            </a:r>
          </a:p>
          <a:p>
            <a:pPr marL="171450" indent="-171450">
              <a:buFontTx/>
              <a:buChar char="-"/>
            </a:pPr>
            <a:r>
              <a:rPr lang="en-US" baseline="0" dirty="0" smtClean="0"/>
              <a:t>Projects now focus on tech stacks instead of the end user</a:t>
            </a:r>
          </a:p>
          <a:p>
            <a:pPr marL="171450" indent="-171450">
              <a:buFontTx/>
              <a:buChar char="-"/>
            </a:pPr>
            <a:r>
              <a:rPr lang="en-US" baseline="0" dirty="0" smtClean="0"/>
              <a:t>Their incentivized to optimize their world rather than making the best tradeoffs for the user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44408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88625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ull Screen Picture White Bkgd">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06836" y="1139826"/>
            <a:ext cx="11575153" cy="5032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7" name="Title 1"/>
          <p:cNvSpPr>
            <a:spLocks noGrp="1"/>
          </p:cNvSpPr>
          <p:nvPr>
            <p:ph type="title" hasCustomPrompt="1"/>
          </p:nvPr>
        </p:nvSpPr>
        <p:spPr>
          <a:xfrm>
            <a:off x="306836" y="274639"/>
            <a:ext cx="11575153" cy="569904"/>
          </a:xfrm>
          <a:prstGeom prst="rect">
            <a:avLst/>
          </a:prstGeom>
        </p:spPr>
        <p:txBody>
          <a:bodyPr/>
          <a:lstStyle>
            <a:lvl1pPr algn="l">
              <a:defRPr sz="2800" baseline="0">
                <a:solidFill>
                  <a:srgbClr val="0983AD"/>
                </a:solidFill>
              </a:defRPr>
            </a:lvl1pPr>
          </a:lstStyle>
          <a:p>
            <a:r>
              <a:rPr lang="en-US" dirty="0" smtClean="0"/>
              <a:t>Insert Title Here</a:t>
            </a:r>
            <a:endParaRPr lang="en-US" dirty="0"/>
          </a:p>
        </p:txBody>
      </p:sp>
      <p:sp>
        <p:nvSpPr>
          <p:cNvPr id="8" name="Slide Number Placeholder 5"/>
          <p:cNvSpPr>
            <a:spLocks noGrp="1"/>
          </p:cNvSpPr>
          <p:nvPr>
            <p:ph type="sldNum" sz="quarter" idx="4"/>
          </p:nvPr>
        </p:nvSpPr>
        <p:spPr>
          <a:xfrm>
            <a:off x="306836" y="6319521"/>
            <a:ext cx="627641" cy="533719"/>
          </a:xfrm>
          <a:prstGeom prst="rect">
            <a:avLst/>
          </a:prstGeom>
        </p:spPr>
        <p:txBody>
          <a:bodyPr anchor="ctr"/>
          <a:lstStyle>
            <a:lvl1pPr>
              <a:defRPr sz="1200" b="1">
                <a:solidFill>
                  <a:srgbClr val="7F7F7F"/>
                </a:solidFill>
                <a:latin typeface="Helvetica"/>
                <a:cs typeface="Helvetica"/>
              </a:defRPr>
            </a:lvl1pPr>
          </a:lstStyle>
          <a:p>
            <a:fld id="{A33765F2-1C82-864E-97D6-0CCE9ECAF3E9}" type="slidenum">
              <a:rPr lang="en-US" smtClean="0"/>
              <a:pPr/>
              <a:t>‹#›</a:t>
            </a:fld>
            <a:endParaRPr lang="en-US" dirty="0"/>
          </a:p>
        </p:txBody>
      </p:sp>
    </p:spTree>
    <p:extLst>
      <p:ext uri="{BB962C8B-B14F-4D97-AF65-F5344CB8AC3E}">
        <p14:creationId xmlns:p14="http://schemas.microsoft.com/office/powerpoint/2010/main" val="301770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Full Screen Picture White Bkgd">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06836" y="1139826"/>
            <a:ext cx="11575153" cy="5032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7" name="Title 1"/>
          <p:cNvSpPr>
            <a:spLocks noGrp="1"/>
          </p:cNvSpPr>
          <p:nvPr>
            <p:ph type="title" hasCustomPrompt="1"/>
          </p:nvPr>
        </p:nvSpPr>
        <p:spPr>
          <a:xfrm>
            <a:off x="306836" y="274639"/>
            <a:ext cx="11575153" cy="569904"/>
          </a:xfrm>
          <a:prstGeom prst="rect">
            <a:avLst/>
          </a:prstGeom>
        </p:spPr>
        <p:txBody>
          <a:bodyPr/>
          <a:lstStyle>
            <a:lvl1pPr algn="l">
              <a:defRPr sz="2800" baseline="0">
                <a:solidFill>
                  <a:srgbClr val="0983AD"/>
                </a:solidFill>
              </a:defRPr>
            </a:lvl1pPr>
          </a:lstStyle>
          <a:p>
            <a:r>
              <a:rPr lang="en-US" dirty="0" smtClean="0"/>
              <a:t>Insert Title Here</a:t>
            </a:r>
            <a:endParaRPr lang="en-US" dirty="0"/>
          </a:p>
        </p:txBody>
      </p:sp>
      <p:sp>
        <p:nvSpPr>
          <p:cNvPr id="8" name="Slide Number Placeholder 5"/>
          <p:cNvSpPr>
            <a:spLocks noGrp="1"/>
          </p:cNvSpPr>
          <p:nvPr>
            <p:ph type="sldNum" sz="quarter" idx="4"/>
          </p:nvPr>
        </p:nvSpPr>
        <p:spPr>
          <a:xfrm>
            <a:off x="306836" y="6319521"/>
            <a:ext cx="627641" cy="533719"/>
          </a:xfrm>
          <a:prstGeom prst="rect">
            <a:avLst/>
          </a:prstGeom>
        </p:spPr>
        <p:txBody>
          <a:bodyPr anchor="ctr"/>
          <a:lstStyle>
            <a:lvl1pPr>
              <a:defRPr sz="1200" b="1">
                <a:solidFill>
                  <a:srgbClr val="7F7F7F"/>
                </a:solidFill>
                <a:latin typeface="Helvetica"/>
                <a:cs typeface="Helvetica"/>
              </a:defRPr>
            </a:lvl1pPr>
          </a:lstStyle>
          <a:p>
            <a:fld id="{A33765F2-1C82-864E-97D6-0CCE9ECAF3E9}" type="slidenum">
              <a:rPr lang="en-US" smtClean="0"/>
              <a:pPr/>
              <a:t>‹#›</a:t>
            </a:fld>
            <a:endParaRPr lang="en-US" dirty="0"/>
          </a:p>
        </p:txBody>
      </p:sp>
    </p:spTree>
    <p:extLst>
      <p:ext uri="{BB962C8B-B14F-4D97-AF65-F5344CB8AC3E}">
        <p14:creationId xmlns:p14="http://schemas.microsoft.com/office/powerpoint/2010/main" val="301770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4" r:id="rId8"/>
    <p:sldLayoutId id="2147483775" r:id="rId9"/>
    <p:sldLayoutId id="2147483776" r:id="rId10"/>
    <p:sldLayoutId id="2147483777" r:id="rId11"/>
    <p:sldLayoutId id="2147483778" r:id="rId12"/>
    <p:sldLayoutId id="2147483779" r:id="rId13"/>
    <p:sldLayoutId id="2147483780" r:id="rId14"/>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2764" y="1665235"/>
            <a:ext cx="11228440" cy="2460161"/>
          </a:xfrm>
        </p:spPr>
        <p:txBody>
          <a:bodyPr/>
          <a:lstStyle/>
          <a:p>
            <a:r>
              <a:rPr lang="en-US" spc="-400" dirty="0" smtClean="0"/>
              <a:t>Yammer Development Methodology</a:t>
            </a:r>
            <a:endParaRPr lang="en-US" spc="-400" dirty="0"/>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grpSp>
        <p:nvGrpSpPr>
          <p:cNvPr id="20" name="Group 19"/>
          <p:cNvGrpSpPr/>
          <p:nvPr/>
        </p:nvGrpSpPr>
        <p:grpSpPr>
          <a:xfrm>
            <a:off x="1381441" y="918873"/>
            <a:ext cx="2737567" cy="5027995"/>
            <a:chOff x="1135765" y="918873"/>
            <a:chExt cx="2737567" cy="5027995"/>
          </a:xfrm>
        </p:grpSpPr>
        <p:sp>
          <p:nvSpPr>
            <p:cNvPr id="4" name="Rectangle 3"/>
            <p:cNvSpPr/>
            <p:nvPr/>
          </p:nvSpPr>
          <p:spPr bwMode="auto">
            <a:xfrm>
              <a:off x="1135765" y="918873"/>
              <a:ext cx="2737567" cy="502799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Box 7"/>
            <p:cNvSpPr txBox="1"/>
            <p:nvPr/>
          </p:nvSpPr>
          <p:spPr>
            <a:xfrm>
              <a:off x="1687637" y="1135687"/>
              <a:ext cx="162529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Search</a:t>
              </a:r>
            </a:p>
          </p:txBody>
        </p:sp>
        <p:sp>
          <p:nvSpPr>
            <p:cNvPr id="12" name="TextBox 11"/>
            <p:cNvSpPr txBox="1"/>
            <p:nvPr/>
          </p:nvSpPr>
          <p:spPr>
            <a:xfrm>
              <a:off x="1947249" y="3291417"/>
              <a:ext cx="1102866" cy="1969770"/>
            </a:xfrm>
            <a:prstGeom prst="rect">
              <a:avLst/>
            </a:prstGeom>
            <a:noFill/>
          </p:spPr>
          <p:txBody>
            <a:bodyPr wrap="none" lIns="0" tIns="0" rIns="0" bIns="0" rtlCol="0">
              <a:spAutoFit/>
            </a:bodyPr>
            <a:lstStyle/>
            <a:p>
              <a:r>
                <a:rPr lang="en-US" sz="3200" dirty="0" smtClean="0">
                  <a:solidFill>
                    <a:schemeClr val="tx1">
                      <a:alpha val="50000"/>
                    </a:schemeClr>
                  </a:solidFill>
                  <a:latin typeface="Segoe UI Light" pitchFamily="34" charset="0"/>
                </a:rPr>
                <a:t>HTML</a:t>
              </a:r>
            </a:p>
            <a:p>
              <a:r>
                <a:rPr lang="en-US" sz="3200" dirty="0" smtClean="0">
                  <a:solidFill>
                    <a:schemeClr val="tx1">
                      <a:alpha val="50000"/>
                    </a:schemeClr>
                  </a:solidFill>
                  <a:latin typeface="Segoe UI Light" pitchFamily="34" charset="0"/>
                </a:rPr>
                <a:t>JS</a:t>
              </a:r>
            </a:p>
            <a:p>
              <a:r>
                <a:rPr lang="en-US" sz="3200" dirty="0" smtClean="0">
                  <a:solidFill>
                    <a:schemeClr val="tx1">
                      <a:alpha val="50000"/>
                    </a:schemeClr>
                  </a:solidFill>
                  <a:latin typeface="Segoe UI Light" pitchFamily="34" charset="0"/>
                </a:rPr>
                <a:t>Java</a:t>
              </a:r>
            </a:p>
            <a:p>
              <a:r>
                <a:rPr lang="en-US" sz="3200" dirty="0" smtClean="0">
                  <a:solidFill>
                    <a:schemeClr val="tx1">
                      <a:alpha val="50000"/>
                    </a:schemeClr>
                  </a:solidFill>
                  <a:latin typeface="Segoe UI Light" pitchFamily="34" charset="0"/>
                </a:rPr>
                <a:t>Ruby</a:t>
              </a:r>
            </a:p>
          </p:txBody>
        </p:sp>
      </p:grpSp>
      <p:grpSp>
        <p:nvGrpSpPr>
          <p:cNvPr id="19" name="Group 18"/>
          <p:cNvGrpSpPr/>
          <p:nvPr/>
        </p:nvGrpSpPr>
        <p:grpSpPr>
          <a:xfrm>
            <a:off x="4723035" y="916236"/>
            <a:ext cx="2739951" cy="5025529"/>
            <a:chOff x="4477570" y="918873"/>
            <a:chExt cx="2739951" cy="5025529"/>
          </a:xfrm>
        </p:grpSpPr>
        <p:sp>
          <p:nvSpPr>
            <p:cNvPr id="5" name="Rectangle 4"/>
            <p:cNvSpPr/>
            <p:nvPr/>
          </p:nvSpPr>
          <p:spPr bwMode="auto">
            <a:xfrm>
              <a:off x="4477570" y="918873"/>
              <a:ext cx="2739951" cy="50255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TextBox 8"/>
            <p:cNvSpPr txBox="1"/>
            <p:nvPr/>
          </p:nvSpPr>
          <p:spPr>
            <a:xfrm>
              <a:off x="4846839" y="1197633"/>
              <a:ext cx="1984518" cy="492443"/>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latin typeface="Segoe UI Light" pitchFamily="34" charset="0"/>
                </a:rPr>
                <a:t>Messaging</a:t>
              </a:r>
            </a:p>
          </p:txBody>
        </p:sp>
        <p:sp>
          <p:nvSpPr>
            <p:cNvPr id="14" name="TextBox 13"/>
            <p:cNvSpPr txBox="1"/>
            <p:nvPr/>
          </p:nvSpPr>
          <p:spPr>
            <a:xfrm>
              <a:off x="5295676" y="3295651"/>
              <a:ext cx="1102866" cy="1969770"/>
            </a:xfrm>
            <a:prstGeom prst="rect">
              <a:avLst/>
            </a:prstGeom>
            <a:noFill/>
          </p:spPr>
          <p:txBody>
            <a:bodyPr wrap="none" lIns="0" tIns="0" rIns="0" bIns="0" rtlCol="0">
              <a:spAutoFit/>
            </a:bodyPr>
            <a:lstStyle/>
            <a:p>
              <a:r>
                <a:rPr lang="en-US" sz="3200" dirty="0" smtClean="0">
                  <a:solidFill>
                    <a:schemeClr val="tx1">
                      <a:alpha val="50000"/>
                    </a:schemeClr>
                  </a:solidFill>
                  <a:latin typeface="Segoe UI Light" pitchFamily="34" charset="0"/>
                </a:rPr>
                <a:t>HTML</a:t>
              </a:r>
            </a:p>
            <a:p>
              <a:r>
                <a:rPr lang="en-US" sz="3200" dirty="0" smtClean="0">
                  <a:solidFill>
                    <a:schemeClr val="tx1">
                      <a:alpha val="50000"/>
                    </a:schemeClr>
                  </a:solidFill>
                  <a:latin typeface="Segoe UI Light" pitchFamily="34" charset="0"/>
                </a:rPr>
                <a:t>JS</a:t>
              </a:r>
            </a:p>
            <a:p>
              <a:r>
                <a:rPr lang="en-US" sz="3200" dirty="0" smtClean="0">
                  <a:solidFill>
                    <a:schemeClr val="tx1">
                      <a:alpha val="50000"/>
                    </a:schemeClr>
                  </a:solidFill>
                  <a:latin typeface="Segoe UI Light" pitchFamily="34" charset="0"/>
                </a:rPr>
                <a:t>Java</a:t>
              </a:r>
            </a:p>
            <a:p>
              <a:r>
                <a:rPr lang="en-US" sz="3200" dirty="0" smtClean="0">
                  <a:solidFill>
                    <a:schemeClr val="tx1">
                      <a:alpha val="50000"/>
                    </a:schemeClr>
                  </a:solidFill>
                  <a:latin typeface="Segoe UI Light" pitchFamily="34" charset="0"/>
                </a:rPr>
                <a:t>Ruby</a:t>
              </a:r>
            </a:p>
          </p:txBody>
        </p:sp>
      </p:grpSp>
      <p:grpSp>
        <p:nvGrpSpPr>
          <p:cNvPr id="18" name="Group 17"/>
          <p:cNvGrpSpPr/>
          <p:nvPr/>
        </p:nvGrpSpPr>
        <p:grpSpPr>
          <a:xfrm>
            <a:off x="8067013" y="920106"/>
            <a:ext cx="2740371" cy="5025529"/>
            <a:chOff x="7821337" y="918873"/>
            <a:chExt cx="2740371" cy="5025529"/>
          </a:xfrm>
        </p:grpSpPr>
        <p:sp>
          <p:nvSpPr>
            <p:cNvPr id="6" name="Rectangle 5"/>
            <p:cNvSpPr/>
            <p:nvPr/>
          </p:nvSpPr>
          <p:spPr bwMode="auto">
            <a:xfrm>
              <a:off x="7821337" y="918873"/>
              <a:ext cx="2740371" cy="50255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TextBox 9"/>
            <p:cNvSpPr txBox="1"/>
            <p:nvPr/>
          </p:nvSpPr>
          <p:spPr>
            <a:xfrm>
              <a:off x="8644913" y="1135687"/>
              <a:ext cx="1083029"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Files</a:t>
              </a:r>
            </a:p>
          </p:txBody>
        </p:sp>
        <p:sp>
          <p:nvSpPr>
            <p:cNvPr id="15" name="TextBox 14"/>
            <p:cNvSpPr txBox="1"/>
            <p:nvPr/>
          </p:nvSpPr>
          <p:spPr>
            <a:xfrm>
              <a:off x="8639865" y="3295651"/>
              <a:ext cx="1102866" cy="1969770"/>
            </a:xfrm>
            <a:prstGeom prst="rect">
              <a:avLst/>
            </a:prstGeom>
            <a:noFill/>
          </p:spPr>
          <p:txBody>
            <a:bodyPr wrap="none" lIns="0" tIns="0" rIns="0" bIns="0" rtlCol="0">
              <a:spAutoFit/>
            </a:bodyPr>
            <a:lstStyle/>
            <a:p>
              <a:r>
                <a:rPr lang="en-US" sz="3200" dirty="0" smtClean="0">
                  <a:solidFill>
                    <a:schemeClr val="tx1">
                      <a:alpha val="50000"/>
                    </a:schemeClr>
                  </a:solidFill>
                  <a:latin typeface="Segoe UI Light" pitchFamily="34" charset="0"/>
                </a:rPr>
                <a:t>HTML</a:t>
              </a:r>
            </a:p>
            <a:p>
              <a:r>
                <a:rPr lang="en-US" sz="3200" dirty="0" smtClean="0">
                  <a:solidFill>
                    <a:schemeClr val="tx1">
                      <a:alpha val="50000"/>
                    </a:schemeClr>
                  </a:solidFill>
                  <a:latin typeface="Segoe UI Light" pitchFamily="34" charset="0"/>
                </a:rPr>
                <a:t>JS</a:t>
              </a:r>
            </a:p>
            <a:p>
              <a:r>
                <a:rPr lang="en-US" sz="3200" dirty="0" smtClean="0">
                  <a:solidFill>
                    <a:schemeClr val="tx1">
                      <a:alpha val="50000"/>
                    </a:schemeClr>
                  </a:solidFill>
                  <a:latin typeface="Segoe UI Light" pitchFamily="34" charset="0"/>
                </a:rPr>
                <a:t>Java</a:t>
              </a:r>
            </a:p>
            <a:p>
              <a:r>
                <a:rPr lang="en-US" sz="3200" dirty="0" smtClean="0">
                  <a:solidFill>
                    <a:schemeClr val="tx1">
                      <a:alpha val="50000"/>
                    </a:schemeClr>
                  </a:solidFill>
                  <a:latin typeface="Segoe UI Light" pitchFamily="34" charset="0"/>
                </a:rPr>
                <a:t>Ruby</a:t>
              </a:r>
            </a:p>
          </p:txBody>
        </p:sp>
      </p:grpSp>
    </p:spTree>
    <p:extLst>
      <p:ext uri="{BB962C8B-B14F-4D97-AF65-F5344CB8AC3E}">
        <p14:creationId xmlns:p14="http://schemas.microsoft.com/office/powerpoint/2010/main" val="42603173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bg>
      <p:bgPr>
        <a:solidFill>
          <a:schemeClr val="accent3"/>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69171218"/>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17787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grpSp>
        <p:nvGrpSpPr>
          <p:cNvPr id="13" name="Group 12"/>
          <p:cNvGrpSpPr/>
          <p:nvPr/>
        </p:nvGrpSpPr>
        <p:grpSpPr>
          <a:xfrm>
            <a:off x="1064831" y="841498"/>
            <a:ext cx="10056684" cy="1600286"/>
            <a:chOff x="1061012" y="627323"/>
            <a:chExt cx="10056684" cy="1600286"/>
          </a:xfrm>
        </p:grpSpPr>
        <p:sp>
          <p:nvSpPr>
            <p:cNvPr id="6" name="Rectangle 5"/>
            <p:cNvSpPr/>
            <p:nvPr/>
          </p:nvSpPr>
          <p:spPr bwMode="auto">
            <a:xfrm>
              <a:off x="1061012" y="627323"/>
              <a:ext cx="10056684" cy="16002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TextBox 6"/>
            <p:cNvSpPr txBox="1"/>
            <p:nvPr/>
          </p:nvSpPr>
          <p:spPr>
            <a:xfrm>
              <a:off x="1569421" y="1115038"/>
              <a:ext cx="205309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Frontend</a:t>
              </a:r>
            </a:p>
          </p:txBody>
        </p:sp>
        <p:sp>
          <p:nvSpPr>
            <p:cNvPr id="10" name="TextBox 9"/>
            <p:cNvSpPr txBox="1"/>
            <p:nvPr/>
          </p:nvSpPr>
          <p:spPr>
            <a:xfrm>
              <a:off x="7863075" y="677334"/>
              <a:ext cx="1984518" cy="1477328"/>
            </a:xfrm>
            <a:prstGeom prst="rect">
              <a:avLst/>
            </a:prstGeom>
            <a:noFill/>
          </p:spPr>
          <p:txBody>
            <a:bodyPr wrap="none" lIns="0" tIns="0" rIns="0" bIns="0" rtlCol="0">
              <a:spAutoFit/>
            </a:bodyPr>
            <a:lstStyle/>
            <a:p>
              <a:r>
                <a:rPr lang="en-US" sz="3200" dirty="0" smtClean="0">
                  <a:solidFill>
                    <a:schemeClr val="tx1">
                      <a:alpha val="50000"/>
                    </a:schemeClr>
                  </a:solidFill>
                  <a:latin typeface="Segoe UI Light" pitchFamily="34" charset="0"/>
                </a:rPr>
                <a:t>Search</a:t>
              </a:r>
            </a:p>
            <a:p>
              <a:r>
                <a:rPr lang="en-US" sz="3200" dirty="0" smtClean="0">
                  <a:solidFill>
                    <a:schemeClr val="tx1">
                      <a:alpha val="50000"/>
                    </a:schemeClr>
                  </a:solidFill>
                  <a:latin typeface="Segoe UI Light" pitchFamily="34" charset="0"/>
                </a:rPr>
                <a:t>Messaging</a:t>
              </a:r>
            </a:p>
            <a:p>
              <a:r>
                <a:rPr lang="en-US" sz="3200" dirty="0" smtClean="0">
                  <a:solidFill>
                    <a:schemeClr val="tx1">
                      <a:alpha val="50000"/>
                    </a:schemeClr>
                  </a:solidFill>
                  <a:latin typeface="Segoe UI Light" pitchFamily="34" charset="0"/>
                </a:rPr>
                <a:t>Files</a:t>
              </a:r>
            </a:p>
          </p:txBody>
        </p:sp>
      </p:grpSp>
      <p:grpSp>
        <p:nvGrpSpPr>
          <p:cNvPr id="14" name="Group 13"/>
          <p:cNvGrpSpPr/>
          <p:nvPr/>
        </p:nvGrpSpPr>
        <p:grpSpPr>
          <a:xfrm>
            <a:off x="1064831" y="2628857"/>
            <a:ext cx="10056684" cy="1600286"/>
            <a:chOff x="1061012" y="2454747"/>
            <a:chExt cx="10056684" cy="1600286"/>
          </a:xfrm>
        </p:grpSpPr>
        <p:sp>
          <p:nvSpPr>
            <p:cNvPr id="5" name="Rectangle 4"/>
            <p:cNvSpPr/>
            <p:nvPr/>
          </p:nvSpPr>
          <p:spPr bwMode="auto">
            <a:xfrm>
              <a:off x="1061012" y="2454747"/>
              <a:ext cx="10056684" cy="16002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Box 7"/>
            <p:cNvSpPr txBox="1"/>
            <p:nvPr/>
          </p:nvSpPr>
          <p:spPr>
            <a:xfrm>
              <a:off x="1569421" y="2942461"/>
              <a:ext cx="254627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Middle-Tier</a:t>
              </a:r>
            </a:p>
          </p:txBody>
        </p:sp>
        <p:sp>
          <p:nvSpPr>
            <p:cNvPr id="11" name="TextBox 10"/>
            <p:cNvSpPr txBox="1"/>
            <p:nvPr/>
          </p:nvSpPr>
          <p:spPr>
            <a:xfrm>
              <a:off x="7867315" y="2512485"/>
              <a:ext cx="1984518" cy="1477328"/>
            </a:xfrm>
            <a:prstGeom prst="rect">
              <a:avLst/>
            </a:prstGeom>
            <a:noFill/>
          </p:spPr>
          <p:txBody>
            <a:bodyPr wrap="none" lIns="0" tIns="0" rIns="0" bIns="0" rtlCol="0">
              <a:spAutoFit/>
            </a:bodyPr>
            <a:lstStyle/>
            <a:p>
              <a:r>
                <a:rPr lang="en-US" sz="3200" dirty="0" smtClean="0">
                  <a:solidFill>
                    <a:schemeClr val="tx1">
                      <a:alpha val="50000"/>
                    </a:schemeClr>
                  </a:solidFill>
                  <a:latin typeface="Segoe UI Light" pitchFamily="34" charset="0"/>
                </a:rPr>
                <a:t>Search</a:t>
              </a:r>
            </a:p>
            <a:p>
              <a:r>
                <a:rPr lang="en-US" sz="3200" dirty="0" smtClean="0">
                  <a:solidFill>
                    <a:schemeClr val="tx1">
                      <a:alpha val="50000"/>
                    </a:schemeClr>
                  </a:solidFill>
                  <a:latin typeface="Segoe UI Light" pitchFamily="34" charset="0"/>
                </a:rPr>
                <a:t>Messaging</a:t>
              </a:r>
            </a:p>
            <a:p>
              <a:r>
                <a:rPr lang="en-US" sz="3200" dirty="0" smtClean="0">
                  <a:solidFill>
                    <a:schemeClr val="tx1">
                      <a:alpha val="50000"/>
                    </a:schemeClr>
                  </a:solidFill>
                  <a:latin typeface="Segoe UI Light" pitchFamily="34" charset="0"/>
                </a:rPr>
                <a:t>Files</a:t>
              </a:r>
            </a:p>
          </p:txBody>
        </p:sp>
      </p:grpSp>
      <p:grpSp>
        <p:nvGrpSpPr>
          <p:cNvPr id="15" name="Group 14"/>
          <p:cNvGrpSpPr/>
          <p:nvPr/>
        </p:nvGrpSpPr>
        <p:grpSpPr>
          <a:xfrm>
            <a:off x="1067309" y="4416216"/>
            <a:ext cx="10056684" cy="1600286"/>
            <a:chOff x="1063490" y="4202041"/>
            <a:chExt cx="10056684" cy="1600286"/>
          </a:xfrm>
        </p:grpSpPr>
        <p:sp>
          <p:nvSpPr>
            <p:cNvPr id="4" name="Rectangle 3"/>
            <p:cNvSpPr/>
            <p:nvPr/>
          </p:nvSpPr>
          <p:spPr bwMode="auto">
            <a:xfrm>
              <a:off x="1063490" y="4202041"/>
              <a:ext cx="10056684" cy="16002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TextBox 8"/>
            <p:cNvSpPr txBox="1"/>
            <p:nvPr/>
          </p:nvSpPr>
          <p:spPr>
            <a:xfrm>
              <a:off x="1569421" y="4687289"/>
              <a:ext cx="199624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Backend</a:t>
              </a:r>
            </a:p>
          </p:txBody>
        </p:sp>
        <p:sp>
          <p:nvSpPr>
            <p:cNvPr id="12" name="TextBox 11"/>
            <p:cNvSpPr txBox="1"/>
            <p:nvPr/>
          </p:nvSpPr>
          <p:spPr>
            <a:xfrm>
              <a:off x="7867315" y="4258734"/>
              <a:ext cx="1984518" cy="1477328"/>
            </a:xfrm>
            <a:prstGeom prst="rect">
              <a:avLst/>
            </a:prstGeom>
            <a:noFill/>
          </p:spPr>
          <p:txBody>
            <a:bodyPr wrap="none" lIns="0" tIns="0" rIns="0" bIns="0" rtlCol="0">
              <a:spAutoFit/>
            </a:bodyPr>
            <a:lstStyle/>
            <a:p>
              <a:r>
                <a:rPr lang="en-US" sz="3200" dirty="0" smtClean="0">
                  <a:solidFill>
                    <a:schemeClr val="tx1">
                      <a:alpha val="50000"/>
                    </a:schemeClr>
                  </a:solidFill>
                  <a:latin typeface="Segoe UI Light" pitchFamily="34" charset="0"/>
                </a:rPr>
                <a:t>Search</a:t>
              </a:r>
            </a:p>
            <a:p>
              <a:r>
                <a:rPr lang="en-US" sz="3200" dirty="0" smtClean="0">
                  <a:solidFill>
                    <a:schemeClr val="tx1">
                      <a:alpha val="50000"/>
                    </a:schemeClr>
                  </a:solidFill>
                  <a:latin typeface="Segoe UI Light" pitchFamily="34" charset="0"/>
                </a:rPr>
                <a:t>Messaging</a:t>
              </a:r>
            </a:p>
            <a:p>
              <a:r>
                <a:rPr lang="en-US" sz="3200" dirty="0" smtClean="0">
                  <a:solidFill>
                    <a:schemeClr val="tx1">
                      <a:alpha val="50000"/>
                    </a:schemeClr>
                  </a:solidFill>
                  <a:latin typeface="Segoe UI Light" pitchFamily="34" charset="0"/>
                </a:rPr>
                <a:t>Files</a:t>
              </a:r>
            </a:p>
          </p:txBody>
        </p:sp>
      </p:grpSp>
    </p:spTree>
    <p:extLst>
      <p:ext uri="{BB962C8B-B14F-4D97-AF65-F5344CB8AC3E}">
        <p14:creationId xmlns:p14="http://schemas.microsoft.com/office/powerpoint/2010/main" val="168204513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41365"/>
          </a:xfrm>
        </p:spPr>
        <p:txBody>
          <a:bodyPr/>
          <a:lstStyle/>
          <a:p>
            <a:r>
              <a:rPr lang="en-US" dirty="0" smtClean="0"/>
              <a:t>How do we organize?</a:t>
            </a:r>
            <a:endParaRPr lang="en-US" dirty="0"/>
          </a:p>
        </p:txBody>
      </p:sp>
    </p:spTree>
    <p:extLst>
      <p:ext uri="{BB962C8B-B14F-4D97-AF65-F5344CB8AC3E}">
        <p14:creationId xmlns:p14="http://schemas.microsoft.com/office/powerpoint/2010/main" val="734423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Consolidate experts and code stewards</a:t>
            </a:r>
          </a:p>
          <a:p>
            <a:pPr marL="571500" indent="-571500">
              <a:buFont typeface="Arial"/>
              <a:buChar char="•"/>
            </a:pPr>
            <a:r>
              <a:rPr lang="en-US" sz="4000" dirty="0" smtClean="0"/>
              <a:t>Create a source of best practices</a:t>
            </a:r>
            <a:endParaRPr lang="en-US" sz="4000" dirty="0" smtClean="0"/>
          </a:p>
          <a:p>
            <a:pPr marL="571500" indent="-571500">
              <a:buFont typeface="Arial"/>
              <a:buChar char="•"/>
            </a:pPr>
            <a:r>
              <a:rPr lang="en-US" sz="4000" dirty="0" smtClean="0"/>
              <a:t>FE, API, Clients, Core, Infra, Analytics</a:t>
            </a:r>
            <a:r>
              <a:rPr lang="en-US" sz="4000" dirty="0"/>
              <a:t> </a:t>
            </a:r>
            <a:r>
              <a:rPr lang="en-US" sz="4000" dirty="0" smtClean="0"/>
              <a:t>&amp; QA</a:t>
            </a:r>
          </a:p>
          <a:p>
            <a:pPr marL="571500" indent="-571500">
              <a:buFont typeface="Arial"/>
              <a:buChar char="•"/>
            </a:pPr>
            <a:r>
              <a:rPr lang="en-US" sz="4000" dirty="0" smtClean="0"/>
              <a:t>Change requires re-organization</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Functional Teams</a:t>
            </a:r>
            <a:endParaRPr lang="en-US" sz="8800" dirty="0"/>
          </a:p>
        </p:txBody>
      </p:sp>
    </p:spTree>
    <p:extLst>
      <p:ext uri="{BB962C8B-B14F-4D97-AF65-F5344CB8AC3E}">
        <p14:creationId xmlns:p14="http://schemas.microsoft.com/office/powerpoint/2010/main" val="6602949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Execute work in small teams</a:t>
            </a:r>
          </a:p>
          <a:p>
            <a:pPr marL="571500" indent="-571500">
              <a:buFont typeface="Arial"/>
              <a:buChar char="•"/>
            </a:pPr>
            <a:r>
              <a:rPr lang="en-US" sz="4000" dirty="0" smtClean="0"/>
              <a:t>Ensure full representation from functional teams</a:t>
            </a:r>
          </a:p>
          <a:p>
            <a:pPr marL="571500" indent="-571500">
              <a:buFont typeface="Arial"/>
              <a:buChar char="•"/>
            </a:pPr>
            <a:r>
              <a:rPr lang="en-US" sz="4000" dirty="0" smtClean="0"/>
              <a:t>Autonomous</a:t>
            </a:r>
          </a:p>
          <a:p>
            <a:pPr marL="571500" indent="-571500">
              <a:buFont typeface="Arial"/>
              <a:buChar char="•"/>
            </a:pPr>
            <a:r>
              <a:rPr lang="en-US" sz="4000" dirty="0" smtClean="0"/>
              <a:t>Quickly react to changing priorities</a:t>
            </a:r>
            <a:endParaRPr lang="en-US" sz="4000" dirty="0" smtClean="0"/>
          </a:p>
        </p:txBody>
      </p:sp>
      <p:sp>
        <p:nvSpPr>
          <p:cNvPr id="4" name="Text Placeholder 1"/>
          <p:cNvSpPr>
            <a:spLocks noGrp="1"/>
          </p:cNvSpPr>
          <p:nvPr>
            <p:ph type="body" sz="quarter" idx="11"/>
          </p:nvPr>
        </p:nvSpPr>
        <p:spPr>
          <a:xfrm>
            <a:off x="481789" y="767006"/>
            <a:ext cx="11228440" cy="1128514"/>
          </a:xfrm>
        </p:spPr>
        <p:txBody>
          <a:bodyPr/>
          <a:lstStyle/>
          <a:p>
            <a:r>
              <a:rPr lang="en-US" sz="8000" dirty="0" smtClean="0"/>
              <a:t>Cross-Functional Teams</a:t>
            </a:r>
            <a:endParaRPr lang="en-US" sz="8000" dirty="0"/>
          </a:p>
        </p:txBody>
      </p:sp>
    </p:spTree>
    <p:extLst>
      <p:ext uri="{BB962C8B-B14F-4D97-AF65-F5344CB8AC3E}">
        <p14:creationId xmlns:p14="http://schemas.microsoft.com/office/powerpoint/2010/main" val="4044776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2460161"/>
          </a:xfrm>
        </p:spPr>
        <p:txBody>
          <a:bodyPr/>
          <a:lstStyle/>
          <a:p>
            <a:r>
              <a:rPr lang="en-US" dirty="0" smtClean="0"/>
              <a:t>How an Idea Becomes a Feature</a:t>
            </a:r>
            <a:endParaRPr lang="en-US" dirty="0"/>
          </a:p>
        </p:txBody>
      </p:sp>
    </p:spTree>
    <p:extLst>
      <p:ext uri="{BB962C8B-B14F-4D97-AF65-F5344CB8AC3E}">
        <p14:creationId xmlns:p14="http://schemas.microsoft.com/office/powerpoint/2010/main" val="6629102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1788" y="684410"/>
            <a:ext cx="11228440" cy="1241365"/>
          </a:xfrm>
        </p:spPr>
        <p:txBody>
          <a:bodyPr/>
          <a:lstStyle/>
          <a:p>
            <a:r>
              <a:rPr lang="en-US" dirty="0" smtClean="0"/>
              <a:t>Metrics Based Specs</a:t>
            </a:r>
            <a:endParaRPr lang="en-US" dirty="0"/>
          </a:p>
        </p:txBody>
      </p:sp>
      <p:sp>
        <p:nvSpPr>
          <p:cNvPr id="4" name="Rectangle 3"/>
          <p:cNvSpPr/>
          <p:nvPr/>
        </p:nvSpPr>
        <p:spPr>
          <a:xfrm>
            <a:off x="525077" y="2099715"/>
            <a:ext cx="10216540" cy="4216539"/>
          </a:xfrm>
          <a:prstGeom prst="rect">
            <a:avLst/>
          </a:prstGeom>
          <a:pattFill prst="divot">
            <a:fgClr>
              <a:schemeClr val="tx1"/>
            </a:fgClr>
            <a:bgClr>
              <a:prstClr val="white"/>
            </a:bgClr>
          </a:pattFill>
          <a:ln>
            <a:solidFill>
              <a:schemeClr val="bg1">
                <a:lumMod val="50000"/>
                <a:lumOff val="50000"/>
              </a:schemeClr>
            </a:solidFill>
            <a:prstDash val="dash"/>
          </a:ln>
        </p:spPr>
        <p:txBody>
          <a:bodyPr wrap="square">
            <a:spAutoFit/>
          </a:bodyPr>
          <a:lstStyle/>
          <a:p>
            <a:r>
              <a:rPr lang="en-US" sz="2800" b="1" dirty="0">
                <a:solidFill>
                  <a:schemeClr val="bg1">
                    <a:lumMod val="50000"/>
                    <a:lumOff val="50000"/>
                  </a:schemeClr>
                </a:solidFill>
              </a:rPr>
              <a:t>Metrics for Success</a:t>
            </a:r>
          </a:p>
          <a:p>
            <a:endParaRPr lang="en-US" sz="2400" dirty="0">
              <a:solidFill>
                <a:schemeClr val="bg1">
                  <a:lumMod val="50000"/>
                  <a:lumOff val="50000"/>
                </a:schemeClr>
              </a:solidFill>
            </a:endParaRPr>
          </a:p>
          <a:p>
            <a:pPr marL="285750" indent="-285750" algn="just">
              <a:buFont typeface="Arial"/>
              <a:buChar char="•"/>
            </a:pPr>
            <a:r>
              <a:rPr lang="en-US" sz="2400" dirty="0">
                <a:solidFill>
                  <a:schemeClr val="bg1">
                    <a:lumMod val="50000"/>
                    <a:lumOff val="50000"/>
                  </a:schemeClr>
                </a:solidFill>
              </a:rPr>
              <a:t>Improvement to number of users who complete the sign up flow</a:t>
            </a:r>
          </a:p>
          <a:p>
            <a:pPr marL="285750" indent="-285750" algn="just">
              <a:buFont typeface="Arial"/>
              <a:buChar char="•"/>
            </a:pPr>
            <a:r>
              <a:rPr lang="en-US" sz="2400" dirty="0">
                <a:solidFill>
                  <a:schemeClr val="bg1">
                    <a:lumMod val="50000"/>
                    <a:lumOff val="50000"/>
                  </a:schemeClr>
                </a:solidFill>
              </a:rPr>
              <a:t>Lift in both 1 and 7 day retention</a:t>
            </a:r>
          </a:p>
          <a:p>
            <a:pPr marL="285750" indent="-285750" algn="just">
              <a:buFont typeface="Arial"/>
              <a:buChar char="•"/>
            </a:pPr>
            <a:r>
              <a:rPr lang="en-US" sz="2400" dirty="0">
                <a:solidFill>
                  <a:schemeClr val="bg1">
                    <a:lumMod val="50000"/>
                    <a:lumOff val="50000"/>
                  </a:schemeClr>
                </a:solidFill>
              </a:rPr>
              <a:t>Lift in engagement binary and days engaged among new users</a:t>
            </a:r>
          </a:p>
          <a:p>
            <a:pPr marL="285750" indent="-285750" algn="just">
              <a:buFont typeface="Arial"/>
              <a:buChar char="•"/>
            </a:pPr>
            <a:r>
              <a:rPr lang="en-US" sz="2400" dirty="0">
                <a:solidFill>
                  <a:schemeClr val="bg1">
                    <a:lumMod val="50000"/>
                    <a:lumOff val="50000"/>
                  </a:schemeClr>
                </a:solidFill>
              </a:rPr>
              <a:t>Higher proportion of users with complete profiles and photos uploaded</a:t>
            </a:r>
          </a:p>
          <a:p>
            <a:pPr marL="285750" indent="-285750" algn="just">
              <a:buFont typeface="Arial"/>
              <a:buChar char="•"/>
            </a:pPr>
            <a:r>
              <a:rPr lang="en-US" sz="2400" dirty="0">
                <a:solidFill>
                  <a:schemeClr val="bg1">
                    <a:lumMod val="50000"/>
                    <a:lumOff val="50000"/>
                  </a:schemeClr>
                </a:solidFill>
              </a:rPr>
              <a:t>Group membership isn’t negatively impacted</a:t>
            </a:r>
          </a:p>
          <a:p>
            <a:pPr marL="285750" indent="-285750" algn="just">
              <a:buFont typeface="Arial"/>
              <a:buChar char="•"/>
            </a:pPr>
            <a:r>
              <a:rPr lang="en-US" sz="2400" dirty="0">
                <a:solidFill>
                  <a:schemeClr val="bg1">
                    <a:lumMod val="50000"/>
                    <a:lumOff val="50000"/>
                  </a:schemeClr>
                </a:solidFill>
              </a:rPr>
              <a:t>Invite conversion rate in sign-up </a:t>
            </a:r>
            <a:r>
              <a:rPr lang="en-US" sz="2400" dirty="0" smtClean="0">
                <a:solidFill>
                  <a:schemeClr val="bg1">
                    <a:lumMod val="50000"/>
                    <a:lumOff val="50000"/>
                  </a:schemeClr>
                </a:solidFill>
              </a:rPr>
              <a:t>isn’t negatively impacted if we remove the ability to add a photo</a:t>
            </a:r>
          </a:p>
          <a:p>
            <a:pPr marL="285750" indent="-285750" algn="just">
              <a:buFont typeface="Arial"/>
              <a:buChar char="•"/>
            </a:pPr>
            <a:r>
              <a:rPr lang="en-US" sz="2400" dirty="0" smtClean="0">
                <a:solidFill>
                  <a:schemeClr val="bg1">
                    <a:lumMod val="50000"/>
                    <a:lumOff val="50000"/>
                  </a:schemeClr>
                </a:solidFill>
              </a:rPr>
              <a:t>Number </a:t>
            </a:r>
            <a:r>
              <a:rPr lang="en-US" sz="2400" dirty="0">
                <a:solidFill>
                  <a:schemeClr val="bg1">
                    <a:lumMod val="50000"/>
                    <a:lumOff val="50000"/>
                  </a:schemeClr>
                </a:solidFill>
              </a:rPr>
              <a:t>of desktop downloads amongst new users </a:t>
            </a:r>
            <a:r>
              <a:rPr lang="en-US" sz="2400" dirty="0" smtClean="0">
                <a:solidFill>
                  <a:schemeClr val="bg1">
                    <a:lumMod val="50000"/>
                    <a:lumOff val="50000"/>
                  </a:schemeClr>
                </a:solidFill>
              </a:rPr>
              <a:t>is</a:t>
            </a:r>
            <a:r>
              <a:rPr lang="en-US" sz="2400" dirty="0" smtClean="0">
                <a:solidFill>
                  <a:schemeClr val="bg1">
                    <a:lumMod val="50000"/>
                    <a:lumOff val="50000"/>
                  </a:schemeClr>
                </a:solidFill>
              </a:rPr>
              <a:t>n’t </a:t>
            </a:r>
            <a:r>
              <a:rPr lang="en-US" sz="2400" dirty="0">
                <a:solidFill>
                  <a:schemeClr val="bg1">
                    <a:lumMod val="50000"/>
                    <a:lumOff val="50000"/>
                  </a:schemeClr>
                </a:solidFill>
              </a:rPr>
              <a:t>negatively impacted</a:t>
            </a:r>
          </a:p>
        </p:txBody>
      </p:sp>
    </p:spTree>
    <p:extLst>
      <p:ext uri="{BB962C8B-B14F-4D97-AF65-F5344CB8AC3E}">
        <p14:creationId xmlns:p14="http://schemas.microsoft.com/office/powerpoint/2010/main" val="2215528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a:t>Test in small </a:t>
            </a:r>
            <a:r>
              <a:rPr lang="en-US" sz="4000" dirty="0" smtClean="0"/>
              <a:t>iterations</a:t>
            </a:r>
            <a:endParaRPr lang="en-US" sz="4000" dirty="0" smtClean="0"/>
          </a:p>
          <a:p>
            <a:pPr marL="571500" indent="-571500">
              <a:buFont typeface="Arial"/>
              <a:buChar char="•"/>
            </a:pPr>
            <a:r>
              <a:rPr lang="en-US" sz="4000" dirty="0" smtClean="0"/>
              <a:t>Prevent </a:t>
            </a:r>
            <a:r>
              <a:rPr lang="en-US" sz="4000" dirty="0" smtClean="0"/>
              <a:t>over-building &amp; over-investing</a:t>
            </a:r>
          </a:p>
          <a:p>
            <a:pPr marL="571500" indent="-571500">
              <a:buFont typeface="Arial"/>
              <a:buChar char="•"/>
            </a:pPr>
            <a:r>
              <a:rPr lang="en-US" sz="4000" dirty="0" smtClean="0"/>
              <a:t>Preserve a sense of urgency</a:t>
            </a:r>
          </a:p>
          <a:p>
            <a:pPr marL="571500" indent="-571500">
              <a:buFont typeface="Arial"/>
              <a:buChar char="•"/>
            </a:pPr>
            <a:r>
              <a:rPr lang="en-US" sz="4000" dirty="0"/>
              <a:t>I</a:t>
            </a:r>
            <a:r>
              <a:rPr lang="en-US" sz="4000" dirty="0" smtClean="0"/>
              <a:t>ncrease collective breadth of knowledge</a:t>
            </a:r>
          </a:p>
        </p:txBody>
      </p:sp>
      <p:sp>
        <p:nvSpPr>
          <p:cNvPr id="4" name="Text Placeholder 1"/>
          <p:cNvSpPr>
            <a:spLocks noGrp="1"/>
          </p:cNvSpPr>
          <p:nvPr>
            <p:ph type="body" sz="quarter" idx="11"/>
          </p:nvPr>
        </p:nvSpPr>
        <p:spPr>
          <a:xfrm>
            <a:off x="481789" y="767006"/>
            <a:ext cx="11228440" cy="931024"/>
          </a:xfrm>
        </p:spPr>
        <p:txBody>
          <a:bodyPr/>
          <a:lstStyle/>
          <a:p>
            <a:r>
              <a:rPr lang="en-US" sz="6600" dirty="0" smtClean="0"/>
              <a:t>Limiting Scope: 2-10 Weeks</a:t>
            </a:r>
            <a:endParaRPr lang="en-US" sz="6600" dirty="0"/>
          </a:p>
        </p:txBody>
      </p:sp>
    </p:spTree>
    <p:extLst>
      <p:ext uri="{BB962C8B-B14F-4D97-AF65-F5344CB8AC3E}">
        <p14:creationId xmlns:p14="http://schemas.microsoft.com/office/powerpoint/2010/main" val="36022029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Ensure full </a:t>
            </a:r>
            <a:r>
              <a:rPr lang="en-US" sz="4000" dirty="0"/>
              <a:t>representation from functional </a:t>
            </a:r>
            <a:r>
              <a:rPr lang="en-US" sz="4000" dirty="0" smtClean="0"/>
              <a:t>teams</a:t>
            </a:r>
          </a:p>
          <a:p>
            <a:pPr marL="571500" indent="-571500">
              <a:buFont typeface="Arial"/>
              <a:buChar char="•"/>
            </a:pPr>
            <a:r>
              <a:rPr lang="en-US" sz="4000" dirty="0" smtClean="0"/>
              <a:t>Domain experts prioritize refactoring</a:t>
            </a:r>
            <a:endParaRPr lang="en-US" sz="4000" dirty="0"/>
          </a:p>
          <a:p>
            <a:pPr marL="571500" indent="-571500">
              <a:buFont typeface="Arial"/>
              <a:buChar char="•"/>
            </a:pPr>
            <a:r>
              <a:rPr lang="en-US" sz="4000" dirty="0" smtClean="0"/>
              <a:t>Cross-train during downtime</a:t>
            </a:r>
          </a:p>
          <a:p>
            <a:pPr marL="571500" indent="-571500">
              <a:buFont typeface="Arial"/>
              <a:buChar char="•"/>
            </a:pPr>
            <a:r>
              <a:rPr lang="en-US" sz="4000" dirty="0" smtClean="0"/>
              <a:t>Guided mentorship by functional experts</a:t>
            </a:r>
            <a:endParaRPr lang="en-US" sz="4000" dirty="0" smtClean="0"/>
          </a:p>
        </p:txBody>
      </p:sp>
      <p:sp>
        <p:nvSpPr>
          <p:cNvPr id="4" name="Text Placeholder 1"/>
          <p:cNvSpPr>
            <a:spLocks noGrp="1"/>
          </p:cNvSpPr>
          <p:nvPr>
            <p:ph type="body" sz="quarter" idx="11"/>
          </p:nvPr>
        </p:nvSpPr>
        <p:spPr>
          <a:xfrm>
            <a:off x="481787" y="767006"/>
            <a:ext cx="11508609" cy="931024"/>
          </a:xfrm>
        </p:spPr>
        <p:txBody>
          <a:bodyPr/>
          <a:lstStyle/>
          <a:p>
            <a:r>
              <a:rPr lang="en-US" sz="6600" dirty="0" smtClean="0"/>
              <a:t>Limiting Scope: 2-10 Engineers</a:t>
            </a:r>
            <a:endParaRPr lang="en-US" sz="6600" dirty="0"/>
          </a:p>
        </p:txBody>
      </p:sp>
    </p:spTree>
    <p:extLst>
      <p:ext uri="{BB962C8B-B14F-4D97-AF65-F5344CB8AC3E}">
        <p14:creationId xmlns:p14="http://schemas.microsoft.com/office/powerpoint/2010/main" val="9543617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3949799"/>
          </a:xfrm>
        </p:spPr>
        <p:txBody>
          <a:bodyPr/>
          <a:lstStyle/>
          <a:p>
            <a:r>
              <a:rPr lang="en-US" sz="4000" dirty="0" smtClean="0">
                <a:solidFill>
                  <a:schemeClr val="accent2"/>
                </a:solidFill>
              </a:rPr>
              <a:t>Conway’s Law</a:t>
            </a:r>
            <a:endParaRPr lang="en-US" sz="4000" dirty="0" smtClean="0">
              <a:solidFill>
                <a:schemeClr val="accent2"/>
              </a:solidFill>
            </a:endParaRPr>
          </a:p>
          <a:p>
            <a:r>
              <a:rPr lang="en-US" sz="4000" dirty="0" smtClean="0">
                <a:solidFill>
                  <a:srgbClr val="8CC600"/>
                </a:solidFill>
              </a:rPr>
              <a:t>Services Oriented Development</a:t>
            </a:r>
            <a:endParaRPr lang="en-US" sz="4000" dirty="0" smtClean="0">
              <a:solidFill>
                <a:srgbClr val="8CC600"/>
              </a:solidFill>
            </a:endParaRPr>
          </a:p>
          <a:p>
            <a:r>
              <a:rPr lang="en-US" sz="4000" dirty="0" smtClean="0">
                <a:solidFill>
                  <a:srgbClr val="8CC600"/>
                </a:solidFill>
              </a:rPr>
              <a:t>Testing &amp; Metrics</a:t>
            </a:r>
            <a:endParaRPr lang="en-US" sz="4000" dirty="0" smtClean="0">
              <a:solidFill>
                <a:srgbClr val="8CC600"/>
              </a:solidFill>
            </a:endParaRPr>
          </a:p>
          <a:p>
            <a:r>
              <a:rPr lang="en-US" sz="4000" dirty="0" smtClean="0">
                <a:solidFill>
                  <a:schemeClr val="accent3"/>
                </a:solidFill>
              </a:rPr>
              <a:t>Cross Functional Teams</a:t>
            </a:r>
            <a:endParaRPr lang="en-US" sz="4000" dirty="0" smtClean="0">
              <a:solidFill>
                <a:schemeClr val="accent3"/>
              </a:solidFill>
            </a:endParaRPr>
          </a:p>
          <a:p>
            <a:r>
              <a:rPr lang="en-US" sz="4000" dirty="0" smtClean="0">
                <a:solidFill>
                  <a:schemeClr val="accent1"/>
                </a:solidFill>
              </a:rPr>
              <a:t>Specs, Staffing, Support</a:t>
            </a:r>
            <a:endParaRPr lang="en-US" sz="4000" dirty="0" smtClean="0">
              <a:solidFill>
                <a:schemeClr val="accent1"/>
              </a:solidFill>
            </a:endParaRPr>
          </a:p>
          <a:p>
            <a:r>
              <a:rPr lang="en-US" sz="4000" dirty="0" smtClean="0">
                <a:solidFill>
                  <a:schemeClr val="accent4"/>
                </a:solidFill>
              </a:rPr>
              <a:t>Summary</a:t>
            </a:r>
            <a:endParaRPr lang="en-US" sz="4000" dirty="0">
              <a:solidFill>
                <a:schemeClr val="accent4"/>
              </a:solidFill>
            </a:endParaRPr>
          </a:p>
        </p:txBody>
      </p:sp>
      <p:sp>
        <p:nvSpPr>
          <p:cNvPr id="4" name="Text Placeholder 1"/>
          <p:cNvSpPr>
            <a:spLocks noGrp="1"/>
          </p:cNvSpPr>
          <p:nvPr>
            <p:ph type="body" sz="quarter" idx="11"/>
          </p:nvPr>
        </p:nvSpPr>
        <p:spPr>
          <a:xfrm>
            <a:off x="481789" y="767006"/>
            <a:ext cx="11228440" cy="846386"/>
          </a:xfrm>
        </p:spPr>
        <p:txBody>
          <a:bodyPr/>
          <a:lstStyle/>
          <a:p>
            <a:r>
              <a:rPr lang="en-US" sz="6000" dirty="0" smtClean="0">
                <a:solidFill>
                  <a:schemeClr val="accent1">
                    <a:lumMod val="50000"/>
                  </a:schemeClr>
                </a:solidFill>
              </a:rPr>
              <a:t>Overview</a:t>
            </a:r>
            <a:endParaRPr lang="en-US" sz="6000" dirty="0">
              <a:solidFill>
                <a:schemeClr val="accent1">
                  <a:lumMod val="50000"/>
                </a:schemeClr>
              </a:solidFill>
            </a:endParaRPr>
          </a:p>
        </p:txBody>
      </p:sp>
    </p:spTree>
    <p:extLst>
      <p:ext uri="{BB962C8B-B14F-4D97-AF65-F5344CB8AC3E}">
        <p14:creationId xmlns:p14="http://schemas.microsoft.com/office/powerpoint/2010/main" val="35526891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Scale a traditional management hierarchy</a:t>
            </a:r>
            <a:endParaRPr lang="en-US" sz="4000" dirty="0" smtClean="0"/>
          </a:p>
          <a:p>
            <a:pPr marL="571500" indent="-571500">
              <a:buFont typeface="Arial"/>
              <a:buChar char="•"/>
            </a:pPr>
            <a:r>
              <a:rPr lang="en-US" sz="4000" dirty="0" smtClean="0"/>
              <a:t>Individuals have the best vantage point</a:t>
            </a:r>
          </a:p>
          <a:p>
            <a:pPr marL="571500" indent="-571500">
              <a:buFont typeface="Arial"/>
              <a:buChar char="•"/>
            </a:pPr>
            <a:r>
              <a:rPr lang="en-US" sz="4000" dirty="0" smtClean="0"/>
              <a:t>Prioritize refactoring along with features</a:t>
            </a:r>
            <a:endParaRPr lang="en-US" sz="4000" dirty="0"/>
          </a:p>
          <a:p>
            <a:pPr marL="571500" indent="-571500">
              <a:buFont typeface="Arial"/>
              <a:buChar char="•"/>
            </a:pPr>
            <a:r>
              <a:rPr lang="en-US" sz="4000" dirty="0" smtClean="0"/>
              <a:t>Achieve incremental improvements</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Assigning Work</a:t>
            </a:r>
            <a:endParaRPr lang="en-US" sz="8800" dirty="0"/>
          </a:p>
        </p:txBody>
      </p:sp>
    </p:spTree>
    <p:extLst>
      <p:ext uri="{BB962C8B-B14F-4D97-AF65-F5344CB8AC3E}">
        <p14:creationId xmlns:p14="http://schemas.microsoft.com/office/powerpoint/2010/main" val="37358359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Single technical point of contact</a:t>
            </a:r>
          </a:p>
          <a:p>
            <a:pPr marL="571500" indent="-571500">
              <a:buFont typeface="Arial"/>
              <a:buChar char="•"/>
            </a:pPr>
            <a:r>
              <a:rPr lang="en-US" sz="4000" dirty="0" smtClean="0"/>
              <a:t>Gather and communicate estimates </a:t>
            </a:r>
            <a:r>
              <a:rPr lang="en-US" sz="4000" dirty="0" smtClean="0"/>
              <a:t>and</a:t>
            </a:r>
            <a:r>
              <a:rPr lang="en-US" sz="4000" dirty="0" smtClean="0"/>
              <a:t> status</a:t>
            </a:r>
          </a:p>
          <a:p>
            <a:pPr marL="571500" indent="-571500">
              <a:buFont typeface="Arial"/>
              <a:buChar char="•"/>
            </a:pPr>
            <a:r>
              <a:rPr lang="en-US" sz="4000" dirty="0" smtClean="0"/>
              <a:t>Organize and document technical scope</a:t>
            </a:r>
          </a:p>
          <a:p>
            <a:pPr marL="571500" indent="-571500">
              <a:buFont typeface="Arial"/>
              <a:buChar char="•"/>
            </a:pPr>
            <a:r>
              <a:rPr lang="en-US" sz="4000" dirty="0" smtClean="0"/>
              <a:t>Role not rank!</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Tech Leads</a:t>
            </a:r>
            <a:endParaRPr lang="en-US" sz="8800" dirty="0"/>
          </a:p>
        </p:txBody>
      </p:sp>
    </p:spTree>
    <p:extLst>
      <p:ext uri="{BB962C8B-B14F-4D97-AF65-F5344CB8AC3E}">
        <p14:creationId xmlns:p14="http://schemas.microsoft.com/office/powerpoint/2010/main" val="8873783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Engineers assigned to one project</a:t>
            </a:r>
          </a:p>
          <a:p>
            <a:pPr marL="571500" indent="-571500">
              <a:buFont typeface="Arial"/>
              <a:buChar char="•"/>
            </a:pPr>
            <a:r>
              <a:rPr lang="en-US" sz="4000" dirty="0" smtClean="0"/>
              <a:t>Improve estimate quality</a:t>
            </a:r>
          </a:p>
          <a:p>
            <a:pPr marL="571500" indent="-571500">
              <a:buFont typeface="Arial"/>
              <a:buChar char="•"/>
            </a:pPr>
            <a:r>
              <a:rPr lang="en-US" sz="4000" dirty="0" smtClean="0"/>
              <a:t>Reduce context-switching overhead</a:t>
            </a:r>
          </a:p>
          <a:p>
            <a:pPr marL="571500" indent="-571500">
              <a:buFont typeface="Arial"/>
              <a:buChar char="•"/>
            </a:pPr>
            <a:r>
              <a:rPr lang="en-US" sz="4000" dirty="0" smtClean="0"/>
              <a:t>Create accountability</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Focus</a:t>
            </a:r>
            <a:endParaRPr lang="en-US" sz="8800" dirty="0"/>
          </a:p>
        </p:txBody>
      </p:sp>
    </p:spTree>
    <p:extLst>
      <p:ext uri="{BB962C8B-B14F-4D97-AF65-F5344CB8AC3E}">
        <p14:creationId xmlns:p14="http://schemas.microsoft.com/office/powerpoint/2010/main" val="7954624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1918474"/>
          </a:xfrm>
        </p:spPr>
        <p:txBody>
          <a:bodyPr/>
          <a:lstStyle/>
          <a:p>
            <a:pPr marL="571500" indent="-571500">
              <a:buFont typeface="Arial"/>
              <a:buChar char="•"/>
            </a:pPr>
            <a:r>
              <a:rPr lang="en-US" sz="4000" dirty="0" smtClean="0"/>
              <a:t>Isolate interruptions</a:t>
            </a:r>
          </a:p>
          <a:p>
            <a:pPr marL="571500" indent="-571500">
              <a:buFont typeface="Arial"/>
              <a:buChar char="•"/>
            </a:pPr>
            <a:r>
              <a:rPr lang="en-US" sz="4000" dirty="0" smtClean="0"/>
              <a:t>Improve retention</a:t>
            </a:r>
          </a:p>
          <a:p>
            <a:pPr marL="571500" indent="-571500">
              <a:buFont typeface="Arial"/>
              <a:buChar char="•"/>
            </a:pPr>
            <a:r>
              <a:rPr lang="en-US" sz="4000" dirty="0" smtClean="0"/>
              <a:t>Improve code quality</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Support Engineering</a:t>
            </a:r>
            <a:endParaRPr lang="en-US" sz="8800" dirty="0"/>
          </a:p>
        </p:txBody>
      </p:sp>
    </p:spTree>
    <p:extLst>
      <p:ext uri="{BB962C8B-B14F-4D97-AF65-F5344CB8AC3E}">
        <p14:creationId xmlns:p14="http://schemas.microsoft.com/office/powerpoint/2010/main" val="40138537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1918474"/>
          </a:xfrm>
        </p:spPr>
        <p:txBody>
          <a:bodyPr/>
          <a:lstStyle/>
          <a:p>
            <a:pPr marL="571500" indent="-571500">
              <a:buFont typeface="Arial"/>
              <a:buChar char="•"/>
            </a:pPr>
            <a:r>
              <a:rPr lang="en-US" sz="4000" dirty="0" smtClean="0"/>
              <a:t>Provide visibility into autonomous execution</a:t>
            </a:r>
          </a:p>
          <a:p>
            <a:pPr marL="571500" indent="-571500">
              <a:buFont typeface="Arial"/>
              <a:buChar char="•"/>
            </a:pPr>
            <a:r>
              <a:rPr lang="en-US" sz="4000" dirty="0" smtClean="0"/>
              <a:t>Work in the open, in a Yammer group</a:t>
            </a:r>
          </a:p>
          <a:p>
            <a:pPr marL="571500" indent="-571500">
              <a:buFont typeface="Arial"/>
              <a:buChar char="•"/>
            </a:pPr>
            <a:r>
              <a:rPr lang="en-US" sz="4000" dirty="0" smtClean="0"/>
              <a:t>Use our own product to build our product</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Transparency</a:t>
            </a:r>
            <a:endParaRPr lang="en-US" sz="8800" dirty="0"/>
          </a:p>
        </p:txBody>
      </p:sp>
    </p:spTree>
    <p:extLst>
      <p:ext uri="{BB962C8B-B14F-4D97-AF65-F5344CB8AC3E}">
        <p14:creationId xmlns:p14="http://schemas.microsoft.com/office/powerpoint/2010/main" val="28640495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3949799"/>
          </a:xfrm>
        </p:spPr>
        <p:txBody>
          <a:bodyPr/>
          <a:lstStyle/>
          <a:p>
            <a:r>
              <a:rPr lang="en-US" sz="4000" dirty="0" smtClean="0"/>
              <a:t>Eliminate</a:t>
            </a:r>
            <a:r>
              <a:rPr lang="en-US" sz="4000" dirty="0" smtClean="0"/>
              <a:t> </a:t>
            </a:r>
            <a:r>
              <a:rPr lang="en-US" sz="4000" dirty="0" smtClean="0"/>
              <a:t>external dependencies</a:t>
            </a:r>
          </a:p>
          <a:p>
            <a:r>
              <a:rPr lang="en-US" sz="4000" dirty="0" smtClean="0"/>
              <a:t>2</a:t>
            </a:r>
            <a:r>
              <a:rPr lang="en-US" sz="4000" dirty="0"/>
              <a:t>-10 dedicated </a:t>
            </a:r>
            <a:r>
              <a:rPr lang="en-US" sz="4000" dirty="0" smtClean="0"/>
              <a:t>people</a:t>
            </a:r>
          </a:p>
          <a:p>
            <a:r>
              <a:rPr lang="en-US" sz="4000" dirty="0" smtClean="0"/>
              <a:t>2</a:t>
            </a:r>
            <a:r>
              <a:rPr lang="en-US" sz="4000" dirty="0"/>
              <a:t>-10 </a:t>
            </a:r>
            <a:r>
              <a:rPr lang="en-US" sz="4000" dirty="0" smtClean="0"/>
              <a:t>weeks</a:t>
            </a:r>
          </a:p>
          <a:p>
            <a:r>
              <a:rPr lang="en-US" sz="4000" dirty="0" smtClean="0"/>
              <a:t>Led </a:t>
            </a:r>
            <a:r>
              <a:rPr lang="en-US" sz="4000" dirty="0"/>
              <a:t>by assigned Tech </a:t>
            </a:r>
            <a:r>
              <a:rPr lang="en-US" sz="4000" dirty="0" smtClean="0"/>
              <a:t>Lead</a:t>
            </a:r>
          </a:p>
          <a:p>
            <a:r>
              <a:rPr lang="en-US" sz="4000" dirty="0" smtClean="0"/>
              <a:t>Work </a:t>
            </a:r>
            <a:r>
              <a:rPr lang="en-US" sz="4000" dirty="0"/>
              <a:t>in </a:t>
            </a:r>
            <a:r>
              <a:rPr lang="en-US" sz="4000" dirty="0" smtClean="0"/>
              <a:t>public</a:t>
            </a:r>
          </a:p>
          <a:p>
            <a:r>
              <a:rPr lang="en-US" sz="4000" dirty="0" smtClean="0"/>
              <a:t>V</a:t>
            </a:r>
            <a:r>
              <a:rPr lang="en-US" sz="4000" dirty="0" smtClean="0"/>
              <a:t>alidate assumptions!</a:t>
            </a:r>
            <a:endParaRPr lang="en-US" sz="4000" dirty="0"/>
          </a:p>
        </p:txBody>
      </p:sp>
      <p:sp>
        <p:nvSpPr>
          <p:cNvPr id="4" name="Text Placeholder 1"/>
          <p:cNvSpPr>
            <a:spLocks noGrp="1"/>
          </p:cNvSpPr>
          <p:nvPr>
            <p:ph type="body" sz="quarter" idx="11"/>
          </p:nvPr>
        </p:nvSpPr>
        <p:spPr>
          <a:xfrm>
            <a:off x="481789" y="767006"/>
            <a:ext cx="11228440" cy="846386"/>
          </a:xfrm>
        </p:spPr>
        <p:txBody>
          <a:bodyPr/>
          <a:lstStyle/>
          <a:p>
            <a:r>
              <a:rPr lang="en-US" sz="6000" dirty="0" smtClean="0"/>
              <a:t>Cross Functional Model</a:t>
            </a:r>
            <a:endParaRPr lang="en-US" sz="6000" dirty="0"/>
          </a:p>
        </p:txBody>
      </p:sp>
    </p:spTree>
    <p:extLst>
      <p:ext uri="{BB962C8B-B14F-4D97-AF65-F5344CB8AC3E}">
        <p14:creationId xmlns:p14="http://schemas.microsoft.com/office/powerpoint/2010/main" val="25832929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41365"/>
          </a:xfrm>
        </p:spPr>
        <p:txBody>
          <a:bodyPr/>
          <a:lstStyle/>
          <a:p>
            <a:r>
              <a:rPr lang="en-US" dirty="0" smtClean="0"/>
              <a:t>Iterate</a:t>
            </a:r>
            <a:endParaRPr lang="en-US" dirty="0"/>
          </a:p>
        </p:txBody>
      </p:sp>
    </p:spTree>
    <p:extLst>
      <p:ext uri="{BB962C8B-B14F-4D97-AF65-F5344CB8AC3E}">
        <p14:creationId xmlns:p14="http://schemas.microsoft.com/office/powerpoint/2010/main" val="13331575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41365"/>
          </a:xfrm>
        </p:spPr>
        <p:txBody>
          <a:bodyPr/>
          <a:lstStyle/>
          <a:p>
            <a:r>
              <a:rPr lang="en-US" dirty="0" smtClean="0"/>
              <a:t>Will it Scale?</a:t>
            </a:r>
            <a:endParaRPr lang="en-US" dirty="0"/>
          </a:p>
        </p:txBody>
      </p:sp>
    </p:spTree>
    <p:extLst>
      <p:ext uri="{BB962C8B-B14F-4D97-AF65-F5344CB8AC3E}">
        <p14:creationId xmlns:p14="http://schemas.microsoft.com/office/powerpoint/2010/main" val="21423365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descr="Initiatives - May 2013 - slid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583" y="0"/>
            <a:ext cx="9137295" cy="6851447"/>
          </a:xfrm>
          <a:prstGeom prst="rect">
            <a:avLst/>
          </a:prstGeom>
        </p:spPr>
      </p:pic>
    </p:spTree>
    <p:extLst>
      <p:ext uri="{BB962C8B-B14F-4D97-AF65-F5344CB8AC3E}">
        <p14:creationId xmlns:p14="http://schemas.microsoft.com/office/powerpoint/2010/main" val="3877015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testingv2_pg4-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518" y="0"/>
            <a:ext cx="9144715" cy="6858000"/>
          </a:xfrm>
          <a:prstGeom prst="rect">
            <a:avLst/>
          </a:prstGeom>
        </p:spPr>
      </p:pic>
    </p:spTree>
    <p:extLst>
      <p:ext uri="{BB962C8B-B14F-4D97-AF65-F5344CB8AC3E}">
        <p14:creationId xmlns:p14="http://schemas.microsoft.com/office/powerpoint/2010/main" val="10255468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41365"/>
          </a:xfrm>
        </p:spPr>
        <p:txBody>
          <a:bodyPr/>
          <a:lstStyle/>
          <a:p>
            <a:r>
              <a:rPr lang="en-US" dirty="0" smtClean="0"/>
              <a:t>Conway’s Law</a:t>
            </a:r>
            <a:endParaRPr lang="en-US" dirty="0"/>
          </a:p>
        </p:txBody>
      </p:sp>
      <p:sp>
        <p:nvSpPr>
          <p:cNvPr id="3" name="Rectangle 2"/>
          <p:cNvSpPr/>
          <p:nvPr/>
        </p:nvSpPr>
        <p:spPr>
          <a:xfrm>
            <a:off x="510746" y="3191418"/>
            <a:ext cx="11430783" cy="2554545"/>
          </a:xfrm>
          <a:prstGeom prst="rect">
            <a:avLst/>
          </a:prstGeom>
        </p:spPr>
        <p:txBody>
          <a:bodyPr wrap="none">
            <a:spAutoFit/>
          </a:bodyPr>
          <a:lstStyle/>
          <a:p>
            <a:r>
              <a:rPr lang="en-US" sz="4000" dirty="0"/>
              <a:t>Organizations which design systems </a:t>
            </a:r>
            <a:r>
              <a:rPr lang="en-US" sz="4000" dirty="0" smtClean="0"/>
              <a:t>… </a:t>
            </a:r>
          </a:p>
          <a:p>
            <a:r>
              <a:rPr lang="en-US" sz="4000" dirty="0" smtClean="0"/>
              <a:t>are </a:t>
            </a:r>
            <a:r>
              <a:rPr lang="en-US" sz="4000" dirty="0"/>
              <a:t>constrained to produce </a:t>
            </a:r>
            <a:r>
              <a:rPr lang="en-US" sz="4000" dirty="0" smtClean="0"/>
              <a:t>designs </a:t>
            </a:r>
          </a:p>
          <a:p>
            <a:r>
              <a:rPr lang="en-US" sz="4000" dirty="0" smtClean="0"/>
              <a:t>which </a:t>
            </a:r>
            <a:r>
              <a:rPr lang="en-US" sz="4000" dirty="0"/>
              <a:t>are copies of the communication </a:t>
            </a:r>
            <a:r>
              <a:rPr lang="en-US" sz="4000" dirty="0" smtClean="0"/>
              <a:t>structures </a:t>
            </a:r>
          </a:p>
          <a:p>
            <a:r>
              <a:rPr lang="en-US" sz="4000" dirty="0" smtClean="0"/>
              <a:t>of </a:t>
            </a:r>
            <a:r>
              <a:rPr lang="en-US" sz="4000" dirty="0"/>
              <a:t>these organizations.</a:t>
            </a:r>
          </a:p>
        </p:txBody>
      </p:sp>
    </p:spTree>
    <p:extLst>
      <p:ext uri="{BB962C8B-B14F-4D97-AF65-F5344CB8AC3E}">
        <p14:creationId xmlns:p14="http://schemas.microsoft.com/office/powerpoint/2010/main" val="29464641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1241365"/>
          </a:xfrm>
        </p:spPr>
        <p:txBody>
          <a:bodyPr/>
          <a:lstStyle/>
          <a:p>
            <a:r>
              <a:rPr lang="en-US" dirty="0" smtClean="0"/>
              <a:t>Questions?</a:t>
            </a:r>
            <a:endParaRPr lang="en-US" dirty="0"/>
          </a:p>
        </p:txBody>
      </p:sp>
    </p:spTree>
    <p:extLst>
      <p:ext uri="{BB962C8B-B14F-4D97-AF65-F5344CB8AC3E}">
        <p14:creationId xmlns:p14="http://schemas.microsoft.com/office/powerpoint/2010/main" val="40492290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 name="Diagram 15"/>
          <p:cNvGraphicFramePr/>
          <p:nvPr>
            <p:extLst>
              <p:ext uri="{D42A27DB-BD31-4B8C-83A1-F6EECF244321}">
                <p14:modId xmlns:p14="http://schemas.microsoft.com/office/powerpoint/2010/main" val="3890445888"/>
              </p:ext>
            </p:extLst>
          </p:nvPr>
        </p:nvGraphicFramePr>
        <p:xfrm>
          <a:off x="2031471" y="720372"/>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3685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4" name="Picture 3" descr="Screen Shot 2013-07-31 at 10.49.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88825" cy="10534288"/>
          </a:xfrm>
          <a:prstGeom prst="rect">
            <a:avLst/>
          </a:prstGeom>
        </p:spPr>
      </p:pic>
    </p:spTree>
    <p:extLst>
      <p:ext uri="{BB962C8B-B14F-4D97-AF65-F5344CB8AC3E}">
        <p14:creationId xmlns:p14="http://schemas.microsoft.com/office/powerpoint/2010/main" val="353415719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smtClean="0"/>
              <a:t>Traditional companies optimize MTBF</a:t>
            </a:r>
          </a:p>
          <a:p>
            <a:pPr marL="571500" indent="-571500">
              <a:buFont typeface="Arial"/>
              <a:buChar char="•"/>
            </a:pPr>
            <a:r>
              <a:rPr lang="en-US" sz="4000" dirty="0" smtClean="0"/>
              <a:t>Track a moving target</a:t>
            </a:r>
          </a:p>
          <a:p>
            <a:pPr marL="571500" indent="-571500">
              <a:buFont typeface="Arial"/>
              <a:buChar char="•"/>
            </a:pPr>
            <a:r>
              <a:rPr lang="en-US" sz="4000" dirty="0"/>
              <a:t>E</a:t>
            </a:r>
            <a:r>
              <a:rPr lang="en-US" sz="4000" dirty="0" smtClean="0"/>
              <a:t>nable MTTR optimization</a:t>
            </a:r>
          </a:p>
          <a:p>
            <a:pPr marL="571500" indent="-571500">
              <a:buFont typeface="Arial"/>
              <a:buChar char="•"/>
            </a:pPr>
            <a:r>
              <a:rPr lang="en-US" sz="4000" dirty="0" smtClean="0"/>
              <a:t>System and product MTTR</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Shipping a service</a:t>
            </a:r>
            <a:endParaRPr lang="en-US" sz="8800" dirty="0"/>
          </a:p>
        </p:txBody>
      </p:sp>
    </p:spTree>
    <p:extLst>
      <p:ext uri="{BB962C8B-B14F-4D97-AF65-F5344CB8AC3E}">
        <p14:creationId xmlns:p14="http://schemas.microsoft.com/office/powerpoint/2010/main" val="26999920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2329392"/>
            <a:ext cx="11228440" cy="2595582"/>
          </a:xfrm>
        </p:spPr>
        <p:txBody>
          <a:bodyPr/>
          <a:lstStyle/>
          <a:p>
            <a:pPr marL="571500" indent="-571500">
              <a:buFont typeface="Arial"/>
              <a:buChar char="•"/>
            </a:pPr>
            <a:r>
              <a:rPr lang="en-US" sz="4000" dirty="0"/>
              <a:t>We’re wrong 66% of the </a:t>
            </a:r>
            <a:r>
              <a:rPr lang="en-US" sz="4000" dirty="0" smtClean="0"/>
              <a:t>time</a:t>
            </a:r>
          </a:p>
          <a:p>
            <a:pPr marL="571500" indent="-571500">
              <a:buFont typeface="Arial"/>
              <a:buChar char="•"/>
            </a:pPr>
            <a:r>
              <a:rPr lang="en-US" sz="4000" dirty="0" smtClean="0"/>
              <a:t>MTBF is costly when </a:t>
            </a:r>
            <a:r>
              <a:rPr lang="en-US" sz="4000" dirty="0"/>
              <a:t>you’re </a:t>
            </a:r>
            <a:r>
              <a:rPr lang="en-US" sz="4000" dirty="0" smtClean="0"/>
              <a:t>wrong</a:t>
            </a:r>
            <a:endParaRPr lang="en-US" sz="4000" dirty="0" smtClean="0"/>
          </a:p>
          <a:p>
            <a:pPr marL="571500" indent="-571500">
              <a:buFont typeface="Arial"/>
              <a:buChar char="•"/>
            </a:pPr>
            <a:r>
              <a:rPr lang="en-US" sz="4000" dirty="0" smtClean="0"/>
              <a:t>A/B test every feature</a:t>
            </a:r>
          </a:p>
          <a:p>
            <a:pPr marL="571500" indent="-571500">
              <a:buFont typeface="Arial"/>
              <a:buChar char="•"/>
            </a:pPr>
            <a:r>
              <a:rPr lang="en-US" sz="4000" dirty="0" smtClean="0"/>
              <a:t>Optimize MTTR with short cycles</a:t>
            </a:r>
          </a:p>
        </p:txBody>
      </p:sp>
      <p:sp>
        <p:nvSpPr>
          <p:cNvPr id="4" name="Text Placeholder 1"/>
          <p:cNvSpPr>
            <a:spLocks noGrp="1"/>
          </p:cNvSpPr>
          <p:nvPr>
            <p:ph type="body" sz="quarter" idx="11"/>
          </p:nvPr>
        </p:nvSpPr>
        <p:spPr>
          <a:xfrm>
            <a:off x="481789" y="767006"/>
            <a:ext cx="11228440" cy="1241365"/>
          </a:xfrm>
        </p:spPr>
        <p:txBody>
          <a:bodyPr/>
          <a:lstStyle/>
          <a:p>
            <a:r>
              <a:rPr lang="en-US" sz="8800" dirty="0" smtClean="0"/>
              <a:t>Testing assumptions</a:t>
            </a:r>
            <a:endParaRPr lang="en-US" sz="8800" dirty="0"/>
          </a:p>
        </p:txBody>
      </p:sp>
    </p:spTree>
    <p:extLst>
      <p:ext uri="{BB962C8B-B14F-4D97-AF65-F5344CB8AC3E}">
        <p14:creationId xmlns:p14="http://schemas.microsoft.com/office/powerpoint/2010/main" val="39828742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grpSp>
        <p:nvGrpSpPr>
          <p:cNvPr id="16" name="Group 15"/>
          <p:cNvGrpSpPr/>
          <p:nvPr/>
        </p:nvGrpSpPr>
        <p:grpSpPr>
          <a:xfrm>
            <a:off x="8024158" y="1803366"/>
            <a:ext cx="3379058" cy="2534954"/>
            <a:chOff x="6747523" y="2277710"/>
            <a:chExt cx="1586265" cy="1586265"/>
          </a:xfrm>
        </p:grpSpPr>
        <p:sp>
          <p:nvSpPr>
            <p:cNvPr id="15" name="Oval 14"/>
            <p:cNvSpPr>
              <a:spLocks noChangeAspect="1"/>
            </p:cNvSpPr>
            <p:nvPr/>
          </p:nvSpPr>
          <p:spPr>
            <a:xfrm>
              <a:off x="6747523" y="2277710"/>
              <a:ext cx="1586265" cy="15862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p>
          </p:txBody>
        </p:sp>
        <p:sp>
          <p:nvSpPr>
            <p:cNvPr id="14" name="Oval 13"/>
            <p:cNvSpPr>
              <a:spLocks noChangeAspect="1"/>
            </p:cNvSpPr>
            <p:nvPr/>
          </p:nvSpPr>
          <p:spPr>
            <a:xfrm>
              <a:off x="6906147" y="2436334"/>
              <a:ext cx="1269016" cy="1269016"/>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p>
          </p:txBody>
        </p:sp>
        <p:sp>
          <p:nvSpPr>
            <p:cNvPr id="13" name="Oval 12"/>
            <p:cNvSpPr>
              <a:spLocks noChangeAspect="1"/>
            </p:cNvSpPr>
            <p:nvPr/>
          </p:nvSpPr>
          <p:spPr>
            <a:xfrm>
              <a:off x="7128225" y="2658412"/>
              <a:ext cx="824861" cy="82486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p>
          </p:txBody>
        </p:sp>
        <p:sp>
          <p:nvSpPr>
            <p:cNvPr id="12" name="Oval 11"/>
            <p:cNvSpPr>
              <a:spLocks noChangeAspect="1"/>
            </p:cNvSpPr>
            <p:nvPr/>
          </p:nvSpPr>
          <p:spPr>
            <a:xfrm>
              <a:off x="7351713" y="2881900"/>
              <a:ext cx="377885" cy="37788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p>
          </p:txBody>
        </p:sp>
      </p:grpSp>
      <p:cxnSp>
        <p:nvCxnSpPr>
          <p:cNvPr id="44" name="Straight Arrow Connector 43"/>
          <p:cNvCxnSpPr/>
          <p:nvPr/>
        </p:nvCxnSpPr>
        <p:spPr>
          <a:xfrm>
            <a:off x="7961861" y="2531289"/>
            <a:ext cx="2431145" cy="1859280"/>
          </a:xfrm>
          <a:prstGeom prst="straightConnector1">
            <a:avLst/>
          </a:prstGeom>
          <a:ln w="254000" cmpd="sng">
            <a:solidFill>
              <a:schemeClr val="accent5"/>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4399227" y="2501053"/>
            <a:ext cx="3562634" cy="1307383"/>
          </a:xfrm>
          <a:prstGeom prst="straightConnector1">
            <a:avLst/>
          </a:prstGeom>
          <a:ln w="254000" cmpd="sng">
            <a:solidFill>
              <a:schemeClr val="accent5"/>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74012" y="3110743"/>
            <a:ext cx="3925215" cy="744402"/>
          </a:xfrm>
          <a:prstGeom prst="straightConnector1">
            <a:avLst/>
          </a:prstGeom>
          <a:ln w="254000" cmpd="sng">
            <a:solidFill>
              <a:schemeClr val="accent5"/>
            </a:solidFill>
            <a:headEnd type="none"/>
            <a:tailEnd type="triangle" w="sm" len="sm"/>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1170622" y="5196192"/>
            <a:ext cx="819141" cy="614516"/>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Helvetica"/>
            </a:endParaRPr>
          </a:p>
        </p:txBody>
      </p:sp>
      <p:sp>
        <p:nvSpPr>
          <p:cNvPr id="46" name="Oval 45"/>
          <p:cNvSpPr/>
          <p:nvPr/>
        </p:nvSpPr>
        <p:spPr>
          <a:xfrm>
            <a:off x="1088282" y="5134422"/>
            <a:ext cx="983818" cy="73805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Helvetica"/>
            </a:endParaRPr>
          </a:p>
        </p:txBody>
      </p:sp>
      <p:sp>
        <p:nvSpPr>
          <p:cNvPr id="10" name="TextBox 9"/>
          <p:cNvSpPr txBox="1"/>
          <p:nvPr/>
        </p:nvSpPr>
        <p:spPr>
          <a:xfrm>
            <a:off x="2091329" y="5063305"/>
            <a:ext cx="389951" cy="276999"/>
          </a:xfrm>
          <a:prstGeom prst="rect">
            <a:avLst/>
          </a:prstGeom>
          <a:noFill/>
        </p:spPr>
        <p:txBody>
          <a:bodyPr wrap="none" rtlCol="0">
            <a:spAutoFit/>
          </a:bodyPr>
          <a:lstStyle/>
          <a:p>
            <a:pPr defTabSz="457200"/>
            <a:r>
              <a:rPr lang="en-US" sz="1200" dirty="0" smtClean="0">
                <a:latin typeface="Helvetica"/>
              </a:rPr>
              <a:t>Q1</a:t>
            </a:r>
            <a:endParaRPr lang="en-US" sz="1200" dirty="0">
              <a:latin typeface="Helvetica"/>
            </a:endParaRPr>
          </a:p>
        </p:txBody>
      </p:sp>
      <p:sp>
        <p:nvSpPr>
          <p:cNvPr id="47" name="TextBox 46"/>
          <p:cNvSpPr txBox="1"/>
          <p:nvPr/>
        </p:nvSpPr>
        <p:spPr>
          <a:xfrm>
            <a:off x="2091329" y="5703501"/>
            <a:ext cx="389951" cy="276999"/>
          </a:xfrm>
          <a:prstGeom prst="rect">
            <a:avLst/>
          </a:prstGeom>
          <a:noFill/>
        </p:spPr>
        <p:txBody>
          <a:bodyPr wrap="none" rtlCol="0">
            <a:spAutoFit/>
          </a:bodyPr>
          <a:lstStyle/>
          <a:p>
            <a:pPr defTabSz="457200"/>
            <a:r>
              <a:rPr lang="en-US" sz="1200" dirty="0" smtClean="0">
                <a:latin typeface="Helvetica"/>
              </a:rPr>
              <a:t>Q2</a:t>
            </a:r>
            <a:endParaRPr lang="en-US" sz="1200" dirty="0">
              <a:latin typeface="Helvetica"/>
            </a:endParaRPr>
          </a:p>
        </p:txBody>
      </p:sp>
      <p:sp>
        <p:nvSpPr>
          <p:cNvPr id="48" name="TextBox 47"/>
          <p:cNvSpPr txBox="1"/>
          <p:nvPr/>
        </p:nvSpPr>
        <p:spPr>
          <a:xfrm>
            <a:off x="568485" y="5703501"/>
            <a:ext cx="389951" cy="276999"/>
          </a:xfrm>
          <a:prstGeom prst="rect">
            <a:avLst/>
          </a:prstGeom>
          <a:noFill/>
        </p:spPr>
        <p:txBody>
          <a:bodyPr wrap="none" rtlCol="0">
            <a:spAutoFit/>
          </a:bodyPr>
          <a:lstStyle/>
          <a:p>
            <a:pPr defTabSz="457200"/>
            <a:r>
              <a:rPr lang="en-US" sz="1200" dirty="0" smtClean="0">
                <a:latin typeface="Helvetica"/>
              </a:rPr>
              <a:t>Q3</a:t>
            </a:r>
            <a:endParaRPr lang="en-US" sz="1200" dirty="0">
              <a:latin typeface="Helvetica"/>
            </a:endParaRPr>
          </a:p>
        </p:txBody>
      </p:sp>
      <p:sp>
        <p:nvSpPr>
          <p:cNvPr id="49" name="TextBox 48"/>
          <p:cNvSpPr txBox="1"/>
          <p:nvPr/>
        </p:nvSpPr>
        <p:spPr>
          <a:xfrm>
            <a:off x="568485" y="5079882"/>
            <a:ext cx="389951" cy="276999"/>
          </a:xfrm>
          <a:prstGeom prst="rect">
            <a:avLst/>
          </a:prstGeom>
          <a:noFill/>
        </p:spPr>
        <p:txBody>
          <a:bodyPr wrap="none" rtlCol="0">
            <a:spAutoFit/>
          </a:bodyPr>
          <a:lstStyle/>
          <a:p>
            <a:pPr defTabSz="457200"/>
            <a:r>
              <a:rPr lang="en-US" sz="1200" dirty="0" smtClean="0">
                <a:latin typeface="Helvetica"/>
              </a:rPr>
              <a:t>Q4</a:t>
            </a:r>
            <a:endParaRPr lang="en-US" sz="1200" dirty="0">
              <a:latin typeface="Helvetica"/>
            </a:endParaRPr>
          </a:p>
        </p:txBody>
      </p:sp>
      <p:grpSp>
        <p:nvGrpSpPr>
          <p:cNvPr id="64" name="Group 63"/>
          <p:cNvGrpSpPr/>
          <p:nvPr/>
        </p:nvGrpSpPr>
        <p:grpSpPr>
          <a:xfrm>
            <a:off x="501096" y="2286000"/>
            <a:ext cx="10051550" cy="1057867"/>
            <a:chOff x="501096" y="2286000"/>
            <a:chExt cx="10051550" cy="1057867"/>
          </a:xfrm>
        </p:grpSpPr>
        <p:cxnSp>
          <p:nvCxnSpPr>
            <p:cNvPr id="65" name="Straight Arrow Connector 64"/>
            <p:cNvCxnSpPr/>
            <p:nvPr/>
          </p:nvCxnSpPr>
          <p:spPr>
            <a:xfrm>
              <a:off x="501096" y="3084513"/>
              <a:ext cx="541726" cy="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1045379" y="2927529"/>
              <a:ext cx="541726" cy="150887"/>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flipV="1">
              <a:off x="1604780" y="2608560"/>
              <a:ext cx="559401" cy="305047"/>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2179299" y="2619615"/>
              <a:ext cx="559401" cy="115849"/>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V="1">
              <a:off x="2738700" y="2608560"/>
              <a:ext cx="541726" cy="14319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3298101" y="2619615"/>
              <a:ext cx="541726" cy="29399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V="1">
              <a:off x="3857502" y="2548560"/>
              <a:ext cx="531374" cy="365047"/>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4401785" y="2286000"/>
              <a:ext cx="458309" cy="26256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4875211" y="2286000"/>
              <a:ext cx="457201" cy="22860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5332412" y="2500258"/>
              <a:ext cx="541726" cy="207198"/>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5874138" y="2697263"/>
              <a:ext cx="430036" cy="325155"/>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6266378" y="2993499"/>
              <a:ext cx="398106" cy="350368"/>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V="1">
              <a:off x="6664484" y="3129889"/>
              <a:ext cx="541726" cy="213978"/>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7206210" y="3129889"/>
              <a:ext cx="541726" cy="18353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8312029" y="3113243"/>
              <a:ext cx="541726" cy="60895"/>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8876992" y="3143691"/>
              <a:ext cx="536977" cy="12554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9429087" y="2979280"/>
              <a:ext cx="564150" cy="305069"/>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10010920" y="2927529"/>
              <a:ext cx="541726" cy="42605"/>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7747936" y="3158809"/>
              <a:ext cx="564093" cy="172470"/>
            </a:xfrm>
            <a:prstGeom prst="straightConnector1">
              <a:avLst/>
            </a:prstGeom>
            <a:ln w="38100" cmpd="sng">
              <a:solidFill>
                <a:schemeClr val="accent3"/>
              </a:solidFill>
              <a:tailEnd type="triangle" w="sm" len="sm"/>
            </a:ln>
            <a:effectLst/>
          </p:spPr>
          <p:style>
            <a:lnRef idx="2">
              <a:schemeClr val="accent1"/>
            </a:lnRef>
            <a:fillRef idx="0">
              <a:schemeClr val="accent1"/>
            </a:fillRef>
            <a:effectRef idx="1">
              <a:schemeClr val="accent1"/>
            </a:effectRef>
            <a:fontRef idx="minor">
              <a:schemeClr val="tx1"/>
            </a:fontRef>
          </p:style>
        </p:cxnSp>
      </p:grpSp>
      <p:sp>
        <p:nvSpPr>
          <p:cNvPr id="84" name="Title 3"/>
          <p:cNvSpPr>
            <a:spLocks noGrp="1"/>
          </p:cNvSpPr>
          <p:nvPr>
            <p:ph type="title"/>
          </p:nvPr>
        </p:nvSpPr>
        <p:spPr>
          <a:xfrm>
            <a:off x="519112" y="228600"/>
            <a:ext cx="11149013" cy="620683"/>
          </a:xfrm>
        </p:spPr>
        <p:txBody>
          <a:bodyPr/>
          <a:lstStyle/>
          <a:p>
            <a:r>
              <a:rPr lang="en-US" sz="4400" dirty="0" smtClean="0">
                <a:solidFill>
                  <a:schemeClr val="tx1"/>
                </a:solidFill>
                <a:latin typeface="+mj-lt"/>
                <a:cs typeface="Segoe UI"/>
              </a:rPr>
              <a:t>Shorter cycles means more </a:t>
            </a:r>
            <a:r>
              <a:rPr lang="en-US" sz="4400" dirty="0" smtClean="0">
                <a:solidFill>
                  <a:schemeClr val="tx1"/>
                </a:solidFill>
                <a:latin typeface="+mj-lt"/>
                <a:cs typeface="Segoe UI"/>
              </a:rPr>
              <a:t>course correction</a:t>
            </a:r>
            <a:endParaRPr lang="en-US" sz="4400" dirty="0">
              <a:solidFill>
                <a:schemeClr val="tx1"/>
              </a:solidFill>
              <a:latin typeface="+mj-lt"/>
              <a:cs typeface="Segoe UI"/>
            </a:endParaRPr>
          </a:p>
        </p:txBody>
      </p:sp>
    </p:spTree>
    <p:extLst>
      <p:ext uri="{BB962C8B-B14F-4D97-AF65-F5344CB8AC3E}">
        <p14:creationId xmlns:p14="http://schemas.microsoft.com/office/powerpoint/2010/main" val="42479743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6" presetClass="emph" presetSubtype="0" fill="hold" nodeType="withEffect">
                                  <p:stCondLst>
                                    <p:cond delay="0"/>
                                  </p:stCondLst>
                                  <p:childTnLst>
                                    <p:animScale>
                                      <p:cBhvr>
                                        <p:cTn id="11" dur="15000" fill="hold"/>
                                        <p:tgtEl>
                                          <p:spTgt spid="16"/>
                                        </p:tgtEl>
                                      </p:cBhvr>
                                      <p:by x="25000" y="25000"/>
                                    </p:animScale>
                                  </p:childTnLst>
                                </p:cTn>
                              </p:par>
                              <p:par>
                                <p:cTn id="12" presetID="0" presetClass="path" presetSubtype="0" fill="hold" nodeType="withEffect">
                                  <p:stCondLst>
                                    <p:cond delay="0"/>
                                  </p:stCondLst>
                                  <p:childTnLst>
                                    <p:animMotion origin="layout" path="M 0.02119 4.81481E-6 C -0.02673 -0.04838 -0.07448 -0.09653 -0.09167 -0.09815 C -0.10886 -0.09954 -0.09479 -0.03658 -0.08263 -0.00926 C -0.07048 0.01782 -0.04444 0.06759 -0.0191 0.0655 C 0.00626 0.06365 0.03751 0.02129 0.0691 -0.02084 " pathEditMode="relative" rAng="0" ptsTypes="aaaaA">
                                      <p:cBhvr>
                                        <p:cTn id="13" dur="15000" fill="hold"/>
                                        <p:tgtEl>
                                          <p:spTgt spid="16"/>
                                        </p:tgtEl>
                                        <p:attrNameLst>
                                          <p:attrName>ppt_x</p:attrName>
                                          <p:attrName>ppt_y</p:attrName>
                                        </p:attrNameLst>
                                      </p:cBhvr>
                                      <p:rCtr x="-4115" y="-1597"/>
                                    </p:animMotion>
                                  </p:childTnLst>
                                </p:cTn>
                              </p:par>
                              <p:par>
                                <p:cTn id="14" presetID="22" presetClass="entr" presetSubtype="8" fill="hold" nodeType="withEffect">
                                  <p:stCondLst>
                                    <p:cond delay="200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17000"/>
                                        <p:tgtEl>
                                          <p:spTgt spid="64"/>
                                        </p:tgtEl>
                                      </p:cBhvr>
                                    </p:animEffect>
                                  </p:childTnLst>
                                </p:cTn>
                              </p:par>
                              <p:par>
                                <p:cTn id="17" presetID="22" presetClass="entr" presetSubtype="8" fill="hold" nodeType="withEffect">
                                  <p:stCondLst>
                                    <p:cond delay="200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8000"/>
                                        <p:tgtEl>
                                          <p:spTgt spid="50"/>
                                        </p:tgtEl>
                                      </p:cBhvr>
                                    </p:animEffect>
                                  </p:childTnLst>
                                </p:cTn>
                              </p:par>
                              <p:par>
                                <p:cTn id="20" presetID="22" presetClass="entr" presetSubtype="8" fill="hold" nodeType="withEffect">
                                  <p:stCondLst>
                                    <p:cond delay="800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7000"/>
                                        <p:tgtEl>
                                          <p:spTgt spid="43"/>
                                        </p:tgtEl>
                                      </p:cBhvr>
                                    </p:animEffect>
                                  </p:childTnLst>
                                </p:cTn>
                              </p:par>
                              <p:par>
                                <p:cTn id="23" presetID="22" presetClass="entr" presetSubtype="8" fill="hold" nodeType="withEffect">
                                  <p:stCondLst>
                                    <p:cond delay="1300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6000"/>
                                        <p:tgtEl>
                                          <p:spTgt spid="4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18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2764" y="1768475"/>
            <a:ext cx="11228440" cy="2460161"/>
          </a:xfrm>
        </p:spPr>
        <p:txBody>
          <a:bodyPr/>
          <a:lstStyle/>
          <a:p>
            <a:r>
              <a:rPr lang="en-US" dirty="0" smtClean="0"/>
              <a:t>How do </a:t>
            </a:r>
            <a:r>
              <a:rPr lang="en-US" dirty="0" smtClean="0"/>
              <a:t>other companies</a:t>
            </a:r>
            <a:r>
              <a:rPr lang="en-US" dirty="0" smtClean="0"/>
              <a:t> </a:t>
            </a:r>
            <a:r>
              <a:rPr lang="en-US" dirty="0" smtClean="0"/>
              <a:t>organize?</a:t>
            </a:r>
            <a:endParaRPr lang="en-US" dirty="0"/>
          </a:p>
        </p:txBody>
      </p:sp>
    </p:spTree>
    <p:extLst>
      <p:ext uri="{BB962C8B-B14F-4D97-AF65-F5344CB8AC3E}">
        <p14:creationId xmlns:p14="http://schemas.microsoft.com/office/powerpoint/2010/main" val="35633718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MSFT PPT Templat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912C5458C58941AFA795115FEFC139" ma:contentTypeVersion="0" ma:contentTypeDescription="Create a new document." ma:contentTypeScope="" ma:versionID="d78d0bbf0f493df089078d4fa764b59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00986B-576F-4792-BAEF-E2B751E5B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MSFT PPT Template.potx</Template>
  <TotalTime>6862</TotalTime>
  <Words>773</Words>
  <Application>Microsoft Macintosh PowerPoint</Application>
  <PresentationFormat>Custom</PresentationFormat>
  <Paragraphs>181</Paragraphs>
  <Slides>30</Slides>
  <Notes>16</Notes>
  <HiddenSlides>3</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MSFT PPT Template</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Shorter cycles means more course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Ani Grey</dc:creator>
  <cp:keywords>&lt;Any Related Keywords&gt;</cp:keywords>
  <dc:description>Template: Saku Uchikawa, Microsoft Corporation
Formatting:
Event Date: 
Event Location: 
Audience Type: Internal</dc:description>
  <cp:lastModifiedBy>y</cp:lastModifiedBy>
  <cp:revision>122</cp:revision>
  <dcterms:created xsi:type="dcterms:W3CDTF">2011-12-12T19:53:20Z</dcterms:created>
  <dcterms:modified xsi:type="dcterms:W3CDTF">2014-01-14T17:32:01Z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0x0101000F912C5458C58941AFA795115FEFC139</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