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7D2-4BEF-4826-ADD3-A2AE7A8ACC99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F2EC-A955-4436-84E6-238D6AF85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68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7D2-4BEF-4826-ADD3-A2AE7A8ACC99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F2EC-A955-4436-84E6-238D6AF85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09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7D2-4BEF-4826-ADD3-A2AE7A8ACC99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F2EC-A955-4436-84E6-238D6AF85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01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7D2-4BEF-4826-ADD3-A2AE7A8ACC99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F2EC-A955-4436-84E6-238D6AF85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7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7D2-4BEF-4826-ADD3-A2AE7A8ACC99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F2EC-A955-4436-84E6-238D6AF85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17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7D2-4BEF-4826-ADD3-A2AE7A8ACC99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F2EC-A955-4436-84E6-238D6AF85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49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7D2-4BEF-4826-ADD3-A2AE7A8ACC99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F2EC-A955-4436-84E6-238D6AF85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213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7D2-4BEF-4826-ADD3-A2AE7A8ACC99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F2EC-A955-4436-84E6-238D6AF85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43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7D2-4BEF-4826-ADD3-A2AE7A8ACC99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F2EC-A955-4436-84E6-238D6AF85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74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7D2-4BEF-4826-ADD3-A2AE7A8ACC99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F2EC-A955-4436-84E6-238D6AF85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72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7D2-4BEF-4826-ADD3-A2AE7A8ACC99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F2EC-A955-4436-84E6-238D6AF85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8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977D2-4BEF-4826-ADD3-A2AE7A8ACC99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4F2EC-A955-4436-84E6-238D6AF85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24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12775"/>
            <a:ext cx="5976664" cy="3633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7664" y="332656"/>
            <a:ext cx="6192688" cy="1584176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мессенджер</a:t>
            </a:r>
            <a:r>
              <a:rPr lang="ru-RU" sz="2500" dirty="0" smtClean="0"/>
              <a:t/>
            </a:r>
            <a:br>
              <a:rPr lang="ru-RU" sz="2500" dirty="0" smtClean="0"/>
            </a:br>
            <a:r>
              <a:rPr lang="ru-RU" sz="2500" dirty="0" smtClean="0"/>
              <a:t/>
            </a:r>
            <a:br>
              <a:rPr lang="ru-RU" sz="2500" dirty="0" smtClean="0"/>
            </a:br>
            <a:r>
              <a:rPr lang="ru-RU" sz="2500" dirty="0" smtClean="0"/>
              <a:t> </a:t>
            </a:r>
            <a:endParaRPr lang="ru-RU" sz="25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31840" y="5013176"/>
            <a:ext cx="5904656" cy="1305393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Подготовили: Золоторёв Николай, Анчукова Александра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1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Идея: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Проект представляет собой мессенджер с типичными для него возможностями:</a:t>
            </a:r>
          </a:p>
          <a:p>
            <a:r>
              <a:rPr lang="ru-RU" dirty="0" smtClean="0"/>
              <a:t>Создавать </a:t>
            </a:r>
            <a:r>
              <a:rPr lang="ru-RU" dirty="0"/>
              <a:t>аккаунт</a:t>
            </a:r>
          </a:p>
          <a:p>
            <a:r>
              <a:rPr lang="ru-RU" dirty="0" smtClean="0"/>
              <a:t>Настраивать </a:t>
            </a:r>
            <a:r>
              <a:rPr lang="ru-RU" dirty="0"/>
              <a:t>профиль</a:t>
            </a:r>
          </a:p>
          <a:p>
            <a:r>
              <a:rPr lang="ru-RU" dirty="0" smtClean="0"/>
              <a:t>Отправлять </a:t>
            </a:r>
            <a:r>
              <a:rPr lang="ru-RU" dirty="0"/>
              <a:t>и просматривать сообщения</a:t>
            </a:r>
          </a:p>
          <a:p>
            <a:r>
              <a:rPr lang="ru-RU" dirty="0" smtClean="0"/>
              <a:t>Редактировать </a:t>
            </a:r>
            <a:r>
              <a:rPr lang="ru-RU" dirty="0"/>
              <a:t>и удалять </a:t>
            </a:r>
            <a:r>
              <a:rPr lang="ru-RU" dirty="0" smtClean="0"/>
              <a:t>сообщения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415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Описание </a:t>
            </a:r>
            <a:r>
              <a:rPr lang="ru-RU" dirty="0" smtClean="0">
                <a:latin typeface="+mn-lt"/>
              </a:rPr>
              <a:t>реализации:</a:t>
            </a:r>
            <a:endParaRPr lang="ru-RU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412776"/>
            <a:ext cx="8352928" cy="4536504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Проект состоит из API и веб-интерфейса для взаимодействия с этим </a:t>
            </a:r>
            <a:r>
              <a:rPr lang="ru-RU" dirty="0" smtClean="0"/>
              <a:t>API</a:t>
            </a:r>
          </a:p>
          <a:p>
            <a:endParaRPr lang="ru-RU" dirty="0" smtClean="0"/>
          </a:p>
          <a:p>
            <a:r>
              <a:rPr lang="ru-RU" dirty="0"/>
              <a:t>Как сказано выше, проект представляет собой мессенджер. Все данные о </a:t>
            </a:r>
            <a:r>
              <a:rPr lang="ru-RU" dirty="0" smtClean="0"/>
              <a:t>пользователях </a:t>
            </a:r>
            <a:r>
              <a:rPr lang="ru-RU" dirty="0"/>
              <a:t>хранятся в БД по пути user_data/db/messenger.sqlite3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/>
              <a:t>Вместе с </a:t>
            </a:r>
            <a:r>
              <a:rPr lang="ru-RU" dirty="0" smtClean="0"/>
              <a:t>проектом </a:t>
            </a:r>
            <a:r>
              <a:rPr lang="ru-RU" dirty="0"/>
              <a:t>поставляется БД, заполненная тестовыми данными.  </a:t>
            </a:r>
            <a:endParaRPr lang="ru-RU" dirty="0" smtClean="0"/>
          </a:p>
          <a:p>
            <a:r>
              <a:rPr lang="ru-RU" dirty="0" smtClean="0"/>
              <a:t>Хочется </a:t>
            </a:r>
            <a:r>
              <a:rPr lang="ru-RU" dirty="0"/>
              <a:t>отметить, что все пользователи в БД имеют 2 id: id и alternative_id. </a:t>
            </a:r>
            <a:r>
              <a:rPr lang="ru-RU" dirty="0" smtClean="0"/>
              <a:t>id </a:t>
            </a:r>
            <a:r>
              <a:rPr lang="ru-RU" dirty="0"/>
              <a:t>постоянный и используется в качестве внешнего ключа в других таблицах.  </a:t>
            </a:r>
            <a:r>
              <a:rPr lang="ru-RU" dirty="0" smtClean="0"/>
              <a:t>alternative_id </a:t>
            </a:r>
            <a:r>
              <a:rPr lang="ru-RU" dirty="0"/>
              <a:t>используется для идентификации пользователя в API и </a:t>
            </a:r>
            <a:r>
              <a:rPr lang="ru-RU" dirty="0" smtClean="0"/>
              <a:t>веб-интерфейсе</a:t>
            </a:r>
            <a:r>
              <a:rPr lang="ru-RU" dirty="0"/>
              <a:t>. При изменении email или пароля alternative_id меняется </a:t>
            </a:r>
            <a:r>
              <a:rPr lang="ru-RU" dirty="0" smtClean="0"/>
              <a:t>случайным образом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134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Возможные доработки:</a:t>
            </a:r>
            <a:endParaRPr lang="ru-RU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Возможность использовать смайлики, </a:t>
            </a:r>
            <a:r>
              <a:rPr lang="en-US" dirty="0" smtClean="0"/>
              <a:t>gif-</a:t>
            </a:r>
            <a:r>
              <a:rPr lang="ru-RU" dirty="0" smtClean="0"/>
              <a:t>фото</a:t>
            </a:r>
          </a:p>
          <a:p>
            <a:r>
              <a:rPr lang="ru-RU" dirty="0" smtClean="0"/>
              <a:t>Возможность отвечать на сообщения</a:t>
            </a:r>
            <a:endParaRPr lang="ru-RU" dirty="0" smtClean="0"/>
          </a:p>
          <a:p>
            <a:r>
              <a:rPr lang="ru-RU" dirty="0" smtClean="0"/>
              <a:t>Запись голосовых, небольших видео сообщений</a:t>
            </a:r>
          </a:p>
          <a:p>
            <a:r>
              <a:rPr lang="ru-RU" smtClean="0"/>
              <a:t>Добавление звонков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633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145</Words>
  <Application>Microsoft Office PowerPoint</Application>
  <PresentationFormat>Экран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мессенджер   </vt:lpstr>
      <vt:lpstr>Идея:</vt:lpstr>
      <vt:lpstr>Описание реализации:</vt:lpstr>
      <vt:lpstr>Возможные доработки: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</dc:creator>
  <cp:lastModifiedBy>1</cp:lastModifiedBy>
  <cp:revision>6</cp:revision>
  <dcterms:created xsi:type="dcterms:W3CDTF">2021-04-25T18:52:49Z</dcterms:created>
  <dcterms:modified xsi:type="dcterms:W3CDTF">2021-04-25T20:15:56Z</dcterms:modified>
</cp:coreProperties>
</file>