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ink/ink2.xml" ContentType="application/inkml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ink/ink3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ink/ink5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ink/ink6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ink/ink7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ink/ink8.xml" ContentType="application/inkml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ink/ink9.xml" ContentType="application/inkml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0.xml" ContentType="application/inkml+xml"/>
  <Override PartName="/ppt/tags/tag53.xml" ContentType="application/vnd.openxmlformats-officedocument.presentationml.tags+xml"/>
  <Override PartName="/ppt/notesSlides/notesSlide15.xml" ContentType="application/vnd.openxmlformats-officedocument.presentationml.notesSlide+xml"/>
  <Override PartName="/ppt/ink/ink11.xml" ContentType="application/inkml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ink/ink12.xml" ContentType="application/inkml+xml"/>
  <Override PartName="/ppt/ink/ink13.xml" ContentType="application/inkml+xml"/>
  <Override PartName="/ppt/notesSlides/notesSlide1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ink/ink14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9.xml" ContentType="application/vnd.openxmlformats-officedocument.presentationml.notesSlide+xml"/>
  <Override PartName="/ppt/ink/ink18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744" r:id="rId2"/>
    <p:sldId id="745" r:id="rId3"/>
    <p:sldId id="746" r:id="rId4"/>
    <p:sldId id="747" r:id="rId5"/>
    <p:sldId id="748" r:id="rId6"/>
    <p:sldId id="749" r:id="rId7"/>
    <p:sldId id="751" r:id="rId8"/>
    <p:sldId id="752" r:id="rId9"/>
    <p:sldId id="753" r:id="rId10"/>
    <p:sldId id="761" r:id="rId11"/>
    <p:sldId id="762" r:id="rId12"/>
    <p:sldId id="763" r:id="rId13"/>
    <p:sldId id="764" r:id="rId14"/>
    <p:sldId id="766" r:id="rId15"/>
    <p:sldId id="767" r:id="rId16"/>
    <p:sldId id="768" r:id="rId17"/>
    <p:sldId id="794" r:id="rId18"/>
    <p:sldId id="771" r:id="rId19"/>
    <p:sldId id="772" r:id="rId20"/>
    <p:sldId id="774" r:id="rId21"/>
    <p:sldId id="778" r:id="rId22"/>
    <p:sldId id="783" r:id="rId23"/>
    <p:sldId id="793" r:id="rId24"/>
    <p:sldId id="271" r:id="rId25"/>
    <p:sldId id="784" r:id="rId26"/>
    <p:sldId id="787" r:id="rId27"/>
    <p:sldId id="788" r:id="rId28"/>
    <p:sldId id="789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1C-4D43-B862-B1FCC53A2C6E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51C-4D43-B862-B1FCC53A2C6E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51C-4D43-B862-B1FCC53A2C6E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51C-4D43-B862-B1FCC53A2C6E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51C-4D43-B862-B1FCC53A2C6E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51C-4D43-B862-B1FCC53A2C6E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51C-4D43-B862-B1FCC53A2C6E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51C-4D43-B862-B1FCC53A2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303296"/>
        <c:axId val="85304832"/>
      </c:scatterChart>
      <c:valAx>
        <c:axId val="85303296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85304832"/>
        <c:crosses val="autoZero"/>
        <c:crossBetween val="midCat"/>
        <c:majorUnit val="100"/>
      </c:valAx>
      <c:valAx>
        <c:axId val="85304832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crossAx val="8530329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CB-48D1-B21A-16C6529F65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00128"/>
        <c:axId val="87202048"/>
      </c:scatterChart>
      <c:valAx>
        <c:axId val="87200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87202048"/>
        <c:crosses val="autoZero"/>
        <c:crossBetween val="midCat"/>
      </c:valAx>
      <c:valAx>
        <c:axId val="87202048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872001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15:49.44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9171 5166 4708,'0'0'1313,"0"0"225,0 0 736,0 0-545,0 0-383,0 0-353,-25 0-161,25 0-255,0 0-65,0 26-31,0-26-65,0 0-63,25 25 31,26-25-96,-2 0-31,0 0-33,51 0-128,-23 0-64,21 0 32,26 24-32,-24-24 0,25 0-32,1 0 0,-26 27 32,0-27 32,-2-27 32,2 27-96,-23 0 96,-28 0-128,-25 0 64,1 0-32,1 0 32,-26 0-256,0 0 128,0 0-96,0 0-289,-26 0-255,1-24 63,25 24-224,-24 0-832,-3 0-1410,27-25-2243</inkml:trace>
  <inkml:trace contextRef="#ctx0" brushRef="#br0" timeOffset="439.02">10368 5042 5188,'-25'0'1057,"25"0"417,0 0-129,0 0 609,0 0-353,25 0-512,1 26-608,0-26-289,-3 24-32,26-24 161,4 25-161,20 1-64,-22-26-32,-2 23-32,0-23-64,-22 26 32,-3-26-32,-24 25 128,25-1 160,-50 3 129,1-3 31,-3 1-128,3 24-128,-27-23 1,2 0-97,0-3 96,22 3-128,-22-3-160,49 30-417,-26-29-1152,26 1-2948</inkml:trace>
  <inkml:trace contextRef="#ctx0" brushRef="#br0" timeOffset="4321.24">17528 5241 6566,'0'0'576,"-24"0"385,24 0 256,-27 0 673,27 0-64,0 0-673,0 0-320,0 0-65,0 0-191,0 0-193,27 0-63,-3 0 31,1 0-64,24-24-160,26 24-128,25 0 64,0-25-32,2 25-96,22 0 128,-26-26-64,26 26-128,-24 0 64,0-23 32,-24 23-96,-1-26-128,-26 26-321,0-25-352,-49 25-224,26 0-192,-26 0-449,-26 0-864,1-24-3460</inkml:trace>
  <inkml:trace contextRef="#ctx0" brushRef="#br0" timeOffset="4752.26">18028 4968 7879,'24'0'609,"-24"0"-513,-24 0-417,-3 0 449,5 25-128,-29-25 65,0 24-98,2 27 66,-27-27 255,1 1 192,0 1 385,26-3 96,24 3-224,-26-1-225,51-1-256,0-24-31,0 27 351,27-27 129,-3 24-225,27 1-31,22-25-129,-22 26-192,23-26-64,-1 23-32,5-23-256,-5 26-897,-22-26-2723</inkml:trace>
  <inkml:trace contextRef="#ctx0" brushRef="#br0" timeOffset="8120.46">8898 14156 6053,'0'0'1281,"0"0"-352,0 0 128,0 0 449,-25 0-225,25 0-769,0 0-223,0 0 255,25 0 289,-25 0-192,0 0-161,22 0-128,5 25-127,-1-25 31,-2 0-160,25 24-32,2-24-32,-26 0 32,-1 0-64,25 0 0,2 0 64,-2 0-32,27 0-32,-3 0 32,27 0-64,2 0-96,-2 0-32,-27-24 0,4 24 64,-5 0 96,-19 0-64,20 0 0,3 24 64,-3-24 64,3 0-128,-1 0 96,23 0 0,4 0-96,-4 0 224,28-24-32,-26 24 0,24-25-64,-24 25 0,25 0-32,-1 0-32,1-26 0,1 26 0,23 0 0,0 0 0,1-24 0,-1 24-32,0 0 64,2-25-64,24 25 64,-1 0-32,1 0 0,0 0 0,-1 0 32,-25 0 0,28 0-64,21 0 0,-23 25 64,25-25-64,-1 24 64,-1-24 0,4 0-96,-4 26 128,0-26-32,4 25 128,22-25 33,-24 0-65,24 24-64,-26-24-32,28 0-32,23 25 32,-23-25-32,23 0 32,0 0 0,-1 0-32,3 0 64,-2 0-64,2-25 32,-3 25 0,-25 0 0,3 0 0,-26 0-64,-50 0 0,-1-24-96,-49 24-385,-26 0-287,-50 0-802,-24 0-2210,-49 0-6597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0" timeString="2011-09-30T05:22:30.5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23039 13315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23:06.6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19772 5463 5669,'-27'0'2082,"27"0"-769,-26 0 160,26 0 97,0 0-481,0 0-416,0 0-97,0 0 65,0 0 95,26 0 1,-26 26-128,27-26-193,-27 0-64,24 25-63,-1-25 159,3 0-31,-1 24-417,26-24 224,-27 25 0,25-1-96,2 3-32,22-3-64,-22 1 64,-2 1-32,29-3 65,-31 3 95,30-2 160,-3 27-128,1-26-31,-2 26-1,3-29 64,-1 31-64,-1-4-64,26 0-64,-25-22 1,25 22-65,-27 0-96,3 1 128,-1 1-64,1-2 96,-1-24-96,-26 26 32,26-27-32,1 25 64,-27-24-32,0 1-96,-23 1 128,23-5-64,-22 5 0,22-5 96,0 5 0,1-1-32,0-3 32,0 3 0,-25-2-64,24 1-64,2 1 32,-27-1 0,25-1-96,-24 1-288,-25-25-161,0 0-480,0 0-160,0 0-384,-25-25-3556</inkml:trace>
  <inkml:trace contextRef="#ctx0" brushRef="#br0" timeOffset="736.04">20118 5263 3875,'0'0'3459,"0"0"-1985,0 0 512,0 0-769,0 0-865,-24 26 33,-25-26 159,-2 23 257,-22 3 64,22 1-129,-47-5 65,20-22-64,5 27-257,-3-3-223,1-24-65,2 25 32,22-25 96,2 0 65,24 26-353,25-1-64,25-25 32,-3 49 352,56 2-448,-29-27 192,26 27-96,25 22 64,-49-22-128,22-2 0,1 0-128,-23-22-257,0 22-384,-27-23-960,1-3-1602,-1 3-6855</inkml:trace>
  <inkml:trace contextRef="#ctx0" brushRef="#br0" timeOffset="1587.09">20369 7061 8808,'0'-49'1441,"0"23"-160,0 1 545,-26-26-320,3 27-129,-1-1-288,-29 25-673,4-24-320,0 48-96,-2-24 0,26 49 0,-24 2-128,23 23 32,26-23 32,-24 49-192,24-25-64,0 0-97,24-26 65,-24 27 224,0-52-64,0 27-65,0-26 257,-24 1-64,-1-2 96,-24-24 0,23 0 64,-48-24 33,50-2 159,-29 1 160,28-1 129,3-23-129,22 24-320,22 1-160,29-3 160,0 3 1,23 24-65,1 0 128,-26-25-192,26 25-32,1 0-128,-27 25-577,0-25-801,4 0-832,-29 0-2146</inkml:trace>
  <inkml:trace contextRef="#ctx0" brushRef="#br0" timeOffset="2070.11">20343 7485 9384,'26'51'353,"-26"-26"-1122,25 1-576,-25-2 1185,26-24 2274,-26 0-321,-26 0-544,1 0 33,-1 0 223,3-24-544,-1-2-416,-3 1-257,27-1-224,-26 1-224,52 1-225,-26-25-127,51 49 95,-2-27 161,-24 27 96,26 0 96,-2 0-160,1 27-417,-25-27-416,-1 24-480,1 1 191,-1-1-95,-24-24 352,0 25 929,0-25 1025,0 0 928,-24 0-543,-1 0-225,1 0 64,24 0-96,-25 0-385,25 26-384,0-26-128,0 25-32,25 1-31,-1-2 63,25-24-96,2 23-32,-2-23 96,2 0 288,-2-23 192,-24-1 33,-25 24 96,0-51-161,0 25-224,-47 1-416,20 1-256,-24 24-449,2-25-544,25 25-1122,24 0-1953,0 0-2851</inkml:trace>
  <inkml:trace contextRef="#ctx0" brushRef="#br0" timeOffset="2301.13">20918 7561 128,'75'50'3683,"-75"-1"-2946,0-24 448,0 1 1377,-26-1 770,3-25-994,23 0-1121,-26 0-320,1-25 96,25-1-513,-26 1-192,26-24-288,26 25-128,-1-2 128,1 1-64,23-1 160,-24 26-32,-1 26-64,2-26 64,-3 51-192,3-27-256,-1-1-865,-1 28-1218,3-25-2209</inkml:trace>
  <inkml:trace contextRef="#ctx0" brushRef="#br0" timeOffset="2698.15">21468 7611 6342,'0'-50'5509,"0"25"-3267,0 25-833,-51 0-480,27 0-160,-29 25-481,4 1-224,24 21-32,1 4-288,-3 0 448,54-27-192,-3 1 96,1 1-64,24-1 128,4-25-32,-4 0 65,-23-25-1,23-1-32,-24 26 128,-25-25-96,0 1-95,0-1-129,0 25-193,0 0-95,0 25 32,0-1 192,0 27 192,0-2-160,24 27 64,-24-27 0,0 26 96,0 0-96,0-26 32,-24 0 416,-27 2 385,2 0 288,0-26-64,-27-1-320,1-24-321,-1 0-320,1-24-96,26-1-544,0-1-930,23-23-1344,3-27-3877</inkml:trace>
  <inkml:trace contextRef="#ctx0" brushRef="#br0" timeOffset="2915.16">21592 7736 11851,'49'24'2658,"-24"-24"-1024,-1 0-33,25 0-63,2 0-33,-26 0-704,24 0-769,-23-24-32,1 24-224,-3-25-641,-24 25-480,0-26-897,25 1-1858,-25-1-4613</inkml:trace>
  <inkml:trace contextRef="#ctx0" brushRef="#br0" timeOffset="3066.17">21890 7361 6149,'-26'51'5894,"26"-27"-4869,0 50 705,0-23 480,0 22-449,0 4-896,0-3-705,0 1-64,0 1-256,26-27-609,1 0-1024,-3 2-2788</inkml:trace>
  <inkml:trace contextRef="#ctx0" brushRef="#br0" timeOffset="3390.19">22165 7885 12972,'-26'0'929,"2"24"-1025,-1-24 512,25 27 449,-25 22 32,25-23-641,25-3-256,-25-23-128,25 26 224,-1-26-192,2 0-128,-1 0 63,-1-26 161,-24 3 64,0 23-32,0-26-32,0 1 33,0 1 31,0 24 96,0 0-64,0 0-64,0 0-64,0 24 160,0 1-64,25 24-64,-1-23-320,27 23-1154,-2-23-448,2-26-928,0 0-1122</inkml:trace>
  <inkml:trace contextRef="#ctx0" brushRef="#br0" timeOffset="3773.21">22638 8034 1825,'-24'-23'9417,"-1"23"-9257,1 0 481,-27 0 1377,27 23-32,-1-23-769,25 51-833,-24-27-192,24 2 129,24-1-193,1-1-64,-1-24-96,1 27 192,25-27-160,-25-27 96,-25 27-64,24 0-96,-24-24 0,0 24 32,0-25-160,0 25-32,0 0-289,0 25 545,0-1 32,0 25 64,0 27 257,0-25-289,0 22 64,-24-22 64,-1 23-32,1-23-32,-27-1 193,27-25 319,-25-1 97,-4 1-160,-21-25-1,23 0-448,2 0-95,0-25-258,-1 1-415,25-1-1,0-1-672,1 2-1666,24-1-4580</inkml:trace>
  <inkml:trace contextRef="#ctx0" brushRef="#br0" timeOffset="4119.22">22787 8284 15887,'0'0'1601,"27"0"-1569,-3 0 32,25 0 288,-24 0 289,1 0-385,25 25-352,-28-25-352,3 0 448,-26 0-32,25-25-417,-25 25 97,-25-24 32,-1-3-129,-21 5 33,20 22 352,-24 0 160,29 0 0,-5 22 320,27 29 65,0-26 63,0 26-95,27-2-65,20-25-192,30 27-96,-28-26 33,2-25-161,-2 0-161,-25 0-1056,27-25-3651</inkml:trace>
  <inkml:trace contextRef="#ctx0" brushRef="#br0" timeOffset="5165.29">22341 6937 8359,'0'0'1506,"0"0"-705,0 0 384,0-27 320,0 27-320,0 0-576,0 0-289,0 27 161,22-27 287,-22 0-31,0 24-160,25-24-97,1 25-160,1 1 1,-3-3-33,25-23-32,-24 51-32,25-27-63,-1 2 31,2-1-32,23 26-32,1-28-160,25 29 96,-26-3 0,27 0-32,-1 2-32,-2-2 64,2 2-96,2 0 64,-2 22-96,-2-22 32,2-2 32,-25 2-96,25-2 32,-26 0-128,3-22 64,21 22-65,-23 0 161,1 2 64,22-27-64,-23 27-32,1 0 0,-1-2-288,0 0 576,-1-23-256,-1 23-96,-22 0-96,0-22 128,-2-3 128,2 1-224,-4 1-385,-21-26-320,-26 0-96,27 0-32,-27-26-352,0 26-1153,-27-25-2499</inkml:trace>
  <inkml:trace contextRef="#ctx0" brushRef="#br0" timeOffset="5670.32">25083 8060 5028,'-49'0'10314,"23"0"-10026,26 25-63,-25-25 928,25 24 320,25 2-352,1-1-737,-3 26-191,3-29 63,25 29 96,-4 0-160,6-26-31,-4-1-129,0 25 64,26-22 0,-26-3 0,-22 1 96,24 1-32,-27-3 0,-24-23-64,0 26 97,0-26 159,-24 25-64,-27-25-128,-25 24 33,1 2-33,-23-26 32,-2 25-192,0 24 0,25-23-32,-25-1-256,26 1-1058,23 21-768,-22-20-3235</inkml:trace>
  <inkml:trace contextRef="#ctx0" brushRef="#br0" timeOffset="12051.68">26157 8384 928,'0'0'609,"0"0"864,0 0 161,0 0-161,0 0-256,0 0-768,0 0-129,25-24 193,-25 24-65,23 0-128,-23 0 257,26-25-1,-26 25 1,24-26-64,3 26-1,-27-25-288,24 1-64,1 24-64,-1-27 1,27 5 31,-26-29 64,-1 26 224,25-1-95,-22-23 191,24 23-128,-4-23 97,5 24-129,-4 1 65,2-27-289,1 26 64,-26-24-128,24 23 256,2-23 129,22 24-33,-22-26-96,-2 2 161,2-1-65,-2 25-31,2-26-161,0 2-128,-2 25 32,26-27 64,-26 0-128,0 2 192,27 23-223,-1-23-33,0 24 96,1-26 0,-27 27 384,26-27 161,-26 28-385,27-28-288,-27 0 192,26 27-160,0-25 96,-26-2-128,0 26 224,-22 1-256,22-25 32,0 23-64,2-23 128,0 0-224,-29-4 0,29 28 0,0 1 192,-28-1-160,3 1-33,0-3 1,23-22 0,-24 23 96,26 3 0,-27-3 96,25 1 0,-24 1-64,26-2 160,-27 1-224,25 1 128,-22-1 128,-3 1-224,25-3 64,-24 1 32,1-23-192,0 26 192,-1-3-193,24-1 129,-25 5-32,27-29 32,-26 26 32,-1-1-32,27 1-64,-2-25 256,-24 27-160,26-3 32,-27 1 64,2 1-64,22-27-32,-22 26 32,0 1 224,-1-1-128,-3-26-128,5 27 160,-3-3-160,-24 5 161,27-5 63,-27-22-96,24 23 0,1 1-96,-1 1 32,1-2-64,26 1 32,-27-26 0,25 29 32,-23-5-32,23-22 0,-24 23 0,0 1 96,-25 1 32,26-3-160,-26 5-64,0-5 160,26 3-128,-26-1 64,23-1 64,1 2-32,3-1-64,-3-1 160,3 3-128,-5-28 0,5 27 64,-27 24 128,24-27-192,-24 3 0,25 24-192,-25-25-96,0 25-96,0 0-545,0-26-192,0 26-1506,-25 0-1825,1 0-6502</inkml:trace>
  <inkml:trace contextRef="#ctx0" brushRef="#br0" timeOffset="12389.7">30221 4539 8007,'-73'0'961,"73"25"1345,-25-25-832,25 0-321,0-25-673,25 25-416,-1 0 160,1-26 65,25 26-193,-23-23 32,20 23 96,30 0 128,-30-26-288,31 26 65,-29-25-129,0 25 32,0 0-64,-23 0-97,-1 25 97,-1-25-128,-24 0 96,26 26 32,-26-3 64,27-23-224,-27 26 64,22-1 128,-22-25 0,0 24 0,0 3-32,-22-3 192,22 27-192,0-28-96,0 3 64,0 23-545,0 2-480,0 0-224,0-29-481,0 29-1665</inkml:trace>
  <inkml:trace contextRef="#ctx0" brushRef="#br0" timeOffset="13111.75">26431 7936 4708,'-25'0'256,"25"0"385,0-27 480,0 27 576,0 0-351,0 0-449,0 0-65,25 0-255,-25 0-449,24 0-64,-24 0-128,0 0 32,0 27-32,-24-27 64,24 24 192,-25 27 897,-26-2-64,27 0-320,-25 26-481,22 1-128,-23-27 0,27 26 64,-2-26-128,25-22 97,0-3 127,25 1-64,-2-25 256,3 0-31,-2 0-225,27 0-160,-26-25-160,24 1-321,2 24-447,-27-27-802,25 3-2178</inkml:trace>
  <inkml:trace contextRef="#ctx0" brushRef="#br0" timeOffset="13624.77">27628 7936 12619,'0'-27'641,"0"27"-289,-23-24 1026,-3 24-994,26 0-288,-51 0 32,26 24-160,-1 3 0,-23 22 0,24 0 0,25 2 0,-24-1 96,24-25-160,0 26 64,24-29 128,27-22-32,-28 0 257,28 0 31,0 0-96,-25-49-96,21 25 96,-47-27-63,25 2 63,-25 0-96,0-2-32,0-24-128,-25 26 32,1-27 0,-25 1-96,49 24 64,-27 28 513,3-1-161,24 24-288,0 0 64,0 47-32,0 4 193,0 0-1,24-2 0,3 26-128,22-26 129,0 2-257,3 0 32,-3-28-225,0 28 65,-22-27-544,22-24-706,-25 26-1536,1-26-3076</inkml:trace>
  <inkml:trace contextRef="#ctx0" brushRef="#br0" timeOffset="14229.81">27927 7909 14541,'-24'27'192,"24"-27"289,0 24 1024,24-24-672,1 0-160,24 0-33,2 0-287,-27 0-65,3-24 32,-5 24-63,-22-27-97,0 3-224,0-1 64,-22 1-257,-5 24 33,3-25-32,-1 25 96,-24 25 96,23-1-64,26 1 96,0-1-65,0 27 97,26-26-96,-3 1 96,28-3-192,22-23 32,-22 0 0,0 26-32,-28-26 0,3-26-33,0 26 33,-26-23-96,0 23-64,0 0 159,0 0-319,-26 23 352,26 28-97,0 24-287,26-24-737,-26 22 512,25-22 577,-1-2 160,-24-24 64,0-1 256,23-24 865,-23 27 481,26-27-65,-26 0-992,0 0-289,-26-51 32,26 26-95,-23-24-129,23-26-160,-24 26 0,24-2-97,0 0 97,24 2-64,-24 23-64,23 3 96,3-3 96,1 26 128,-3 26 32,-24-26 0,0 23 97,0 3 95,-24-1 64,-3-1-288,1 2 1,3-26-450,-1 25-319,-1-25-706,25 0-1632,0-25-3236</inkml:trace>
  <inkml:trace contextRef="#ctx0" brushRef="#br0" timeOffset="14417.82">28427 7885 4388,'24'0'11146,"-24"0"-11146,0 0 1249,25 0 353,-1 24-161,1-24-320,26 0-576,0 0-385,-2 0-160,1 0-64,-2 0-449,4-24-640,-27 24-288,-25 0-161,24-25-1088,-24 25-2083</inkml:trace>
  <inkml:trace contextRef="#ctx0" brushRef="#br0" timeOffset="14604.83">28726 7736 5252,'-50'-25'2339,"23"25"-1987,27 0 961,0 0 961,0 25-352,0-1-320,0 27-353,27-26-352,-27 48-769,24-22-128,-24 23-160,26-23 96,-26-1-289,25-25 1,-2-1-289,-23 3-576,26-27-737,-26 0-1569,26 0-5253</inkml:trace>
  <inkml:trace contextRef="#ctx0" brushRef="#br0" timeOffset="14921.84">28900 7536 11627,'24'0'992,"3"25"-863,-27 25 864,24-27 320,-24 28-577,25 24-447,-25-24-449,0 23-673,0 1 512,0-1 257,0-23 32,0-1 32,0-25 0,0-1 96,0-24-128,0-24-32,24-1-448,-24-1-129,25 2 513,1-1 192,23-1 385,-24 3 736,-1 23 64,27 23 0,-25 3-608,-3-1-385,2 25-256,1-1-192,0-22-1121,-1 22-2979</inkml:trace>
  <inkml:trace contextRef="#ctx0" brushRef="#br1" timeOffset="25163.43">8894 4513 7431,'0'0'1345,"-24"0"-160,24 0-192,0 0-320,-26 0-97,26 0-31,0 26-225,26-26-128,-26 25 0,24-1 97,27-24 223,-2 27 97,0-3-65,53-24-128,-4 0-191,26-24-161,1 24 32,26-27 0,-1 3 96,24-1-64,-25 25-64,2-26 0,-3 3-32,-23 23-192,-1 0-288,-24 0 63,0 0 97,-49 23-64,0 3 128,-2-1 63,-25-1 97,1 3 32,-25-3 0,0 27 32,0-28 32,0 3-32,-25-1 96,25-25 1,-24 0 63,24 0 32,0 0 96,0-25-224,24-1-96,-24 3-64,25-28-96,1 27 64,-1-3-32,-1 27 0,25-24 95,-22 24 1,22 0-32,26 0 64,-26 24 32,26-24-64,1 27 64,-1-27 0,23 24 32,2-24 128,26 0 193,-28 25 159,4-25-191,-28 0-65,-1 26 128,-20-26-64,-4 0-31,26-26 31,-26 26-128,0-25 225,2 1-161,-26-3-64,24 3 160,-23-27-159,-26 28-33,0-3-224,0 1-833,-51 1-609,2-3-2017,-2 27-3428</inkml:trace>
  <inkml:trace contextRef="#ctx0" brushRef="#br1" timeOffset="25638.46">10366 5214 12940,'0'24'1025,"0"-24"-1217,25 25 1665,-1 1-352,3-3 128,22 3-64,0 1-384,26 22-513,-26-25-192,4 1-32,21 1-31,-50 23-33,25-49-385,2 25-255,0-1-193,-27-24-513,1 0-1376,-25 0-2787</inkml:trace>
  <inkml:trace contextRef="#ctx0" brushRef="#br1" timeOffset="25861.47">10864 5188 15246,'0'26'-32,"-23"-26"-224,23 24 864,-26 27 385,2-28-288,-27 30 64,2 20-353,-2-22-288,26-2-64,-24 0-160,23-22 32,26-3-288,-25 1-545,25 1-288,25-3-193,1-23-1184,23 0-2979</inkml:trace>
  <inkml:trace contextRef="#ctx0" brushRef="#br1" timeOffset="26063.49">11339 5514 10730,'49'0'3139,"-49"0"-2339,26 24 962,-26 1-673,0-1-288,0 3 128,25 22-545,-25 0-352,0-23-160,0-2-1121,0 1-2659</inkml:trace>
  <inkml:trace contextRef="#ctx0" brushRef="#br1" timeOffset="27707.58">16852 4588 5637,'0'0'1954,"-24"0"-1057,24 0 768,0 0-544,-27 0-224,27 0-288,0 27-289,0-27-160,0 24 32,0 1-32,27 1 65,22-3 191,-25 3-128,27-26-31,22 25-193,-22-1 32,23-24-96,28 0-128,-29 0-225,27 0-95,0-24 95,2 24 1,-29-25-353,1 25 353,-23 0 256,22 25 64,-46-25 0,22 24 32,-23 2-32,-3-1 64,3-1 32,-26 3 0,0-5 128,0-22 193,0 0 511,-26 0-95,26 0-256,0 0-193,-23-22-32,23-5-127,0 3-161,0-1-161,23-1-191,3 2 128,-2-1 32,27-1 64,-2 26 32,2 0 64,0 0 160,-2 0 32,0 0-32,27 26-64,-1-26-32,-2 0 32,1 25 65,3-25 31,-3-25 192,1 25 97,-26-26 127,27 3 65,-27-3-193,-23 1-95,-2 1-161,3-27 96,-27 26-352,-27-24-192,3 23-128,-2 1-193,1 1-864,1 24-1314,-1 0-2978</inkml:trace>
  <inkml:trace contextRef="#ctx0" brushRef="#br1" timeOffset="28118.6">17600 5312 480,'0'0'12812,"27"26"-12876,-27-26 1377,47 27 65,-21-5-321,25 5 32,-2 22-353,0-23-447,27-1-321,-1-1 192,-26 1-833,0-25 257,0 24-834,-23-24-1248,-1 0-2050,1-24-4036</inkml:trace>
  <inkml:trace contextRef="#ctx0" brushRef="#br1" timeOffset="28299.6">18124 5238 3459,'-26'25'8616,"1"1"-8648,1-3 929,-2 3 672,3 23-256,-28 2-448,27 0-673,-3-2-95,5 0-546,-5 2-95,27-26-898,0 1-1889,0-26-5509</inkml:trace>
  <inkml:trace contextRef="#ctx0" brushRef="#br1" timeOffset="28623.62">18349 5463 6950,'0'0'5734,"24"0"-5702,-24 0 1313,27 0-448,-5 0-33,-22 26 258,27-26-674,-3 25-416,-24-1 0,0-24-128,0 25 128,0-1 32,0 3 0,-24-3 32,-3 1-96,27-25 224,0 26 1,0-26 95,27 23 224,-3-23-31,27 0-321,-28 0-160,27 0-64,-25 0-705,1 0-1056,-3 0-2884</inkml:trace>
  <inkml:trace contextRef="#ctx0" brushRef="#br1" timeOffset="35819.04">10615 6262 8968,'25'0'-288,"-1"26"352,29-26 288,-6 0-96,30 0-31,-28 0 351,27 0-320,-3 0-832,3 0-3204</inkml:trace>
  <inkml:trace contextRef="#ctx0" brushRef="#br1" timeOffset="36403.08">17849 6162 11434,'49'25'160,"27"-25"-63,-27 0-1,26 0-96,0 0-353,1 0 161,-1 0-1249</inkml:trace>
  <inkml:trace contextRef="#ctx0" brushRef="#br1" timeOffset="47821.73">3879 7336 256,'0'-26'5509,"0"3"-4388,26-3 801,-26 0 416,0 26-288,27-23-673,-27 23-320,0 0-320,0 0-321,0 0-384,24 0 161,-24 23 95,0 29-64,0 46 64,0 2-160,0 26-31,-24-1-1,24-1-64,0-48 0,0-1 0,0-26 32,0 0-64,0-49 0,0 0 192,0 0 96,0-24-448,-27-27-288,27 2 320,0-27 128,0 3-97,0-27 1,0-2-288,0 4 256,0-2 64,27 0 64,-3 25 96,25 0 64,-24 25-32,26 0 64,-27 25-320,1 25 64,-1 0 0,2 0 64,-1 49 64,24 27 0,-25-1 64,3 25-32,-27 0-96,26 0 33,-3-1 63,1-23-128,-24-27 64,27 2 32,-3-2-160,3-25-65,-27 3-287,0-3-673,0-24-1377,0 0-2563</inkml:trace>
  <inkml:trace contextRef="#ctx0" brushRef="#br1" timeOffset="47988.74">3981 7760 16912,'0'0'-481,"24"0"289,1 0 352,26-24 32,-2-1-32,1-1-128,24 26-993,-23-25-1729,-2 25-1250</inkml:trace>
  <inkml:trace contextRef="#ctx0" brushRef="#br1" timeOffset="48261.75">4704 7611 8968,'23'74'865,"-23"-48"-865,0-1 160,0 24 833,0-23-288,0-1-289,26-25 417,-26 24 576,0-24 0,-26-24-288,26 24-928,0-25-97,-23-26 128,-3 27 0,2-27-192,24 0-64,0 28 0,0-27 0,0 25 160,0 25-96,24-26-128,2 26 0,-3 0-545,3 0-1473,-1 26-2242</inkml:trace>
  <inkml:trace contextRef="#ctx0" brushRef="#br1" timeOffset="48622.78">5053 7685 15534,'0'26'961,"0"-26"-1249,0 0 960,25 0 482,-25 0-610,26-26-352,23 1-96,-24-1 0,-1 26-96,2-23-192,-26-1 0,0-2-96,0 1-161,-26 25 33,2-26-32,-1 26 159,-1 0 193,3 0 0,-28 26 0,27-1 96,24 1 160,-27 21 0,27-21 97,27 25 63,-3-26-64,1-1 32,24 1-95,-23-25-1,23 0-128,26 0-128,-26 0-449,0-25-448,2 1-1121,0-1-2722</inkml:trace>
  <inkml:trace contextRef="#ctx0" brushRef="#br1" timeOffset="48989.8">5677 7561 13612,'0'0'0,"-26"0"225,1 0 1376,1 26-768,-1-2-545,1-1-224,-3 28 32,27 0-64,0-27 0,27 1-32,-3 1 96,1-26-96,24 25 33,-23-25 63,-1-25 0,-1-1-32,1 1 64,-1 1-32,-24-27 0,0 26-32,0-24-96,-24 25 64,-1-2-64,25 26 64,-24 0-96,24 0 32,0 26 160,24-2 385,-24 25-65,49-24 193,-23 26-129,23-27-63,27 1-289,-25 1-32,-4-1-192,6-1-224,-29-24-385,1 0-480,-25 0-2050,0 25-10442</inkml:trace>
  <inkml:trace contextRef="#ctx0" brushRef="#br1" timeOffset="50229.87">3879 8335 8488,'-25'25'1505,"3"-25"-1249,22 24 737,-25-24 64,25 0-416,25 0 576,22 0-32,6 0-416,45 0-417,26 0-64,53 0 129,-30-24 31,53 24 161,24 0-353,1 0-160,1-25 0,-2 25 96,-26 0-96,-21-26 161,-3 26-1,-75-25-128,1 25-32,-26-24-128,-23 24 64,-25 0-128,-26 0-1377,-26 0-1602,-25 0-6502</inkml:trace>
  <inkml:trace contextRef="#ctx0" brushRef="#br1" timeOffset="55197.15">3781 9459 15726,'-51'0'769,"51"0"-481,0 0 833,0 0 513,0 0-993,0 0-481,0 0 192,51 24 193,-25 1-193,21 1 32,4-3-31,0 27-1,-2-25-160,27 26-96,-3-27 96,-22 25-128,22-22-31,-20-1 63,-6-3-96,4 3 0,-24-26 0,-5 25-129,5-25-191,-27 24-96,24-24-161,-24 0-576,0 0 288,0 0-448,0-24-1442,0-1-3266</inkml:trace>
  <inkml:trace contextRef="#ctx0" brushRef="#br1" timeOffset="55459.17">4478 9383 12780,'0'0'1313,"0"25"-1313,-22-1 352,-5 3 1506,3-3-641,-27 27-608,2-2-257,-2 26 128,2-26 1,-2 27-225,-22-27-224,22 2 128,2-27-224,0 27-32,22-26-673,1-25-512,26 24-1089,0-24-2338</inkml:trace>
  <inkml:trace contextRef="#ctx0" brushRef="#br1" timeOffset="56958.25">5577 9459 11274,'0'0'6182,"0"0"-6022,25 24 257,-1-24 1056,1 0-480,26 25-288,-27-25-545,51 26-96,-26-26-96,0 0-192,-22 23-673,24-23-513,-51 0-1056,24 0-2403</inkml:trace>
  <inkml:trace contextRef="#ctx0" brushRef="#br1" timeOffset="57079.25">5677 9707 13004,'0'49'1826,"49"-49"-1538,-24 27-160,50-27-32,-24 0-320,-2-27-2467</inkml:trace>
  <inkml:trace contextRef="#ctx0" brushRef="#br1" timeOffset="57751.3">6974 9183 3971,'0'-75'7656,"0"51"-6696,0-27 706,-27 26 128,3 1-801,-25-1-481,24 1-384,-26 24-288,27 0-96,-1 24-321,1 25-159,-2 2 95,26 24 225,0-1-193,0 1-480,26 1 192,-2 24-160,1-25-416,-1-2 288,1-22 960,-25-2 225,0-22 225,0-5 127,-25 5-32,-24-27 161,-1 0-738,1 0 161,24-27 897,1 27 448,24-22-320,0-5-288,24 3 448,1-27 64,24 26-256,1 1-641,24-2-256,-23 3-32,22-3-416,5 1-1282,-5 1-1505,-22 24-353,-26-27-672</inkml:trace>
  <inkml:trace contextRef="#ctx0" brushRef="#br1" timeOffset="58075.32">7273 9607 6470,'0'25'4228,"0"1"-3396,0-26 322,0 25 351,-24-25-128,24 0-288,-26 0-384,26 0-225,-25-25 1,25 25-33,0-26-256,0-23-127,25 23-65,1-23 0,-2 24-65,1-26 33,24 27-32,-23-1 64,23 1-32,-24 24-96,-1 0-160,3 0-545,-1 24-768,-26 25-1538,23-22-1698</inkml:trace>
  <inkml:trace contextRef="#ctx0" brushRef="#br1" timeOffset="58364.33">7796 9459 11242,'-23'0'3972,"-3"0"-3972,1 24 128,1 1 865,-3 1-224,5-3-321,22 3-384,22-2-32,5 1 160,-3-25-192,1 0 225,24 0-1,1 0 128,-25-25-64,1 1 129,-1-25-33,-25 23-128,0 1-31,0 1-193,-25-3-289,-1 3-864,1 24-993,25 0-2146,-24 0-5861</inkml:trace>
  <inkml:trace contextRef="#ctx0" brushRef="#br1" timeOffset="58624.35">8022 9583 9352,'49'49'1218,"-25"-23"191,-24-26 801,27 25-865,-27-25-416,0 0 128,0 0-96,0-25-769,0-1-192,0 1 0,0-25-96,24 27 0,3-3-96,-5 1 160,5 1 96,-3 24-32,1 0 288,1 24 129,-3 1-289,3 1-32,-26 23-64,24-25-256,-24 1-449,25 1-288,-25-26-576,26 0-1442,-26 0-3203</inkml:trace>
  <inkml:trace contextRef="#ctx0" brushRef="#br1" timeOffset="58797.36">8444 9383 992,'26'-24'15055,"-1"24"-14767,-1 0 897,25 0 737,2 0-449,0 0-672,-28-25-481,29 25-288,-2-26-256,-26 26-833,-24-25-480,25 1-1122,-25-3-2530,-25 3-6212</inkml:trace>
  <inkml:trace contextRef="#ctx0" brushRef="#br1" timeOffset="58970.37">8619 8984 11627,'0'49'1665,"27"2"-288,-27-1 1154,0 24-289,0 26-737,0-25-544,0 25-640,24-26-257,-24-24-128,23 1-289,3-2-576,25-22-192,-2-27-1153,2 0-2659</inkml:trace>
  <inkml:trace contextRef="#ctx0" brushRef="#br1" timeOffset="59302.39">9145 9383 16079,'-53'0'224,"31"0"1089,-5 25 417,3-1-1090,-1 3-319,-1 22-193,26 0-160,0-23-32,0-2-160,26 1-65,-1 1-127,26-26-33,-29 0-31,5-26 128,-1 1-161,-1 1 289,-25-2 224,0 3-32,0-3-64,0 1 0,0 1 288,0 24 160,0 0 1,0 24 127,0 1 33,0 24-449,24-23-64,-1-2-193,29 1-511,-3 1-321,0-26-545,2 0-1024,23 0-417,-23-26-2178</inkml:trace>
  <inkml:trace contextRef="#ctx0" brushRef="#br1" timeOffset="59670.41">9694 9508 864,'0'-49'5061,"0"22"-2691,-25 3-544,-1 24-256,-25 0 95,2 24-352,-2 3-640,26 22-64,1-23 127,-1 23-223,25 0-321,25-23-32,-1-1-64,27-1-32,-26-24 64,24 0-96,-25-24 65,29-1-130,-28-1 162,-25 1-161,22 1 128,-22-2-289,0 3-191,0-3-160,0 26 127,-22 0-31,22 26 288,0-3 160,22 52 352,-22-24 289,0 22-225,0 3-96,0-1-63,0 1-193,0-27 64,-22 26 0,-29-49 288,24 23 289,-22-49-32,0 25-385,-2-25-96,2-25-288,-2-1-385,27 3-640,-1-28-1537,25 1-4677</inkml:trace>
  <inkml:trace contextRef="#ctx0" brushRef="#br1" timeOffset="59987.43">9694 9783 6342,'73'0'4804,"-22"-27"-2562,-2 5 577,2-5-641,-2-22-769,-25 23-63,1 1-193,1 1-353,-26-2-287,-26 3-161,-23-3-224,0 26-160,-2 0 32,2 0-32,-2 26-64,25-3 0,1 3-32,25 23 32,25 2 96,27-27 0,-3 25 0,27-22 96,-27-1-64,26-3 64,-1-23-96,-23 0 64,0-23 0,-2 23-96,-25-26-384,27 26-1762,-51-27-7207</inkml:trace>
  <inkml:trace contextRef="#ctx0" brushRef="#br1" timeOffset="60485.45">11539 9208 16495,'-27'0'961,"5"0"-833,44 24 1153,5 3 65,-3 22-353,27-23-97,-2 23-575,27 0-193,-27 2-96,26-26-32,-26 24 0,2-23-449,-2-26-543,-25 24-258,3-24-351,-3 0-1570,1 0-3972</inkml:trace>
  <inkml:trace contextRef="#ctx0" brushRef="#br1" timeOffset="60659.46">11963 9359 13741,'-51'0'1473,"2"0"-1441,24 24 352,-1 25 385,-25-22 192,2 22-160,0 0-97,23 1-255,3-25-289,-3 26-192,1-27-641,25 3-2274,25-27-10313</inkml:trace>
  <inkml:trace contextRef="#ctx0" brushRef="#br1" timeOffset="61386.51">12934 9383 12139,'-48'0'2819,"24"0"-2787,-2 0 64,-1 0 64,3 0-32,-1 25-160,1 26 32,-1-27 96,25 27-96,0-28 64,0 27-32,25 1 64,-1-26 0,1-1 225,26-24 31,-1 0 32,-2-24-127,-22-27-33,25 2-64,-27 0 32,1-26 161,-1 24 31,-24-23-160,-24-1 32,-1 24 65,1-23-129,-27-1 96,25 24-96,-22 27 225,24-1-129,-2 25-256,-1 25-128,3-1 32,24 27 224,0 24-192,0-1 256,24 1-128,3 25 64,23-24-31,-2-27-129,4 26 32,-3-26-161,0-23-447,2 23-641,-26-49-1250,24 0-5508</inkml:trace>
  <inkml:trace contextRef="#ctx0" brushRef="#br1" timeOffset="61704.52">13309 9483 16431,'0'25'224,"0"-25"65,24 26 319,-24-26-159,27 0 319,-1 0 33,-2-26-481,-1 1-224,3 1-32,-1-3 161,-25 3-161,0-1-96,0 1 0,-25-1-64,-24 25 0,25 0 31,-29 0 33,29 25 129,1-1-130,-3 1 1,26 26 64,0-2 1,26-23-162,21 23-127,30-25-160,-28 1-481,27-25-32,-3 26-480,-22-26-801,-2-26-1570</inkml:trace>
  <inkml:trace contextRef="#ctx0" brushRef="#br1" timeOffset="62027.54">13733 9734 12139,'0'149'224,"0"-74"-672,0-26 1441,26 2 1121,-26-27-353,0 1 33,0-25-545,0-25-384,0 1-513,0-27-63,0 2-225,-26-26-96,26 1 0,0-1-353,0-1-447,0-25 63,0 52 384,26 0 193,23 22 224,-24 27 128,-1 27 193,3-3 159,-1 27-223,-26-28-33,0 27-128,0-25-32,-26 1 192,-1-1-128,3-1-256,-1-24-480,1 0-385,-1 0-993,25-24-1986,0-27-4612</inkml:trace>
  <inkml:trace contextRef="#ctx0" brushRef="#br1" timeOffset="62187.55">13910 9408 12619,'73'0'3171,"-22"0"-2466,-28 0 1281,28 0-513,0 0 65,-2 0-417,26-25-641,-50 25-352,-1-24-224,1 24-448,-1-25-641,-24 25-833,-24 0-1954,24-26-3235</inkml:trace>
  <inkml:trace contextRef="#ctx0" brushRef="#br1" timeOffset="62366.56">14108 9059 11498,'24'75'865,"-24"-26"1505,27 0-31,-27 27-706,0 24-544,24-25-865,-24-1-192,25 1-352,-1 0-352,1-26-578,26-22-1248,-27-1-2659</inkml:trace>
  <inkml:trace contextRef="#ctx0" brushRef="#br1" timeOffset="62698.58">14481 8984 18417,'0'124'0,"26"-24"64,-26-25 545,0 25-225,0-24-128,0-1-192,25-2-64,1-22-160,-3-26 160,3-25 64,-1 0-224,-1 0-288,3-51 127,-5 26 289,-22-25-32,27 27-288,-3-3 416,1 1 512,1 25 417,-26 25 32,23 1-256,-23 23-256,26-25-161,-26 27-64,25-26-320,-25-1-192,24 3-961,-24-27-993,-24 0-3139</inkml:trace>
  <inkml:trace contextRef="#ctx0" brushRef="#br1" timeOffset="63383.62">11512 9557 6758,'-22'0'865,"22"0"-481,-27 0 1378,27 0-449,-24 0-288,24 0 480,0 0 33,0 0-193,0 0-320,0 0 128,0-23-32,0 23-256,0 0-352,51 0 95,-29 23-191,54-23-129,-1 0-192,1-23-64,23 23 32,1 0-160,-26 0 32,1-26-385,-24 26-191,-28 0-129,3 0-192,-26 0-608,0 26-449,-26-26-417,3 0-543,-3 0-2820</inkml:trace>
  <inkml:trace contextRef="#ctx0" brushRef="#br1" timeOffset="63969.65">11987 9283 6662,'-24'0'1217,"24"0"-608,0 0 1697,0 0-192,0 0-545,0 0-320,0 0-352,0 25-448,-25 1-65,-27-1-96,29 24-31,-28 2-33,0-2 32,2 0-64,0 26-160,0-24 32,23-27-32,1 25 32,1-49-64,24 27-32,0-27-256,0 0-321,24-27-864,1 5-1634,1-29-3363</inkml:trace>
  <inkml:trace contextRef="#ctx0" brushRef="#br1" timeOffset="64235.67">11490 9232 11691,'-27'-24'1505,"27"48"-1025,0-24 1186,27 51-289,-5-26-256,29 26-192,0-2-448,-2 26-193,27-24-128,-3-2 96,1 0-31,3 2-193,-4 0-257,3-29-191,-50 5 0,-3-1-161,3-26-544,-26 0-1409,-26 0-3172</inkml:trace>
  <inkml:trace contextRef="#ctx0" brushRef="#br1" timeOffset="66374.78">6699 10231 10473,'0'0'609,"0"0"-545,0 0 384,0 0 97,0 0 128,26 27 31,-2-27-287,1 0-65,-1 0-128,1 0 32,26 0-63,-25 0-97,21 0 0,6 0-32,21 0-64,-23 0 32,22 0 32,2 0-32,-1 0-32,1 0 0,27 0 32,-4 0 0,2 0 32,24 0-64,1 0-32,-1 0 32,27 0-64,-2 0 32,2 0-96,-4 0 160,4 0-64,24 0 32,0-27 96,-2 27-64,3 0 64,22 0-96,3 0 32,-27 0-64,27 0 32,-3 0 32,4 0-64,20 0 32,-22 0 0,26 0 0,-3 0-32,-23 0 32,48 0 32,-21 27-32,-3-27 32,0 0-64,-1 0 128,3 0 32,0 0 32,-28 24 65,2-24 63,-1 0 0,-23 0-128,-3 0-64,2 0-96,-26 0 0,-24 0-512,-25 0-801,-27 0-1538,-47 0-6726</inkml:trace>
  <inkml:trace contextRef="#ctx0" brushRef="#br1" timeOffset="69035.92">4278 11555 10634,'0'-49'1729,"0"49"-768,-24 26-1185,24 23 416,0 26 609,0 23 32,0 53-321,0 22-256,0 5 1,0-29-97,0-1 64,24-46 160,3-26 33,-27-3-353,0-48 256,0 1 0,0-26 97,0-26 448,0 1-769,0 1-192,0-52 32,26 27-65,-3-26-127,1 24-384,27 0 159,-24 28 417,22-3 96,0 26 160,0 26 65,2 23 63,-27 0-128,2 2 96,-26 23-224,23 1-128,-23 1-448,0-1-609,26 0-1602,-1-26-2049</inkml:trace>
  <inkml:trace contextRef="#ctx0" brushRef="#br1" timeOffset="69438.97">5228 12580 17200,'-26'0'288,"2"24"-608,-1 27 320,-1 25 384,26-27 33,0 26-193,0-1-192,26-24-32,-1-1 0,48-22-32,-22-5-32,0-22 160,22-22 64,-22-29-64,-2 0 160,-22-22-96,-3 22-31,-24 2-97,-24 0 96,-29-4-160,6 30 0,-31-3-32,29 52 128,-26-3 128,2 3-160,48 1-64,-1 22-160,3-25 96,46 1 31,3 1 162,23-1-65,26-25 96,1 0-96,-27 0-256,26 0-353,-26-25-608,27 25-1890,-27-51-4516</inkml:trace>
  <inkml:trace contextRef="#ctx0" brushRef="#br1" timeOffset="69698.98">5952 11805 15342,'-26'-51'577,"-1"51"-449,5 0 416,-29 51 801,26 0-416,-1 23-416,26 1-289,-24 25 192,24 24 353,0-22-545,24-4 225,2 2-385,23 0 128,0-51-256,29 4-224,-5-4-1,3-49-415,-27 0-481,26 0-1538,-26-27-4163</inkml:trace>
  <inkml:trace contextRef="#ctx0" brushRef="#br1" timeOffset="69878.98">6299 12354 14125,'0'0'1409,"26"26"-1473,-26-26 1313,49 25 545,-24-1-577,26 25-864,-25-23-257,21-1-192,31-1-321,-29 3-704,0-3-1249,1-24-2178,-25 0-5350</inkml:trace>
  <inkml:trace contextRef="#ctx0" brushRef="#br1" timeOffset="70047">6625 12280 3683,'-77'51'12043,"52"-2"-11914,-22 26-65,21-1 768,-1-23 225,3 24-961,24-26-1024,0-22-802,24-5-704,3-22-2179</inkml:trace>
  <inkml:trace contextRef="#ctx0" brushRef="#br1" timeOffset="70313.02">6823 11681 18961,'51'51'-64,"-25"-2"96,-3 0 801,28 26 641,0 0-289,22 23-481,-22-22-319,-2-1 31,-24 27-192,1-4-63,-2-23-161,-24 25 64,0 0-161,-24 0 1,-2-24-64,1-27-416,1 1-481,-25-25-417,22-1-1216,-24-24-6823</inkml:trace>
  <inkml:trace contextRef="#ctx0" brushRef="#br1" timeOffset="71063.06">8022 12331 14509,'-27'-26'1538,"3"26"-513,24-25 480,0 25 257,24 0-801,3 0-129,22 0-447,2 0-193,22 0-192,-22 25-160,0-25-513,-2 0-1281,0 0-864,-23 26-3108</inkml:trace>
  <inkml:trace contextRef="#ctx0" brushRef="#br1" timeOffset="71213.07">8246 12429 16879,'-24'75'1346,"24"-50"-1282,24-1 32,1 3 577,24-27 63,1 0-576,1 0-576,23 0-641,-1 0-480,-22-27-1346,23 3-3107</inkml:trace>
  <inkml:trace contextRef="#ctx0" brushRef="#br1" timeOffset="71661.09">9269 11930 15951,'-26'-49'384,"-23"49"-448,25 0 192,-27 24 288,2 25 33,22 26-353,3-26-96,24 53 0,0-26 0,24 22-160,3-23 32,48 0 32,-3-26-161,29-22 225,-1-3 32,25-24 64,-25-24 225,-27-3-97,29-22 128,-53 0 257,2-26-129,-27 26 97,-24-26-65,0-1-256,-51 1-160,2-1-96,-52 1-32,3 26 32,-27 25 96,1 24 64,-1 24 193,26 25-321,21 2-128,29 0 96,25-2 0,48 0-1,3-23 98,22 23 95,49 2 32,-21-26-128,47 1 96,-24-26 0,-2 0-288,2 0-224,-23 0-609,-28-26-1570,0 26-5828</inkml:trace>
  <inkml:trace contextRef="#ctx0" brushRef="#br1" timeOffset="72122.12">10591 12354 11787,'-51'26'1217,"26"-1"-1409,1-1 576,-1 25 1538,1-23-1218,-3 23-671,27-22-66,27-3 33,22 1 65,0 1-1,2-26 160,-2-26 513,28 26-1,-54-25 225,28-26-32,-51 27-96,0-1-129,0-24-287,-51 23-161,2 2-224,-27-1-32,1 25 64,26 0-128,-27 0-96,27 0-513,0 25-832,23-25-1826,2 0-10891</inkml:trace>
  <inkml:trace contextRef="#ctx0" brushRef="#br1" timeOffset="72887.16">11812 12131 16399,'-24'23'1698,"-3"-23"-1634,27 0 608,27 0 898,23 26-97,24-26-800,1 0-449,1 0-96,22 0-128,-23 0-128,1 0-416,-26 0-802,-2 0-640,-22-26-1953,0 3-4549</inkml:trace>
  <inkml:trace contextRef="#ctx0" brushRef="#br1" timeOffset="73031.17">12138 11954 13869,'-26'51'1601,"1"0"-1537,25-2 1217,0 0 673,0 26-705,0 1-768,25-27-417,1 26-1409,-3-26-2627</inkml:trace>
  <inkml:trace contextRef="#ctx0" brushRef="#br1" timeOffset="73702.2">13309 12005 15470,'0'-51'352,"-23"27"-448,23-1 32,-26 1 609,-25 24-161,26 0 33,-24 0-353,-2 24 32,2 25 64,25 26-32,-1 1 0,-1-1-192,26 25 160,26-26-64,23 1-32,27 0 32,-3 1 128,29-52-160,-2 27 64,-2-51 65,2 0 95,24-26 256,-24-23-159,-24-2-97,-3-23-160,-22 24 64,-25-24 96,-26-1-96,-26-1-64,-49 27-32,-1-26-160,-22-1-96,-26 26 96,24 25 128,-25 25 192,24 0-64,1 25-96,51 25 0,0-1 96,49 0-32,24 4 97,25-30 63,27 28 64,-3-27-224,27 3-32,-23-3-96,21 1-448,-22-25-385,-1 0-1121,-1 26-3203</inkml:trace>
  <inkml:trace contextRef="#ctx0" brushRef="#br1" timeOffset="73933.22">14456 12455 7078,'25'23'10090,"-25"3"-9930,0-1 448,0 26 674,0-27-514,-25 27-287,25-2-289,0 0-288,0-22 0,0-3-417,25 1-191,-25-25-930,26 0-2882</inkml:trace>
  <inkml:trace contextRef="#ctx0" brushRef="#br1" timeOffset="74185.23">14905 12229 16591,'26'51'961,"-3"-26"-512,28 24 896,-25-23 256,48 23-416,-23 0-384,0-23-384,22 23-257,-22-22-64,-2-3-128,0 27-32,0-51-641,4 23-960,-4-23-225,-27 0-1409,5-23-10506</inkml:trace>
  <inkml:trace contextRef="#ctx0" brushRef="#br1" timeOffset="74380.25">15478 12180 17552,'-23'25'929,"-3"26"-897,2-2 609,-27 0 1345,2 2-1026,0 22-799,0 2-33,-2-24-128,0 23-801,24-21-576,5 20-385,22-22-2274,0-2-6950</inkml:trace>
  <inkml:trace contextRef="#ctx0" brushRef="#br1" timeOffset="76752.39">15354 13404 14445,'-23'0'641,"23"24"-769,0 2 320,0 23 801,0 27-128,0 22-33,0-21-31,23-3-352,28 1-1,-1-26-192,-1 2-64,2 0-128,23-29 33,-23 5 31,22-27-128,-22 0-321,-26 0 97,24-27-929,-23 5-480,-26-5-1378,0-22-3011</inkml:trace>
  <inkml:trace contextRef="#ctx0" brushRef="#br1" timeOffset="77042.39">15031 13803 16431,'-51'-24'833,"51"-1"-705,0-26-64,25 2 32,1-2 64,-1 0 161,24 2-225,-23 23 0,23 3-128,-22-3 64,-5 2-128,29 24 64,-26 0-32,1 0 32,23 0 64,-24 0-64,-1 24 160,2 2-32,23-3 0,-22 28-256,22-27 96,0-24-481,-23 27-128,23-27-864,0 24-1730,-22-24-7944</inkml:trace>
  <inkml:trace contextRef="#ctx0" brushRef="#br1" timeOffset="77474.42">16428 13703 8744,'-26'-100'3299,"26"49"-3139,0 27 256,0 24 641,0 24-64,0 27-32,26 23-288,-26 3-64,25 23-161,-25-2-288,26 4-128,-26-4-64,23 4-128,1-29-641,29-22-1313,-29-27-2114</inkml:trace>
  <inkml:trace contextRef="#ctx0" brushRef="#br1" timeOffset="77935.45">17001 14054 14862,'-75'22'96,"50"5"-192,-24 22-65,25 2 129,-27 0 0,51-4-32,0-21 0,24-1-64,3 1 160,22-26 96,-25 0-32,27-26 161,-27 1-193,1-1 32,-25 1 0,24-24-384,-24 25-962,0-1-1280,0-1 192,0 26 1793,0 0 257,0 0 320,0 26 192,0-1 193,25 26 544,-25-29 320,0 3 32,26 1-96,-26-1 128,0-25-224,0 0-64,0 0-320,27-25-481,-27-1-192,22 1-544,3 3 352,1-5-449,-1 3 97,1 24 288,-1 0 160,-25 24 192,24 3 96,1-5-96,-25 29-192,24-26 32,3 25-288,-3-25-577,1-1-929,-1-24-1120,27 0-3044</inkml:trace>
  <inkml:trace contextRef="#ctx0" brushRef="#br1" timeOffset="78288.47">17574 14276 10345,'-49'0'1730,"24"0"-1602,1 0-128,-2 25 96,1 1 321,25 25-129,0-27 0,25 25-192,1-24 64,-2-25 0,25 26 417,-24-52-193,28 26-127,-31-49 31,3 24 224,1-25 257,-1-26-32,-25 3-161,-25-3 33,-1 25-353,1-22-160,-24-3 0,23 3-96,-23 47-96,24 1 160,1 1-128,-2 48-32,26 1 128,0 25 160,0 24 129,26 1 63,-2 25 193,1-24-449,24-3-32,26 3-96,-24-50-320,23-2-449,-23 1-384,0-25-1602,-29 0-4452</inkml:trace>
  <inkml:trace contextRef="#ctx0" brushRef="#br1" timeOffset="78974.5">19121 14178 16047,'0'-51'-321,"0"27"-31,-24-3 320,24 5 64,-26 22 160,-23-27 225,24 54-193,1-5 0,24 29 0,-27 0-224,27-2 0,0 0-64,0 2-288,51-26-65,-26 1 97,50-26 256,-24 0-32,-4-26 448,6 1-159,-4-26 31,-27 29 96,-22-29-64,0 0-64,0 26-288,0 1-128,0 24-256,-22 0-65,22 0 161,-25 49 96,25-23-513,25 23 128,-25-22 417,22-5 192,5 3 96,-1 1 256,-1-26 865,-25-26 385,0 26-321,0-25-352,0-24-353,0 25 65,-25-27-129,25 26-704,0-26 576,0 29-352,0-5-160,25 27-160,-1 0 95,1 0-95,-1 0-224,2 0-449,-1 27-961,24-5-1377,-24 5-3620</inkml:trace>
  <inkml:trace contextRef="#ctx0" brushRef="#br1" timeOffset="79522.53">19719 14276 13036,'-25'25'672,"25"-25"-543,0 0 960,25 0 256,1-25-608,1 3-129,-3-29 161,25 26-289,-24-1-159,1-23-193,-26 49-96,-26-27-96,1 27-417,-1 0 289,3 27-32,-28-3 224,25 27-160,1-2 160,25 0-96,0 2 96,25-26 0,1 25 32,25-50 32,23 25-160,-23-25 96,22 0-32,-22 0 64,-27 0 128,25-25 96,-22 1-32,-27 24 33,0-26-386,-27 26-447,3 0-161,-1 0 609,1 0-64,-27 0 128,27 26 32,-1-2 32,25 1-192,0-1 160,25-24 32,-1 25 64,2-25 0,23 0-32,0 0 0,-22-25 0,-3 25 128,1-24 32,-1 24 128,-24-25 1,0 1 223,0 24-320,25 0 161,-25 0-65,26 24-32,1-24-416,20 25 417,4-1-386,0-24 1,-2 0-544,1 0-770,-1 0-2273,-24-24-10473</inkml:trace>
  <inkml:trace contextRef="#ctx0" brushRef="#br1" timeOffset="102053.83">8844 2916 8712,'-25'0'416,"25"25"161,0-25 63,0 24-448,-24 27-159,24-2-1,0 27 160,-25-1 288,25 0 289,0 23-96,0 29-97,0-27-352,0 24-96,-25-24-96,25 0 33,0-25 31,-26 1 128,26-3 96,0-22-160,0-2 97,0-23 31,0 23 32,-26-22-32,26-5-31,0 5-129,0-3-64,0-24 96,26 25-32,-26-25 64,0 26-32,0-26 129,0 0-33,0 0 0,0 0 161,0 0-289,26 0 64,-26 0-160,0 0 160,25 0-160,-25 0 128,0 0-128,25 0 64,-25 23-64,24-23 0,1 0 97,1 0-129,23 0 128,-23 0-96,23 0 32,0 0 0,0 0-64,29 0 32,-31 0 32,30 0 128,-4 0-256,27 0 128,-24 0 0,24 0-64,-2 0 32,28 0 0,-26-23-32,26 23 0,-1-26-32,-26 26 32,26 0 0,-1-25-64,1 25 160,-1 0-32,0-24-96,1 24 0,26-27 64,-27 27-32,0 0 0,1-22 32,-1 22-32,2 0-32,-1 0 0,-1 0 32,-24 0-32,25 0 32,-27 0 32,3 0-32,-1 0-32,0 0 96,-2 0-160,2 0 32,-23 0 64,21 0 0,-22 0 0,-27 0 0,28 0 0,-30 22 64,6-22-160,-29 0 32,25 0 32,-24 0 32,1 0-64,-26 0 64,25 0 0,-25 0-128,24 0 32,-24 0-32,0 0-97,0 0 129,0 0 32,0 0-32,0 0 0,0-22-96,0 22 96,0 0 32,-24-27 64,24 1-96,0 26 96,-25-23 64,25-3-32,0-23 32,-26 23-64,26 1 0,-25-26-32,25 2 96,-26 0 0,26-2-160,-23-22 64,23 22 128,-24-23-128,24 22 0,0-22 32,0 23 64,0 2 320,0-26-448,0 26 96,0 0 0,24 22-32,-24-22 0,0 23 96,23 2-192,-23-1 96,0 1 96,0-3-64,0 27-32,0-24 0,0 24-128,-23-27-128,-1 5 160,-2 22-64,-1-27 0,-20 27 95,-30-24 65,3 24 0,-26 0-32,-1 0 0,-24-25 32,1 25 0,-1 0-64,-48 0 128,22 0-64,-49-26 64,2 26 33,-3-25-1,-22 25-96,-3-24 96,4 24 128,20-25-96,-22 25-32,1 0 417,22 0-449,3 0 128,-26 0-160,22 25 64,28-25-64,26 24-96,-3 1-64,51-25-192,0 0-834,51 26-1440,24-26-3396</inkml:trace>
  <inkml:trace contextRef="#ctx0" brushRef="#br1" timeOffset="103344.9">16852 2866 8391,'-24'-25'97,"-3"25"1056,27 0-993,0 0-352,0 0-545,0 25 833,0 50 96,-24 0 257,24 23-1,-25 4 97,25 49 223,-24-27-31,-1 1 0,-1 25-129,1-25 1,-1-27 63,26 4-159,0-29-97,0-22-95,0-2-161,0 0 32,26-23 0,-26 1-32,25-5-96,26 5 129,-2-27-65,2 0 32,-2 0-128,26 0-96,23 0-32,2-27-96,26 27-33,-1-22 33,23 22 0,3-27 32,25 27-257,-29-26-255,28 26 319,0 0 33,-1-23-96,-24 23 63,1 0 33,-26 23 64,-1-23 192,0 0 64,-48 0 0,-1 0 0,-26 0 128,0 0 96,-23 26-32,-26-26 33,25 0 351,-25 0 609,-25-26-704,25 26-321,-26-23 96,26-3 128,-24-23-127,24-2-129,-25 0-96,25-22-64,0-3-192,0-24 192,0 2-1,25-3-63,-1 1-160,2 26 128,-1-1 128,-1 26 0,1-2-32,0 0-32,1 27 0,-26-1 0,24 1 64,-24-3 32,0 27-96,0-24-96,-24 24-97,-2-27-287,-48 27-129,-1 0 129,-52-22 448,3 22 192,-74 0 672,-4-27 129,-20 3 128,-2 24 64,-52-25 64,28-1-608,-3 26-1,29-25-159,20 25-193,77 25-288,26-25-288,25 0-641,50 26-1698,24-1-3747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25:38.19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18008 3536 12748,'-49'0'993,"49"0"192,0 0-385,0 0-95,0 0 32,25 0-257,-1 0 193,1 25-321,26-25-64,-25 0-63,21 24 63,4-24 32,24 0-128,-26 0-31,27 0-33,-27-24-128,2 24 32,-2 0-32,-25-25-321,3 25-63,-1-26-289,-3 26-736,1-25-32,-24 25-513,0 0-1473,-24-24-3620</inkml:trace>
  <inkml:trace contextRef="#ctx0" brushRef="#br0" timeOffset="245.01">18457 3385 7559,'-25'0'2018,"1"-26"-673,24 26-737,24 0-383,-24 0 768,25 0-129,1 0-351,23 0-129,-24 0-31,26 26-1,-2-1-32,1-25-128,-25 26-63,24-1-65,-23-1 64,-1 1-64,-1 1-32,-24-1 96,0 26 0,-24-29 64,-1 5-192,-24 22-64,-28-23-128,4 23-224,22 0-1698,-23 2-7047</inkml:trace>
  <inkml:trace contextRef="#ctx0" brushRef="#br0" timeOffset="8336.44">3791 7832 2274,'0'0'2498,"0"0"-2018,0 0 321,0 0 1025,0 0 0,0 0-481,0 0-480,0 0-321,0 0-63,0 0-289,0-27-64,0 27 0,0 0 128,25 0 161,-25-24 95,0 24 129,0-27-129,0 27-127,22-24-97,-22-1-96,0 1-96,27-1-32,-27-25-32,26 25 0,-26-24 65,24 23-33,1-23 32,-25 22-32,24-22-32,1-2 0,-25 0 0,26 29 0,-1-29 32,-1 26 0,1-25 64,-1 1 0,-24-2 64,27 2-31,-3 22-33,1-22-96,-1 0 224,1 0-96,1-4-96,-1 4-64,-25 0 32,49-1 0,-25-1 0,2 2 0,25 0 0,-28-2 128,3-23-31,25 22-97,-26 3-32,-1-1 64,25 1 32,-22-1-128,-3 25 32,1-26 96,24 0-192,-23 2 64,0 0 32,22 23 32,-24-23-256,29 0 256,-29 23 0,-1-23 512,3 22-448,25 5-96,-26-31 0,24 30 64,2-28-160,-2 0 160,26 2-32,-26 0-64,0-2 64,4 27 0,-4-27-32,-25 27-32,27-25 64,-2 22-32,0-22 32,0 23-32,2-23 0,0 22 32,-2-22-32,2 25 32,0-27-32,-2 26-32,0 1 0,0-2 0,2 3 0,0-3 64,-2-23-32,26 22 0,-26 5-32,2-5 32,-4 1 32,30-23-32,-28 24 32,2 1-32,23-3 0,-23 3 0,24-27 32,-2 28-64,1-3 0,3-23 0,-28 23 32,27 1 0,-27 1 32,26-1-32,-26 1-32,26-3 32,-26 3 32,29-1-32,-5-24-32,-22 23 32,23-1 32,1 5-128,-26-5 160,28 3-128,-30 24 64,4-25 0,23-1-32,-23 2 32,24-1-64,-26 1 32,27-1 64,-27 25-64,26-26 128,-26 1-160,26 1-64,-24-3 160,23 5 0,-23-5-64,0 3 96,22-1-192,-22-1 160,22 26 0,5-25 64,-29-24-192,26 49 96,-1-26 32,-1 1-64,-22-1 32,0 3 64,-2 23-32,-25-26 64,27 26-256,-2-24 128,2 24 128,-2-25-160,2 25 64,24-26 0,-26 26 0,0-25 96,27 1-224,-25 24 128,-4 0 0,6-25 64,-4 25-96,0-24 32,26 24 96,-26-27-160,26 27 96,-26-24-64,29 24 64,-31-27-64,30 27-32,-28-24 160,27 24-32,-27 0-192,1 0 192,-1-23-96,0 23 64,4 0-32,19-26-96,5 26 192,-28-25 0,27 25-192,-27 0 96,26-26 64,-26 26-128,28-25 64,-30 25 0,31 0 160,-5 0-192,1-24 64,1 24 32,0 0 32,-26 0-64,27-25-32,-1 25 64,1 0-64,-1-24 33,-2 24 31,-22 0 128,47 0-160,-22 0 0,-1 0 96,25 0 0,-26 0-32,1-26-96,0 26 0,-26 0 192,0 0-288,2 26 128,0-26 32,-28 0-96,30 0 96,-4-26-32,-25 26 32,27 0 1,-2 0-162,0 0 129,-23-25-64,-1 25 32,-25 0-64,0 0-64,0 0-416,-25-24-1122,-1 24-3491</inkml:trace>
  <inkml:trace contextRef="#ctx0" brushRef="#br0" timeOffset="14157.8">13941 2786 6918,'0'25'737,"0"-25"-961,26 0 768,-26 0-31,27 0-481,20 0 32,4 0-481,-1 0-223,-1 0-417,2-25-545,-2 25-800</inkml:trace>
  <inkml:trace contextRef="#ctx0" brushRef="#br0" timeOffset="14300.81">14791 2811 4964,'49'26'961,"-25"-26"-801,29 0-96,-6 0-256,-22 0-833,27 0-865,-3 0-832</inkml:trace>
  <inkml:trace contextRef="#ctx0" brushRef="#br0" timeOffset="14460.82">15588 2861 2370,'51'0'576,"-27"25"706,3-25 159,22 0-961,-25 0-384,27 0-224,-28 0-1441,28 0-2051</inkml:trace>
  <inkml:trace contextRef="#ctx0" brushRef="#br0" timeOffset="14597.83">16163 2961 1153,'51'25'256,"-29"-25"288,5 26 225,22-26 288,-23 0 609,-3 0-577,3 23-769,-1-23-320,26 0-2050</inkml:trace>
  <inkml:trace contextRef="#ctx0" brushRef="#br0" timeOffset="14763.84">16811 3186 8456,'49'24'32,"-24"1"128,1-25-32,-1 0-128,24 26 32,-25-26-384,3 0-705,-1 0-1282</inkml:trace>
  <inkml:trace contextRef="#ctx0" brushRef="#br0" timeOffset="14899.84">17284 3510 3747,'51'26'192,"-51"-26"-192,25 0-768,-1 0-1282</inkml:trace>
  <inkml:trace contextRef="#ctx0" brushRef="#br0" timeOffset="15051.84">17586 3612 2914,'24'22'5445,"-24"5"-5284,23-27 543,-23 24 225,25-24-673,1 25-704,-26-25-641,26 26 160,-26-1-961,25-1-2082</inkml:trace>
  <inkml:trace contextRef="#ctx0" brushRef="#br0" timeOffset="15187.84">17908 3936 1473,'25'22'3876,"1"5"-3812,-26-27 32,25 26-160,-1-26-1410,-24 23-928</inkml:trace>
  <inkml:trace contextRef="#ctx0" brushRef="#br0" timeOffset="15268.87">18157 4109 3555,'0'27'-288</inkml:trace>
  <inkml:trace contextRef="#ctx0" brushRef="#br0" timeOffset="15405.88">18408 4460 6694,'49'0'-128,"-49"0"32,0 0-1442</inkml:trace>
  <inkml:trace contextRef="#ctx0" brushRef="#br0" timeOffset="15563.89">18681 4684 8584,'26'51'288,"-26"-28"-64,25 3-448,-25-2-2339</inkml:trace>
  <inkml:trace contextRef="#ctx0" brushRef="#br0" timeOffset="15708.89">18932 5008 12267,'24'51'160,"-24"-26"-128,0-1 32,0 3-864,0-5-5991</inkml:trace>
  <inkml:trace contextRef="#ctx0" brushRef="#br1" timeOffset="29667.69">17933 6032 14093,'-49'0'672,"24"0"-383,25 0 1152,0 0-448,0 0-545,25 0 1,24 26 95,2-26-95,22 0-1,3 0-95,-27 0-193,28 0-160,-28 0 96,26 0-384,-50 0-257,24 0-544,-23 0-1121,-1-26-3844</inkml:trace>
  <inkml:trace contextRef="#ctx0" brushRef="#br1" timeOffset="29897.71">18308 5807 8263,'0'25'7784,"0"1"-8361,51-26 737,-27 25 513,25-25 288,2 24 256,-2 3-224,0-27-224,-22 22-321,22 5-96,-25-3-191,-24 1 63,0 26 32,-47-27-160,-6 25-32,4 4-64,-26-4-640,26 0-1122,-27 2-1729,27-27-9514</inkml:trace>
  <inkml:trace contextRef="#ctx0" brushRef="#br1" timeOffset="30794.76">28884 6706 15822,'-49'0'0,"49"0"97,0 0 1344,26 0-512,-3 0-160,27 0-289,24 25-128,1-25-63,25 0-33,0 0-288,-2 0-481,4 0-1184,-27 0-3012</inkml:trace>
  <inkml:trace contextRef="#ctx0" brushRef="#br1" timeOffset="35502.03">3891 7630 9064,'-26'26'481,"26"-26"-417,0 0-193,0 0 258,0 0 896,0 0 192,0 0-609,26 0-95,-26-26 31,0 26-31,0 0 127,0 0 1,0-24-64,0 24-1,0-25-95,0-1-33,24 3-128,-24-30 97,25 31-225,-25-5-64,24-22 0,-24 23 0,25-23 32,-25 0 1,26 22-33,-1-22 32,-1-1 96,1 1-96,-1 24-96,-24-26 96,27 0 65,-3 2-1,-24 0-32,25 0-32,-1-28-64,1 28 0,1-2 0,-1 2-64,1 0 0,21-26 1,6 24-33,-29-23 0,25 22 32,2-20-32,-2 19 64,0 4-32,-22 0 64,22-2-192,-25 0 160,27 2-96,0 25 0,-4-27 64,6 2 0,-6 0-289,4-2 578,24 0-289,-26 2 32,2 0-32,-2 23 32,2-23-128,23-2 64,-24 26 0,-1-24 32,2-2-32,23 1 32,-23 25 0,0-26-96,-2 29 128,0-29-128,3 26 96,-4-1-32,2-23 0,26 22 0,-27-22 64,0 25-64,2-27 0,22 2-64,-22 23 96,0-23-32,-2 24 32,2-26-32,-4 29-64,6-31 64,-4 30 32,0-3-64,2-23 32,-2 22-32,2 3 64,-2-1-96,0-1 64,1 3 0,1-3-32,-2 1 0,2 1-32,-2-2 0,2 1 64,-2 1 0,0-1-32,2 1-64,-2-3 32,2 3 160,-27 24-192,25-25 96,2-1 0,0 3 0,-2-3 32,2-1-64,-2 5-1,0 22 33,2-27 0,-2 27-32,-24-24 0,27-1 32,20 25 0,-19-26 0,-6 26 32,4-24-96,0-1 64,-2 25 0,2-24 0,-2 24-32,0 0 32,26-25-32,-26 25 32,4-26 96,-4 26-160,0-25 64,0 25 32,26 0-64,-24-24 32,-2 24-32,2-27 64,-2 27-32,26 0 0,-26-22 0,2 22 0,23 0-32,-23-27 32,-1 27 0,24 0 0,-23-24 0,-2 24 32,2 0-32,-4-25 0,30 25 0,-28 0 0,2-26 96,-2 26-224,0 0 288,2 0-256,0-25 32,22 25 160,-22 0-160,-2-24 160,2 24-96,-26 0-32,24 0 96,2-25-64,-2 25 33,-25 0-66,27 0 66,-2 0-33,2 0 0,0 0 64,-4-26 32,-21 26-64,25 0 128,-2 0-224,-24 0 128,26 0-64,-27 0 0,25 0 64,2 0 0,-27 0-32,25 0 32,4 0 0,-6 0-64,-22 0 96,28-25-96,-29 25 32,25 0-64,-24 0 32,26 0 96,-27 0-96,25 0 0,-23 0 64,23 0-64,0 0 32,-22 0-64,22-26 64,0 26 0,4 0-64,-4 0 32,0 0 0,0 0 32,1 0 0,-25 0-32,26 0 97,-2 0-97,2-23 0,-25 23 128,21 0-256,4-26 192,-2 26-96,2 0 64,0 0-96,-28-24 96,27 24-32,1 0 0,-2 0 32,0-25 0,0 25 0,2-26 64,0 26-128,-2-25 32,2 25 96,-2-24 0,2 24 0,24-25-32,-26 25 64,0-24-32,0 24 32,2-27-32,0 3-160,-2 24 161,2-27-1,-2 27-96,2-24-32,-2 24 64,0-23-32,2 23 96,-2-26-128,2 26 64,0-25 0,-4 25 0,6-26 0,-6 1-64,4 25 32,-1-24 96,-1 24-224,2-25 96,23 25 160,-23-24-256,0 24 160,22-26 32,-22 26-128,-2-25 32,2 25 128,-2-24-192,0-1 160,26-1-128,-26 1 160,4 1-128,19 24 128,-20-27-160,22 5 64,-23-5-64,22 3 96,-22-1 0,-2 1 32,27-3-64,-3 3 224,-22-3-320,24 5 192,1-29-320,-3 26 640,1-25-480,1 1 224,1 24-256,-1-26 192,25 0-96,-27 2 64,3 25-64,-1-27 96,-26 26-160,-22 25 64,-5-24-352,-22 24-737,27-25-1409,-54-1-5158</inkml:trace>
  <inkml:trace contextRef="#ctx0" brushRef="#br1" timeOffset="51148.92">19629 4957 1729,'27'0'1826,"-27"0"-32,0 0-289,0 0 321,0 0 160,0 0-65,0 0-447,0 0-289,0 0-288,-27 0-225,3 0-223,-1 0-193,-24 0-64,-2 27 32,-22-27-63,-3 0-33,1 0-32,-27 0-32,-22 0-96,-1 0 32,27 0 0,-28 0 0,2 0 0,-1 0 128,25 0 0,2 0-96,21 0-64,-23-27 64,27 27 0,-3 0 32,27 0-32,-2 0-32,27 0 0,-1 0-96,25 0 96,-24 0-96,-1 0 32,25 0 64,0 27-128,-26-27 192,26 0-224,0 24 128,0-24 0,0 25 128,-26-25-192,26 26 96,0-26 32,-25 25 0,25-1 32,0 3-32,0 22 64,0-25-128,-23 27 64,23 24-96,0-26 64,0 27-32,0-1 32,0 1 0,0 22 0,0-23 64,0 25-192,0 0 128,-24 0-32,24 26 96,0-28-32,-26-23 160,26 25 160,0-26-31,-27 1-33,27 0-160,0 1-32,27-27-64,-1 0 0,-26-23 0,24 23-96,-1-22 96,2-3 32,27-24 32,-27 25 65,24 1 31,2-26 32,22 0-32,3 25-32,-3-25-128,3 0 0,25 24-32,-3-24 32,27 0 32,-1 0 1,2 0-65,23 0 32,2-24-32,-4 24-32,30 0 96,-28 0-32,27 0 0,-3 0-64,2 0 32,-1 0 0,27 0 0,-3 0 0,4 0 32,-29 0-32,52 24 0,-26-24 0,26 0 0,-26 0 64,26 0-96,-27 25 0,3-25 32,24 0 32,-26 24-32,1-24-32,-2 0 96,28 0-32,-28 0 32,26 0-128,3 0 64,-3 0 32,0 0-64,-24 0 0,24-24 64,1 24-32,-27 0-32,3 0 64,-3-25 0,2 25-96,0 0 64,-1-24-32,1 24 0,-24-25 0,21 25 32,-46 0 32,25-26-32,-28 26-32,1 0 64,2-25-32,-2 25-32,2 0 32,-27 0 64,1 0-160,-50 0 128,0 0-96,-1 0 96,26 0 0,2 0-32,22 0 0,-26 0-96,2 0 128,0 0 32,-2 0-64,-21 0 0,-3 0-32,25 0 64,-23 0-32,-3 0 0,3 0-32,-27 0 0,4 0 96,18 0-64,-18 0 0,-29 0 0,1 0 32,-1 0-32,1 0 32,1 0 0,-1-24-32,-25 24-96,24 0 0,1-27 31,-1 27 33,3-22 96,-27 22-128,24-27 96,-24 27-32,0-26-32,0 3 129,0-3-130,-24 3 33,24-3-32,0-1 0,-27-22 129,27 25-162,0-27 33,0 2 32,0-26 0,-24 26-32,24-27 64,0 1-32,0-23 0,0 22 32,0-25-32,0 25 0,0-22-32,0 23-224,0 0 641,0-23-353,24 22 0,-24 1-128,0-1-1,0 27 97,0-26-64,27 0-64,-27 26 128,0-2-96,0 0 96,24 2-32,-24 22 0,0 5 0,0 22-64,-24-27 96,24 3-96,-27 24 32,-22 0 32,25-25-32,-27 25-32,-23 0 96,24 0 64,-24-26-96,-26 26 0,-2 0 0,-22 0 64,0 0 32,-1 0-64,-26 0-64,4 0 64,-3 0 64,-50 0-64,0 0 0,-22 0 0,-29 0-64,25 0 64,28 0-32,23 0 64,1 0-64,-1 0 0,-25 0 64,0 0-64,-24 0 32,22 0 32,4 0-32,23 0-32,-23 0 64,-3-25 0,3 25-64,0 0 64,-4 0-32,29 0 0,-29-24 0,4 24 32,-4 0-96,-20 0 32,22 0 128,0 0 0,1 24 32,-1-24-128,0 0 32,0 0 32,-24 25-64,26-25-32,-28 26 64,2-26 0,-1 25 160,3-25 0,-4 0-96,-1 0 129,5 0-289,22 0 128,-26 24-128,4-24-129,22 27-159,-49-5-449,0 29-1120,-3 0-3525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27:39.50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16924 5233 3939,'-47'0'2210,"21"0"0,26 0-288,-27 0-64,27 23-192,0-23-577,0 0-577,0 0 161,27 0 63,22 26-287,26-1-193,-1-25-160,3 24 0,21-24 128,2 27-191,0-27-33,-25 0 0,0 0-353,-26 0-159,0 0-545,2-27-577,-26 27-480,-25-24-1441,0-1-4933</inkml:trace>
  <inkml:trace contextRef="#ctx0" brushRef="#br0" timeOffset="239.01">17499 5107 10986,'-51'25'1377,"51"-25"-1249,0 0 161,25 26 447,1-26-95,23 23-257,26 3 33,-26 0 31,27-3 65,-1 3-33,1-1-160,-27 26-127,2-27-129,-27 1-32,-24 24 32,-24-23 96,-3 23-32,-46-24-64,-3 25-64,1-25-192,-1 26-513,3-27-992,48 1-1731,-1-1-7718</inkml:trace>
  <inkml:trace contextRef="#ctx0" brushRef="#br0" timeOffset="2980.17">460 11099 5733,'-49'0'96,"25"0"128,24 0-224,-25 0 641,25 0 1505,-26 0-384,26 0-737,0 0-545,-25 24-96,25-24 97,0 0 63,25 0-31,-25 0-33,26 0 65,-1 0-193,24 27-128,28-27-96,-3 0 1,25 0 63,26 0 96,-1-27 32,1 27 65,-1 0-193,27-24-32,-27 24-128,25-25 64,-23 25-32,23-24-32,-24 24-32,-25-27-128,-25 27-288,0 0-866,-26 0-2017,0 0-5029</inkml:trace>
  <inkml:trace contextRef="#ctx0" brushRef="#br0" timeOffset="4310.24">3804 12249 8456,'-25'24'1217,"25"-24"-961,0 0 0,0 0 481,25 0 480,1 0-256,-1 0-449,24 0-159,2 0-129,-27 0-160,25 0 128,2 0-64,-26 0 0,24 0-64,-25 0-288,3 0-384,-1 0-706,-26 0-1568,0-24-4421</inkml:trace>
  <inkml:trace contextRef="#ctx0" brushRef="#br0" timeOffset="5161.29">5798 12273 6149,'-23'0'1378,"23"0"-834,0 0 481,0 0 641,0 0-385,0 0-737,23 0 129,-23 0 288,26 0-352,25 0-385,-26 0-192,-2 25-32,29-25-288,-27 0-673,-1 0-1025,1 0-2210</inkml:trace>
  <inkml:trace contextRef="#ctx0" brushRef="#br0" timeOffset="5903.33">6972 12298 3843,'-26'24'1153,"3"-24"128,-1 0 705,-3 25 321,1-25-450,26 0-447,-24 0-578,24 0-607,24 0-1,29 0 96,-6 0-64,30 0-31,21 0-33,2 0-64,0 0-64,2 0 32,-4 0-64,2 0 0,-27 0-96,3 0-352,-24 0-417,-29 0-544,2 26-1410,-25-26-5925</inkml:trace>
  <inkml:trace contextRef="#ctx0" brushRef="#br0" timeOffset="7512.42">10039 12347 7110,'0'0'1217,"0"0"-480,0-25 929,0 25 95,0 0-736,0 0-640,26 0 63,-26 0-224,51 0-128,-28 0-96,3 0-544,25 0-1090,-26 0-1953</inkml:trace>
  <inkml:trace contextRef="#ctx0" brushRef="#br0" timeOffset="8233.44">11264 12298 544,'-26'0'5830,"26"0"-4453,0 0-160,0 0 641,-25 0-33,25 0-447,0 0-609,0 0-513,25 0 320,1 0-95,23-25-289,0 25-96,26 0-32,1-24-64,-3 24 64,27 0-64,-24 0 32,-1 0 0,0 0-32,-1-27 0,-23 27 32,-29 0-32,5 0-32,-3 0 32,-24 0-192,0 0-64,0 0-65,0 0-639,-24 27-1699,-3-27-4996</inkml:trace>
  <inkml:trace contextRef="#ctx0" brushRef="#br1" timeOffset="11161.63">10814 12298 4804,'0'0'1730,"0"0"-353,-25 0 865,25 0-160,-26 0-224,26 0-545,0 0-640,0 0-353,26 0 289,-1 0 31,-1 0-255,27 0-97,23 0-128,25 0 64,1 0-160,2 0-32,22 0 32,1 24-96,-1-24 0,1 0-96,-25 0 64,24-24-64,-51 24 224,29 0-96,-26-25 0,-27 25 0,-25 0-160,1 0-32,-25 0 160,0 0-64,-25 0-193,1 0 1,-25 0 288,-4 0 0,6 25-32,-4-25 32,2 0 32,-2 24-32,-23-24 0,24 0 0,-28 0-32,-20 0 96,23 0-64,-23 0-32,22 0 160,-23 0 64,25 0-31,-1 0 127,-1 0-96,1 0 96,26-24-128,-2 24-128,26 0 65,1 0-33,24 0 64,0 0-288,24 0 224,26 0 256,2 0-256,20 0 0,30 0-96,-4 0 96,26 0-64,27 0 32,-27 0-32,27 0 0,-2 0 32,-25 0 64,-24 0-64,0 0-64,-24 24-384,-27-24-97,-25 0-480,-24 0-1121,0 0-3619</inkml:trace>
  <inkml:trace contextRef="#ctx0" brushRef="#br1" timeOffset="12239.7">26605 5855 3106,'-51'0'2979,"24"0"-2915,3 0 2082,1 0 129,-1-22-642,-3 22-288,1 0-352,26 0 0,-25-27-288,1 27-225,24 0-31,0 0-161,0 0-160,0 0-32,24 0-64,27 0-32,-24 0 32,20 0-64,30 0 64,-28 0-32,26 0 0,-1 0-32,-23 0-128,22 27 96,-22-27 32,-2 0-160,-24 0-289,-25 0 161,0 22 128,-25-22-96,-24 0 31,-2 0 225,-22 0 32,-3 27 32,1-27 0,2 0 257,-29 0-33,55 0 0,-31 0-32,54 0-63,24 0-97,0 0-96,49 0 96,4 0-32,18 0-32,7 0 0,21 0 0,0 0-64,0 0 64,1 0 32,-24 0 96,-1 0 160,-26 0-32,-23 0-160,-26 0 65,-26 0-161,2 0-417,-50 0 97,-3 0 32,3 0-417,-1 0-769,0 0-1568</inkml:trace>
  <inkml:trace contextRef="#ctx0" brushRef="#br2" timeOffset="16143.92">15354 12347 7911,'-24'0'673,"-3"-25"-33,3 25 930,-3 0-225,27-24-96,0 24-96,0 0-448,27 0-321,-3 0 129,27 24-161,25-24-64,-3 0-127,27 25-1,24-25 0,3 0-64,20 0-64,3 0 32,-1 0-32,2 0 0,0 0-32,-27 0 32,-26-25-32,2 25 96,-23 0-64,-29 0-32,-22 25-64,-2-25 0,3 0 32,-27 26-128,0-26 64,0 0 32,0 0 64,0 0 64,-27 0-64,27 0 64,-24 0-32,-27 0 0,28 0-64,-29 0 32,27-26-96,-48 26-96,22-25-97,-23 25 129,-26-24 0,-1 24 32,-24 0 0,1-25-96,-25 25-33,23 0 129,-21 0 192,20 0 193,27 0-193,27 0 0,22 0-128,27 0-32,-1 25 64,50-25-1,24 0 322,26 0 95,25 24 0,24-24-127,2 25-97,23-25 64,25 26-32,1-26 65,0 24-33,-26-24-192,-24 0-32,-24 0-289,-53 0-1921,2 0-2018</inkml:trace>
  <inkml:trace contextRef="#ctx0" brushRef="#br2" timeOffset="17480.99">29846 5982 9096,'-49'0'128,"49"0"737,-24-25 1601,24 25-640,0 0-769,0 0-384,0 0-161,0 0 33,0 0-65,24 0-192,1 0 1,24 0-33,26 0-128,1 0-64,22 0-96,2 0-32,0 0-128,-25 0 32,0 0-225,1 0 1,-27 25 64,0-25-97,-23 0 97,-26 0 384,-26 0-64,-50 0 64,27 0 96,-49 0 97,-3 0-33,-24 0 96,25 0 64,0 0-95,2 0 31,23-25-128,26 25-96,23 0-32,26 0-96,26 0 96,23 0 0,26 0-192,-1 0 64,50 0-96,1 0 128,1 0 64,-28 0 96,26 0 32,-22 0-128,-53 0-64,2 0 0,-51-26-416,-26 26-225,-48 0 353,-28 0 288,4 0 64,-26 0 32,-2 0 320,1 0-63,25 0-33,2 0-64,47 0-192,2 0-64,49 0 0,0 0 64,49 0 32,27 0-128,-3 0 160,3 0-96,48 0 0,-22 0 128,-4 0 65,-23 0-129,1 0-32,-27 0 128,-49 0 160,-27 0-448,-22 0 32,0 0 160,-51 0-64,27 0 64,-4 0-96,3 0 32,23 0-160,51 26 0,0-26-129,0 25-159,51-25-641,-2 0-2595</inkml:trace>
  <inkml:trace contextRef="#ctx0" brushRef="#br2" timeOffset="20540.16">17574 10450 12716,'0'0'864,"0"0"-864,25 0 225,-1 0 159,25 0-96,27 0-64,-1-26-160,23 26-64,-20-24 0,21 24 0,-1 0-96,4 0-32,-28-25 0,26 25 0,-25 0 32,-26 0 32,2 0 64,-2 0 0,-25 0 0,-24 25 64,27-25 32,-27 24 64,0-24 64,-27 26-31,27 23-33,0-24-128,0 26 64,0-2-32,0 2 32,27 0-32,-3 24 0,1-1 32,-25 1-32,24-2-32,1 3 0,1-1-64,-26 1-64,25-27-224,-25 26-96,24-26 31,-24 2 257,0 0 32,0-27 96,0 25 64,0-24-32,-24-25 128,24 26-64,-25-26 128,-1 25 65,1-25 95,1 0-64,-1 0 65,-26 0-65,2 0-32,0 0 257,-3 0-129,-22 0-95,23 0-225,2 0-160,0 0 64,0 24-64,23-24-225,-23 0-191,22 0-353,27 0-416,-22 0-449,22 0-1953,22-24-5158</inkml:trace>
  <inkml:trace contextRef="#ctx0" brushRef="#br2" timeOffset="20822.18">18445 11449 13004,'-49'0'608,"25"25"-512,-50-25 961,23 24-96,-22 3-160,22 22-160,0-25 63,2 1-95,25 26-417,-3-27-64,27 1 0,0 26-96,27-27 129,20 1-65,5 1-64,24-26-32,-27 24-96,26-24-289,-26 25-383,0-25-289,-22 0-833,-5 0-1185,5 0-4004</inkml:trace>
  <inkml:trace contextRef="#ctx0" brushRef="#br2" timeOffset="21312.21">17848 10200 6117,'0'0'993,"0"0"-865,0 0 417,0 0 1633,-25 0-512,-1 0-674,3 24-383,-52 3-161,26-3 129,-2 1 32,-23 1-33,22-3-192,3 3-223,26-1-65,-30 25-128,53-25 64,0-1 96,0 27 160,53-26-96,-6 24-96,30 2-128,-3-27 160,-1 27-128,3-26-352,-1 1-833,-26-3-2018</inkml:trace>
  <inkml:trace contextRef="#ctx0" brushRef="#br2" timeOffset="26016.48">611 13248 2850,'-24'0'3107,"-3"0"-1505,5 0-97,22 0 801,0 0-224,-25 0-576,25 0-481,0 0-353,-26 0-287,26 0-161,0 0 128,26 0-128,-26 0-128,25 0 33,24 24-33,-25-24 0,27 0-32,-2 0-96,2 0 32,-2 0 32,0 0-32,-23 0-96,23 0-96,-24 0-193,-1 0 289,3 0-384,-27 0-289,26 0-192,-26-24-192,23 24-993,-23 0-2979</inkml:trace>
  <inkml:trace contextRef="#ctx0" brushRef="#br2" timeOffset="26383.5">935 13021 1249,'-49'0'9000,"49"0"-8840,-26 0-320,26 0 705,0 0 896,0 0-384,0 0-576,26 25 95,23-25 97,-24 0-33,26 0-319,-25 26-97,21-26-160,4 0-32,-2 0-64,-23 25 32,23-25 0,-49 26 0,27-26 64,-27 23 96,22-23 128,-22 26 1,-22-26-193,-5 25 96,27-1-96,-49 3-128,23-3-96,3 1-865,-27 1-1025,23 23-1633</inkml:trace>
  <inkml:trace contextRef="#ctx0" brushRef="#br2" timeOffset="29339.67">711 14295 7975,'-49'0'288,"24"0"33,-1 0-97,2 0 1538,24 0 480,0 0-1121,0 0-1089,0 23 288,24-23 32,-24 0-159,26 26 223,-1-26 96,-1 0-319,25 27-1,2-27 32,-2 0-96,2 0-32,-2 0-64,0 0-32,-22 0-160,22 0-320,-25 0-481,3 0-288,-3 0-417,2 0-192,-26-27-960</inkml:trace>
  <inkml:trace contextRef="#ctx0" brushRef="#br2" timeOffset="29649.69">1060 14120 9673,'0'0'0,"0"25"0,0-25 192,0 0 577,0 24 288,24-24-289,3 0-415,-3 25-65,2-25 0,23 0-64,-24 26-128,-1-26-31,25 25 31,-22-25-96,-27 24 64,24-24 96,1 26 256,-25-26 289,0 23-193,0 3-319,-25 1-65,1-3-192,-25 1-449,22 1-1729,-22 23-4228</inkml:trace>
  <inkml:trace contextRef="#ctx0" brushRef="#br2" timeOffset="32404.85">786 15568 8584,'-24'26'1377,"-3"-26"-768,27 0 1024,-24 0 193,24 0-705,0 0-737,0 0-256,0 0 353,24 0 31,-24 0-159,27 0-97,-3 0-128,1 25 0,-1-25-128,27 0 96,-26 0 0,24 0-96,2-25 0,-25 25 96,21 0-288,-20 0-64,-3 0-128,2 0-193,-26 0-352,0 0-288,0-26-897,0 26-2242</inkml:trace>
  <inkml:trace contextRef="#ctx0" brushRef="#br2" timeOffset="32744.87">1060 15368 7815,'-23'0'512,"23"0"-768,0 0 448,0 0 1378,0 0-161,23 26-480,-23-26-384,24 0-33,3 25 33,-3-25-1,2 24-224,-3-24-127,3 0-33,-1 25 96,-1-25 32,25 24-192,-49-24 0,27 27 0,-27-3 33,24 1-33,-24 1 0,0-1 160,0-1 128,0 1-127,-24 1-129,24-1-64,-27-25-32,27 24-64,-22 2-224,-5-26-321,27 23-576,-24 3-1121,-1-1-1762</inkml:trace>
  <inkml:trace contextRef="#ctx0" brushRef="#br2" timeOffset="37838.15">6748 12724 928,'-26'0'1410,"26"0"-65,0 0 64,0 0 225,-25 0-193,25 0-448,-24 0 64,24 0 192,0 0-64,0 0-128,-25 0-320,25 0-128,0 0-289,0 0-224,25 0-32,-25 0 224,24 0 1,1 0-193,26 0-96,-25 0 32,21 24-32,-21-24 0,1 25 0,20-1 32,-21 1-96,-1 1 64,1-2-64,-1-24 32,-1 49 32,-24-24 0,0 1 0,0 23 0,0-24 0,0 26-64,0-2-64,0 2-33,0 0-127,0-2 32,0 0 96,0 1 0,25 1 31,-25-26 33,24 24-128,3-25 64,-3 27 96,1-26 32,-1-1 32,1 27 0,1-28 32,23 3-128,-24 1 96,25-3-160,-23 1-161,-5 1 1,3-26 96,-25 0-32,26 0 31,-26 0 33,0 0 224,0 0 128,0 0 33,0-26 287,0 26-64,0 0-63,-26 0-193,1 0 0,3 0-96,-5 0-64,1 26 0,26-26-32,-24 0 0,-1 23 32,25-23-32,-24 26 32,24-26-64,-25 24 128,25 1-64,0 26 64,0-27 0,0 1-64,0 26 160,0-27-96,0 1-32,0 24 0,0-23 1,0-1-66,0-1 66,0 25-66,0-23-31,0 50 32,0-27 32,0 2 0,0 0 64,0-2-64,0 0-32,25 2 32,-25-2-64,0 26-32,0-26 32,24 2 32,-24 0 64,0 22-32,0-22 0,0 0 0,0 23-32,25-24 0,-25-1-96,0 2-96,0-2 32,0-24 160,24 26-32,-24-27 64,0 27-65,26-26 65,-26-1 65,0 1 31,27 1 64,-27-1 96,0-1 128,0 2 1,0-3-1,0-23-32,-27 26 97,27-26-65,-26 25-128,2-25 161,-1 24 31,1 3-31,-1-27-257,-26 24-128,27-24-32,-25 25 32,-2-25-128,2 0-64,-2 24-577,0-24-1089,-23 27-2498</inkml:trace>
  <inkml:trace contextRef="#ctx0" brushRef="#br2" timeOffset="42921.45">187 9876 1249,'25'-25'1665,"-25"-1"-800,0 26-384,0-25 191,0 25 289,0 0 384,0-24 321,0 24 0,0 0-161,0 0-384,0 0-352,-25 0-257,25 0-256,0 0-191,0 0-1,0 0 128,0 24 64,0 1-160,0 1-96,0 23 32,0 2 32,25-2 32,-25 2 0,-25 22 0,25-22-31,0 25 63,-24-1 32,24-26-64,0 26-32,0-26 0,0 27-32,0-27 32,0 2-32,0 24 0,0-24 0,0-2 0,0 0 0,-25 2-32,25-27 32,0 1 0,0-1 64,0 3-64,0-3 65,0-24-33,25 0 192,-25 25 32,0-25-192,24 0 0,1 0-96,-25 0 96,26 24-64,-2-24-32,1 0 64,-1 0 1,1 0-65,26 0 32,-27 0 96,25 0-192,-22 0 64,24 0 32,-29 0 32,29 0-128,-25 27 64,23-27 32,0 0-32,2 0 96,-2 24 64,-24-24-128,26 0 64,-2 0 256,2 25-159,22-25-129,-22 0 32,-2 0 128,26 0-64,-26 0-160,27 0 32,-27 0 96,26 0-160,-22 0 0,21 24 32,-24-24 64,24 0-96,-23 0 64,22 0-64,-22 0 96,23 0-64,-1 0 64,5 27-32,-5-27 64,2-27-192,1 27 160,-3 0 32,3 0-224,-3-24 160,5 24-96,-5 0 192,2 0-256,1 0 321,-27-25-290,26 25 97,-1 0-32,3 0 64,21-24-32,-47 24 97,22 0-162,-22 0 97,23 0-64,3-27 97,-3 27-33,-1-24-32,4 24 32,-3 0 0,1-25-32,-1 25 0,1-24-32,1 24-32,-3 0 64,4-27 64,-3 27-96,-1-24 0,3 24 32,-1 0 32,1-25 0,-3 25-96,-22 0 64,24 0 0,1 0 32,-3-24 0,-22 24 32,23 0-160,-1 0 128,4 0-64,-3 0 32,-23 0-32,22 0 32,3 0 0,-27 0 32,28 0-64,-30 0 96,30 0-64,-29 0 32,29 24 0,-28-24-64,2 0 64,22 0-64,-22 25 0,23-25 64,-24 0-32,24 0 32,-23 0 0,24 0-64,-26 24 96,27-24-96,-27 0 0,28 0-129,-4 27 386,-22-27-225,-2 0 64,27 0-96,-27 24 96,26-24 32,-26 0-160,27 0 160,-27 25-96,28-25-32,-4 0 96,-22 0-32,23 24-32,-23-24 32,22 0-96,4 0 64,-5 0 160,3 0-192,1 27 32,-27-27 0,26 0 64,1 0-128,-1 0 96,-2 0-32,1 0 64,3 0-128,-3 0 96,1 0-64,-26 0 32,27 0 64,-1 0-160,0 0 192,-26 24-96,27-24 0,-1 0 0,-1 0 0,1 0 0,-1 0 0,3 0 32,-4 25-64,1-25 32,3 0 64,-3 0-128,26 0 96,-25 0-32,23 0 32,-21 0-32,23 0 32,-26 0-128,26-25 192,-1 25-160,-25 0 128,26 0-64,-23 0 0,21-24 0,-23 24 0,27 0 0,-30 0-32,30 0 64,-27-27-32,23 27 0,-23 0 0,23 0-64,-22 0 96,26 0-64,-31 0 160,31-24-96,-27 24-128,23 0 192,-20 0-192,-5 0 64,3 0 32,-1 0-64,-1 0 64,-24 0 0,-1 0 0,27 0 0,-25 0 32,-4 0-32,6 0 0,-6 0 0,4 0-32,0 0 128,-2 0-192,1 0 96,-1 0-64,0 0 128,-22 0-32,-3 0 0,3 0-32,20 0-64,-21 24 96,1-24 0,-27 0-32,24 0 32,-1-24-32,-23 24 0,0 0 64,26-25 0,-26 25-128,0-24 32,0-3 96,0 3-96,-26-1 64,26-24-160,0 23 96,0-23-32,0-26-128,0 26 224,-23-29-96,23 29 96,0-26-96,0 26 64,0-2 0,0 2 0,0-26-32,0 26 128,0-2-96,0 2-64,0-2 0,0 2-96,0 22 0,0-22-161,0-1 193,0 25 32,-24 1 96,24-27-32,-27 51 160,1-25-96,26 1 32,-25 24-64,-24 0 0,25-25-96,-27 25 160,26 0-224,-24 0 96,-26 0-32,0 0 128,1 0-32,-3 0 32,-21 0 32,-2 0 0,0 0 64,-24 25-96,-1-25-96,1 0 128,-1 0-64,-25 0-64,-1 24 64,2-24-320,0 0 512,-24 0-288,22 0 128,0 0-64,-24 0 32,26 0 32,-24 0-32,-3 0 32,3-24-32,22 24 0,-24 0-32,-1 0 64,3 0 0,-2 0-32,24 0 0,-22 0 64,-1 0-128,23 0 96,1 0-64,3 0 96,-29-25-32,26 25 64,1 0-64,-25 0 0,50-24 0,-27 24 0,0 0-96,27-27 64,-27 27 0,2 0 0,25-24 0,-1 24-64,-25-25 64,25-1 64,25 26-64,-24-23 32,-1 23-32,1-26-32,-27 26 64,27 0-64,0 0 32,-1 0 64,1 0-96,-1-25-32,25 25 64,-26 0 32,2 0-64,26 0 96,-27 0-96,1 0 32,-2 0 0,1 0 96,1 0 0,22 0-32,-22 0 1,24 0-1,-25 0-32,1 25 32,0-25-64,-1 0 32,1 0-64,-1 0 96,26 0-64,21 0-32,5 26 96,-3-26-64,-24 0 0,2 0 32,-52 0-32,25 0 64,-26 0-32,27 0-96,0 0 128,24 0-32,-25 0 0,25 0 64,2 0 0,-3 0-96,1 0-64,0 0 32,26 23 32,-1-23 0,1 0 0,-3 0-96,4 0 0,22 0 32,-23 0 32,48 0-128,-23 0-257,24 26 257,1-26-64,-2 0-1025,1 25-1826,1-25-8040</inkml:trace>
  <inkml:trace contextRef="#ctx0" brushRef="#br1" timeOffset="59295.39">20070 8102 4548,'-26'-25'1249,"26"25"737,0 0-417,0 0-191,0 0-65,0 0-352,0 0-289,0 0 1,0 0-64,0 25-33,0-25-63,0 24-33,0-24-31,0 25-129,0 1-96,0-1 0,0 1 65,26-1-33,-26-3-96,0 5-128,0-1 96,0-1-64,0-1 64,0 3 32,0 22-63,0-25 95,0 1 32,0 25-64,23-25-64,-23-1-96,0 27 96,0-26-32,0-1-96,0 27 64,0-2 64,0-24 129,0 26-225,0-27 160,0 27 32,0 0 0,0-2-128,0 0 0,0-23 0,0 48 0,-23-23-64,23-2 96,0 2-63,-26-2-130,26 2 226,0 22-161,0-22 160,-27 24-64,27-26 160,0 27-224,0-1 224,0-26 0,0 26-64,0 1-95,0-3-33,0 27 128,-24-24-256,24-1 96,0 0 64,24-1-96,-24 1 96,0 25-96,0-24 64,0-1 64,0 25-32,0-27 64,0 27 32,27 0-128,-27-24 64,0 25-32,-27-27 0,27 26 65,0-25-194,0 25 130,0-26 31,0 1-64,0 27 64,0-29-32,0 3-32,0 24-32,0-27 192,27 27-32,-27-25-32,0 27-32,26-28-32,-26 26 0,0-25-64,0 23 0,0-23 33,0 1 63,23 24-128,-23-25 0,0-1 288,0 27-384,0-3 320,0-22-64,0 22-32,0-21 0,0 23 64,0-25-160,0 23 96,-23 2-96,23-24 129,0 23-65,0-48 96,0 0-192,0 23 96,0-23-32,0 22 0,0 3 32,0-1-96,0-2 32,0-22-128,23 0-64,-23-26-161,0 24-191,0-25-545,0 3-96,0-27-1026,0 24-2273,-23-24-6822</inkml:trace>
  <inkml:trace contextRef="#ctx0" brushRef="#br1" timeOffset="64951.71">21340 8626 3555,'0'-25'8584,"-24"1"-7271,24-1-320,-51 25-320,28 0-449,-28 0-32,1 0-64,23 25-96,-22-1 0,25 1 32,-1 26-64,25-2 32,0-23 33,25 23-33,26-24 0,-29 26 64,29-27-32,26 3 0,-28-3 0,-24 1 64,-1 1 0,3-26 256,-27 23 161,-27 3-129,3-2-127,-27 1-193,2 1-32,-2-1 0,0-25-128,2 24-160,25-24-417,-1 0-576,-1 0-545,26-24-1377,26-1-2114</inkml:trace>
  <inkml:trace contextRef="#ctx0" brushRef="#br1" timeOffset="65109.71">21540 8852 12139,'25'25'1730,"-1"26"-930,-24-27-351,0 27-321,0-2-128,26-25-256,-26 1-545,23 1-384,3-1-128,-1-25-1346,-25 0-5124</inkml:trace>
  <inkml:trace contextRef="#ctx0" brushRef="#br1" timeOffset="65246.73">21589 8577 14765,'-24'-25'833,"24"1"-705,0 24-288,0 0-737,24 0-1249,-24 0-2370</inkml:trace>
  <inkml:trace contextRef="#ctx0" brushRef="#br1" timeOffset="65541.73">21689 8777 10313,'0'24'-32,"0"-24"96,26 0 1025,22 0 417,-22 25 95,49-25-223,-26 26-642,2-1-512,23-25-127,-23 24-194,-27 3-159,-24-3 128,0 1 96,0 1 64,-24-3 32,-27 27 64,2-25 353,24 1-33,-26-1-256,51-1 33,-24 1-257,24 1 32,24-1-417,3-25 33,-3 24-513,25-24-1025,2 0-1473,-2-24-5157</inkml:trace>
  <inkml:trace contextRef="#ctx0" brushRef="#br1" timeOffset="65867.75">22313 9127 9801,'26'0'160,"-26"0"128,25 0 1570,-1-26-769,1 26-192,26-25 64,-2 1 160,-25-25-64,1 23-417,1 1-127,-26 1-129,0-3 1,-26 3-513,-23 24-65,24 0-159,-26 24 160,2 3 128,25-3 64,-27 27 0,51-2 0,0 0 96,0 2 64,51-27 32,-2 1 161,26 1 31,-1-1 32,1-25-320,0 0 0,-1-25-128,-23 25-480,-25-26-513,-1 1-833,-25 1-2626</inkml:trace>
  <inkml:trace contextRef="#ctx0" brushRef="#br1" timeOffset="66126.78">23161 8726 17969,'25'-25'96,"-25"25"-128,24 0 224,-24 0-224,0 0-673,0 0-1473,0 25-3171</inkml:trace>
  <inkml:trace contextRef="#ctx0" brushRef="#br1" timeOffset="66256.78">23263 9052 14830,'22'49'896,"-22"-23"-735,0-26 831,0 0-671,25 0-1378,-25 0-4452</inkml:trace>
  <inkml:trace contextRef="#ctx0" brushRef="#br1" timeOffset="67590.86">24707 8528 6085,'-23'-51'1025,"23"51"641,0-24 128,0 24 95,0 0-255,0 0-962,0 49 289,0-23 96,23 47-320,-23 3-160,0 24-353,26 0-96,-26-25-64,24-1-160,-24 1-192,25-24-321,-25-2-736,26-23-1250,-3-26-2465</inkml:trace>
  <inkml:trace contextRef="#ctx0" brushRef="#br1" timeOffset="67814.87">25106 8877 11402,'0'24'6118,"0"-24"-5702,27 0-191,-3 27 640,1-27-449,-1 0-320,27 0 96,-2 0-256,26-27-32,-50 27-545,26 0-608,-2-24-929,-23 24-2018</inkml:trace>
  <inkml:trace contextRef="#ctx0" brushRef="#br1" timeOffset="68110.89">26103 8601 15630,'0'0'1442,"27"0"-1538,-27 25 480,0-25 577,24 51-577,-24-27-192,27 27-128,-27-2-64,0 2-480,24-2-577,-24 2-384,25-26-33,-25 1-223,24-3-1410,-24-23-6597</inkml:trace>
  <inkml:trace contextRef="#ctx0" brushRef="#br1" timeOffset="68413.89">26605 8726 1921,'0'0'12492,"0"26"-13164,0-1 639,0-1 418,0 1-193,-25 1-96,25 23 96,25-22 225,-25 22-225,24-23-128,1-3 32,25-23 224,-25 0 129,24 0-161,-24 0-192,1-23 96,-2 23 129,-24-51 63,25 27 32,-50-3-31,1 3-129,-2 24-160,-24-25-96,1 25-128,23-26-256,2 26-962,-1 0-1600,25 0-3941</inkml:trace>
  <inkml:trace contextRef="#ctx0" brushRef="#br1" timeOffset="68744.92">27228 8726 15086,'0'26'160,"-26"-26"-1025,2 25 1185,-1-1 321,25 27-481,-26-26-32,26-1 193,0 27-161,26-26-64,-1 1-256,-1-3 32,2 3 96,23-26 0,-24 0-193,26 0-255,-29-26 288,5 26 192,-27-23 160,0-3 192,0-23 0,-27 22-31,5 3 31,-29-1 193,26-1-33,-1 1-224,-23 1-256,25-1-224,24 25-576,-25-26-1282,50 26-2499</inkml:trace>
  <inkml:trace contextRef="#ctx0" brushRef="#br1" timeOffset="69047.92">27775 8752 13612,'26'25'-32,"-52"-25"-800,26 24 1024,-23 1 160,23 1-160,0 23-128,0-22 0,23 22-64,3-23-384,23-3-257,-22 3 513,22-26 705,-25 0-65,27 0 97,-28-26 32,3 3-97,-1-3 97,1 1 127,-26-26-351,-26 27-417,26-27-64,-51 2-225,2 24-31,0-1-353,-27 1-1665,1 25-7911</inkml:trace>
  <inkml:trace contextRef="#ctx0" brushRef="#br1" timeOffset="71645.09">20967 10424 1985,'0'-24'9802,"-26"-1"-9322,26-1 481,-25 26 609,1 0-546,-3-23-543,-22 23-193,25 23-160,-27-23-64,28 51 32,-3-27-96,0 2 0,26 23 0,0-24 0,26 1 33,0-1-33,23-1 0,0 1 0,-22-25 0,22 24 0,-25 3 0,1-3 0,1 3 96,-26-3 160,-26 1 32,1-25 32,1 26-256,-25-3-160,22 3-448,3-26-705,-1 0-897,-1 0-545,26 0-3106</inkml:trace>
  <inkml:trace contextRef="#ctx0" brushRef="#br1" timeOffset="71796.1">21191 10550 13516,'51'49'1378,"-28"-24"-738,3 26 129,-1 0-289,-25-2-351,24-23-97,-24-3-289,27 3-672,-5-26-1569,-22 0-4228</inkml:trace>
  <inkml:trace contextRef="#ctx0" brushRef="#br1" timeOffset="71935.11">21291 10275 16527,'-26'-24'352,"3"24"-2914,23 0-225,23 0-2177</inkml:trace>
  <inkml:trace contextRef="#ctx0" brushRef="#br1" timeOffset="72445.14">21615 10475 11370,'49'24'385,"2"1"-353,-26-25 736,24 26 482,-23-1-514,-1-25-351,-1 24-257,1 1-320,-25-1-1,-25-24 225,1 27-32,-1-3 0,-1 3 161,0-3 31,3 27-128,23-28-32,0 3 32,23-1 96,29-25-128,-3 24-224,0-24 128,2 0-128,-2-24-33,2 24 33,-2-25 96,-24 25 96,-1-26 96,2 3 385,-1-3 319,1 1 161,-26 1-288,0-3-481,-26 3 64,1 24-352,-25 0 96,25 0 0,1 0-96,-1 0 224,-1 24-128,26 27 96,0-26-320,26 1 705,23 23-257,0-24 64,2-1-160,22-24 65,-20 26-193,-4-26 96,0 0-160,-22-26-129,-3 26-671,1 0-1443,-25-24-4643</inkml:trace>
  <inkml:trace contextRef="#ctx0" brushRef="#br1" timeOffset="72993.17">22488 10000 5765,'-24'0'6182,"24"0"-6182,0-25 576,0 25 1090,0 0-897,24 0-97,1 0 129,24 0-192,-23 0-193,23 25-32,-24-1-159,-1 3-129,-24-3 0,0 1-160,-24-1-160,-1 3-33,1-3 225,-1 1 32,-1-25-32,26 24 64,0-24-64,0 0 192,51 0 33,-27 0-97,25 0-64,2 0 32,-2 0-32,2 0-32,-25 27-64,-1-27-481,-25 0-800,0 24-1890,0-24-7399</inkml:trace>
  <inkml:trace contextRef="#ctx0" brushRef="#br1" timeOffset="73398.19">23512 10300 16239,'24'0'384,"-24"-25"-320,0 25 0,25 0-160,-25 25-352,0-25-1570,24 26-3267</inkml:trace>
  <inkml:trace contextRef="#ctx0" brushRef="#br1" timeOffset="73520.2">23585 10599 14862,'0'49'576,"0"-49"-576,0 0 192,25 27-192,-25-27-2018,26-27-6822</inkml:trace>
  <inkml:trace contextRef="#ctx0" brushRef="#br1" timeOffset="74026.23">24757 10224 13965,'0'0'1249,"0"27"-1057,0-3 481,0 50 256,0-23-353,0-1-159,0 24-385,0-23 96,0-2-64,0 2-32,0 0 96,0-27-96,25 1-480,-25 1-353,0-3-865,0-23-1633,0 0-3075</inkml:trace>
  <inkml:trace contextRef="#ctx0" brushRef="#br1" timeOffset="74286.23">25133 10648 14093,'0'27'1762,"0"-27"-1474,24 0 929,1-27-256,-1 27-481,27 0-223,-2 0-354,0-24-383,2 24-417,0 0-1057,-29-25-2178,5 25-7365</inkml:trace>
  <inkml:trace contextRef="#ctx0" brushRef="#br1" timeOffset="74912.28">26081 10275 9320,'0'-24'1922,"0"-3"-160,0 27-65,0 27-511,22-27 191,-22 49-512,0-23-129,27 23-223,-27 26-225,24-26-192,-24 2-64,0-2-160,0 0-480,27 2-321,-3 0-417,-24-26-1248,25-25-3172</inkml:trace>
  <inkml:trace contextRef="#ctx0" brushRef="#br1" timeOffset="75201.3">26729 10424 15406,'-25'26'128,"25"-26"-128,-26 25 32,2 24 0,24-23 0,0-1 0,24-1 0,27 1 0,-27-25-32,26 24 32,-24-24 97,23-24 447,-25 24 33,27-25-225,-51 1 96,0-1 129,0-1-193,-26-23-95,1 24-33,-24-1-256,25 2-192,-27 24-417,26-25-960,1 25-1602,24 25-3940</inkml:trace>
  <inkml:trace contextRef="#ctx0" brushRef="#br1" timeOffset="75504.31">27375 10424 16047,'-22'26'-257,"-5"-1"386,27-1-65,-24 1 0,24 26-32,24-27 0,3 1 32,-5-1-32,29 3-32,0-27 96,-2 0 256,2 0 65,0-27-33,-2 3 161,-24-25 127,-25 24 97,0-1-128,-25 1-353,-24 1-192,-2-1-64,0-1-256,2 26-321,23 0-672,1 0-705,1 26-1409,24-26-3011</inkml:trace>
  <inkml:trace contextRef="#ctx0" brushRef="#br1" timeOffset="75821.33">28024 10424 14381,'51'-24'1153,"-51"-1"-1473,-25 25 1025,-1 0 255,3 0-799,23 25-33,-26-1-128,26 27 32,26-27 0,-3 27-192,3-26 32,25 24 96,-4-25 64,6-24 0,-4 0 64,0 0 32,-23-24 192,23-1 96,-49 1 161,25-1-129,-25-26-191,-25 27-193,25-27 32,-49 27-32,-1-1-96,25-1-32,-24 3-192,-4 23-769,31 23-897,-3 3-1570,25-26-4611</inkml:trace>
  <inkml:trace contextRef="#ctx0" brushRef="#br1" timeOffset="76261.36">28898 10575 15822,'0'24'-352,"-24"1"96,-1-1 768,-1 3-95,2-3-353,-1 3-96,1-3-64,-1 1-353,25-25-1152,0 26-2275,0-26-6149</inkml:trace>
  <inkml:trace contextRef="#ctx0" brushRef="#br1" timeOffset="76578.38">29347 10326 16783,'0'-26'-480,"0"26"288,0 26 768,-24-26-191,-3 23-353,27 28-32,0-27 64,0 27-32,27-27-224,-27 27-65,50-26 193,-25-25 160,24 24-96,2-24 32,-27 0 129,25 0 127,-24-24 0,1-1-160,-26-26-128,-26 27-64,1-27-32,-24 2 128,-26 23-224,26-23-417,-2 24-928,27 25-2115,-3 0-3779</inkml:trace>
  <inkml:trace contextRef="#ctx0" brushRef="#br1" timeOffset="76903.39">29971 10475 16783,'51'0'-64,"-51"0"-128,-27 0 448,3 0 129,-1 0-289,1 0-96,-1 0 0,-1 24 0,1 1-288,25 1-193,25-1 129,1-1 96,23 1-33,-24-1 225,26 3 160,-2-27 225,0 0 159,4 0-32,-31 0 33,3-27 160,-1 3-65,-24-1-384,0 1-128,-24-27-32,-1 2-64,3 24-96,-31-1-256,4 2-577,0-1-2242,22 25-3620</inkml:trace>
  <inkml:trace contextRef="#ctx0" brushRef="#br1" timeOffset="77199.39">30470 10524 13164,'49'0'2883,"-49"0"-3204,27 0 514,-27 0 703,0 0-735,0 26-129,0-26 32,0 25-64,0-1-32,22 1-321,-22-1 257,27 3 128,-3-27 128,27 24 33,-24-24 95,20 0 288,-21-24 161,-1-3 32,1 3-257,-26-1-191,23-24-65,-23-2-192,0 27-64,-23-27-224,-3 27-449,-25-27-1569,4 28-3011</inkml:trace>
  <inkml:trace contextRef="#ctx0" brushRef="#br1" timeOffset="78425.48">21065 11924 13516,'-75'-26'1153,"52"26"-608,-28 0-513,27 26 32,-25-3-32,-2 3 128,0 1 64,28 22-31,-3-25-65,26 27 96,0-26-128,26 24 0,23-25-64,0 3 64,0-3-64,27 1 0,-27-1 0,-23 1 0,-1 1 128,-1-2 65,-24 1 191,-24-25 65,-1 26-97,-24-26-256,-26 25-192,26-25-545,-2 24-352,0-24-960,2 0-1378,23 0-5157</inkml:trace>
  <inkml:trace contextRef="#ctx0" brushRef="#br1" timeOffset="78562.48">21114 12273 6374,'102'25'7527,"-76"-1"-7143,-3-24-384,-23 25 192,26 25 64,-26-25-320,0 1-993,0 23-1409,0-22-2306</inkml:trace>
  <inkml:trace contextRef="#ctx0" brushRef="#br1" timeOffset="78706.5">21242 12022 13004,'-26'-22'-1025,"26"22"-1570,0 0 353,26 0-2883</inkml:trace>
  <inkml:trace contextRef="#ctx0" brushRef="#br1" timeOffset="78966.5">21615 12098 12844,'0'51'-32,"0"-27"-577,23 1 609,3-1 481,25-24 511,-26 51 1,24-26-416,-23-1-289,-26 1-224,0 1-64,0 23 32,0-23 64,-26-1 161,0-1 191,3 3-128,-2-5-288,25 5-64,0-27-352,25 26-513,-2-3-544,29-23-1058,-3 0-2561</inkml:trace>
  <inkml:trace contextRef="#ctx0" brushRef="#br1" timeOffset="79334.53">22113 12473 14413,'0'24'769,"0"-24"-1186,25 0 1058,25-24 96,-25 24-417,24-25-32,28-1 33,-52 1 31,24 1-160,-25-2 0,-24 1-128,0 1-96,-24-1-320,-25 1-449,-2 24 321,-23 0 384,23 24 192,1 25 256,25-24 33,1 25-1,24 1 224,0-2 129,49 0-64,1-22-257,24-1-224,-23-3-63,24 3 63,1-26-320,-27 0-129,0 0-351,-23-26-738,-26 26-1152,0-23-4068</inkml:trace>
  <inkml:trace contextRef="#ctx0" brushRef="#br1" timeOffset="81721.67">22763 11598 12812,'0'-24'544,"0"-1"-63,0 25 31,23-24-31,1 24-65,3 0-256,-1 0-192,21 0-256,-20 24-257,24-24 193,-51 25 32,24-25 127,-24 24 225,0 1-32,0-25 0,0 26 97,-24-1 63,-3-1-32,27-24-96,0 25-64,0 1 32,0-1 0,27-1 64,-3 1-64,1 1 32,-25-26 32,24 24 352,-24-24 65,-24 0 256,-1 25-353,1-25-192,-3 0-96,-24 0-96,29 0-352,-29 0-609,24 0-1089,27 26-2787</inkml:trace>
  <inkml:trace contextRef="#ctx0" brushRef="#br1" timeOffset="81981.68">23485 11973 13388,'0'0'1666,"0"0"-2019,0 27-415,27-27-129,-27 0-1185,24 22-6406</inkml:trace>
  <inkml:trace contextRef="#ctx0" brushRef="#br1" timeOffset="82117.69">23512 12373 4676,'-27'49'10570,"27"-23"-10378,-24-26 225,24 0 95,0 0-704,24 0-1506,-24 25-3042</inkml:trace>
  <inkml:trace contextRef="#ctx0" brushRef="#br1" timeOffset="87554">24882 11798 14573,'0'0'577,"0"25"-577,0 1 833,0-2 544,0 50-640,0 1-129,0 1 1,26 24-97,-26-25-159,0 25-257,0-25 0,0-26-32,0 0-224,0 4-193,0-53-159,25 23-513,-25-23-673,0-23-1921,0-3-9448</inkml:trace>
  <inkml:trace contextRef="#ctx0" brushRef="#br1" timeOffset="87822.02">25532 12273 16431,'0'0'609,"0"0"-641,25 0 1121,24 0-32,-25 0-641,27 0-256,-2 0-128,2 0-64,-2 0-128,0 0-545,-23-24-448,-1 24-704,-25 0-2532</inkml:trace>
  <inkml:trace contextRef="#ctx0" brushRef="#br1" timeOffset="88398.05">26729 11924 11947,'0'0'769,"0"23"-673,0 3 961,0 1 800,0 46-768,0-22-544,0 23-225,0 1 33,0-1-257,0 1 0,0-24-320,0 22-321,0-46-256,24 22-704,1-23-1666,-25-26-4452</inkml:trace>
  <inkml:trace contextRef="#ctx0" brushRef="#br1" timeOffset="88766.07">27526 12149 13260,'-22'-25'2723,"-5"25"-2723,-24 0 96,27 0 448,-3 0-159,-22 25-321,25 24-64,-1 2 0,-1-2 32,26 0-96,0 1-161,51 1 97,-27-26-64,25 26 0,27-51 32,-1 22 128,27-22 128,-28-22 96,-24-5 0,24-22 0,-50 23 193,3-23 191,-27-2 257,0 2-96,-27-2-321,-22 2 193,0 0-481,-26 23-128,26 1-481,-2 25-736,0 0-608,29-24-2307</inkml:trace>
  <inkml:trace contextRef="#ctx0" brushRef="#br1" timeOffset="89176.1">28499 11873 10602,'-49'-50'-577,"22"25"801,3 25 1954,-25 0-993,24 0-416,-25 25-224,25 1-257,25-2 224,0 1-31,0 24-193,25-49-192,-1 26 0,2 1-64,-1-27 0,24 0 0,2 0 0,-27-27 97,1 1 191,1 3 64,-3-3 97,-23 1-97,0 1-32,-23 24 161,23-26-97,0 26 65,-26 0-385,26 26 64,0-2 96,0 27-64,0-2-31,26 0-65,-3 2-128,28 0-225,-25-26-800,21 24-1153,-20 2-2819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53:50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26369 4132 7719,'-47'0'1986,"47"0"-257,-26-25 1,26 25-161,0 0-191,0 0-385,0 0-545,26 0-288,-3 0 161,54 0-193,-3 0-96,26 0 32,24 0-96,25 0 96,2 0-32,-2 0-32,26 0-96,-26 0-64,-25-24-33,-22 24-127,-4 0-865,-45 24-2595,-31-24-6405</inkml:trace>
  <inkml:trace contextRef="#ctx0" brushRef="#br0" timeOffset="1357.07">17341 3333 8359,'0'0'1794,"0"-25"-320,0 25 607,-26-24-735,26 24-513,-25-25-321,1 25-256,24 0-256,-49 0-64,22 0-64,3 25 64,24-1 32,-25 1 0,25 1 32,0-2 32,25 1 32,-1 1 96,3-3 225,-3-23 127,1 0 33,-1 0-225,1-23 192,-25 23 97,26-26-97,-26 1-287,0 1-97,-26 24-96,1-26-64,1 26-224,-1 0 63,-26 26 97,27-26 0,-1 24-64,25-24 64,0 25-32,0-25 64,25 26 96,-25-26 32,24 0 32,3 0-96,-3 0 64,-24 0-128,25 0-417,-25 0-608,0 0-1345,-25 0-2338</inkml:trace>
  <inkml:trace contextRef="#ctx0" brushRef="#br0" timeOffset="1840.1">17217 3457 10762,'0'0'480,"0"0"-320,0 26 289,0-26 480,0 49 256,0-22-224,24 22-737,-24 2-128,0 22 256,25-22-31,-25-2 31,0 2-192,24-2-96,-24 2-32,25-27-64,-25 3-224,0-27-609,0 0-897,0 0-1313</inkml:trace>
  <inkml:trace contextRef="#ctx0" brushRef="#br0" timeOffset="2128.12">17041 3807 11146,'0'25'-256,"0"-25"608,25 24 353,-25 3 96,26-3 320,-1 1-449,-25 1-512,24 23 1,1-22 127,-1-5 64,-24-22 65,27 27 159,-3-27 129,1 0-1,-1-27-127,1 5-97,1-5-127,1-22-289,-5 23-64,3 1-224,-25 1-353,26 24-384,-26-27-672,0 27-3108</inkml:trace>
  <inkml:trace contextRef="#ctx0" brushRef="#br0" timeOffset="2560.14">17368 4207 11146,'0'-24'1377,"-27"24"-1120,27 0 255,-26 0-480,1 0 192,1 0 193,24 0-225,-25 24-160,25 1 32,-24 1 0,24-2 96,24-24-96,1 25 128,-1-25 33,1 0 255,1 0-96,1 0-95,-5-25-33,3 1 160,-25-2 65,0 1-193,0 1 96,-25-1 97,25-1-161,-22 26-352,-31 0 96,28 26-128,1-26 0,-1 25-480,25-1-609,0-24-1314,25 25-1953</inkml:trace>
  <inkml:trace contextRef="#ctx0" brushRef="#br0" timeOffset="3160.18">17368 4382 480,'0'-26'10090,"0"26"-8969,0-25 1281,-27 25-801,27 0-736,0 25-224,0 1-33,0-1-63,0-1-129,27 27 1,-5-2-129,3-24-160,-25 26 0,26-2-224,-1-23-64,1-1-96,-2-1-193,1 2-223,-25-26-257,24 0-737,-24 0-1217,-24 0-4868</inkml:trace>
  <inkml:trace contextRef="#ctx0" brushRef="#br0" timeOffset="3448.19">17241 4633 12619,'0'23'3780,"25"3"-3652,-25-26 609,24 25-65,-24-25 65,25 24 64,1 2-449,23-1-352,-24-25 160,1 24-63,-1-24-1,1 0 64,-2 0-32,1-24 96,-1-1 32,1-1-63,-25-23-97,26 23 0,-26-23-224,0 24-321,0 25-31,25 0-609,-25 0-673,0 0-1089,0 25-2978</inkml:trace>
  <inkml:trace contextRef="#ctx0" brushRef="#br0" timeOffset="3817.21">17516 4882 13004,'-24'-27'-64,"-2"27"128,26 27 288,-25-27 417,25 24 640,-26-24-832,26 25-513,26-25-64,-1 24 64,1-24 64,-2 0 96,1 0 64,-1 0-63,1 0 159,1-24 97,-26-1-65,0 25 128,0-24 1,0 24-353,-26 0-288,1-27-256,1 27-97,-1 27-191,1-27-898,24 0-1184,0 24-1955</inkml:trace>
  <inkml:trace contextRef="#ctx0" brushRef="#br0" timeOffset="4242.24">17541 5006 10922,'-25'-24'1025,"25"24"-64,0 0 800,0 0-447,0 0-97,0 24-352,25-24-257,-25 25-416,24-1 33,1 27 31,26-26 32,-27 26-192,1-1-64,-1-1-32,27 0 32,-26 2-96,-1-26 128,1-1-192,-25 1 64,26 1-192,-26-26-385,0 0-512,0 0-737,-26 0-3106</inkml:trace>
  <inkml:trace contextRef="#ctx0" brushRef="#br0" timeOffset="4522.25">17492 5357 13676,'0'24'1218,"0"-24"-770,24 25 417,-24-25 0,25 24-417,-1 1 257,1 26-545,1-51-224,23 24 64,-24 3 96,-1-27 64,3 0 192,-3 0 1,1-27-129,-1 3 0,1-1-64,-25-1-64,26 1-64,-26-24-480,0 25 320,0-3-481,-26 27-480,26-24-672,0 24-1923,-25 24-6117</inkml:trace>
  <inkml:trace contextRef="#ctx0" brushRef="#br0" timeOffset="5036.28">17839 5606 14317,'0'0'1057,"0"0"-224,0 0 0,0 26-257,26-3 129,-26-23 64,49 26-609,-24 0-64,26 23-96,-25-24 160,-3-1-224,27 3-32,-25 22 64,1-25-64,-26 1-161,23 1 33,-23-1-224,0-25-289,0 0-480,0 0-1153,0 0-3748</inkml:trace>
  <inkml:trace contextRef="#ctx0" brushRef="#br0" timeOffset="5337.3">18140 5730 14765,'-26'26'481,"26"-26"-513,0 25 256,0-1 64,26 3 321,-3 22 128,3-25-545,-1 1-128,26 26-128,-29-27 160,5 1-128,-3-1-64,-24 3 96,0-3 96,-24-24 128,-25 25 545,-2-25-321,0 0-63,2 26-225,0-26-224,0 0 64,-2 24-321,25 1-287,26-25-834,0 24-2049,0 1-4997</inkml:trace>
  <inkml:trace contextRef="#ctx0" brushRef="#br0" timeOffset="5815.33">18389 6229 13164,'0'0'1345,"0"0"-928,0 0 255,0 0-351,0 0 95,0 0 32,0 25-448,0 1-32,0-26 0,23 27 0,-23-27-64,26 0-160,-26 0-32,25 0 160,-25 0 128,0 0 0,26-27 64,-26 1 160,0 26 288,-26-25 129,1 1-257,25 24-192,-26 0-63,3 0-97,-28 24-32,51 1-64,-24 1 0,24 1-1,0-27-223,0 22 224,24 5 32,1-27 64,-25 0-32,26 0 64,-26 0-64,23 0 192,-23-27-192,-23 27-480,23-22-1218,-26 22-2626</inkml:trace>
  <inkml:trace contextRef="#ctx0" brushRef="#br0" timeOffset="6334.36">18463 6356 13132,'-25'0'1826,"25"0"-1634,-26 0 0,26 22 192,26 5 481,-1 24 0,1-27-320,25 25-417,-2-22-96,0 22 32,0-25-96,2 1-96,-27 1-33,3-2-223,-5 1-192,5-25-385,-27 0-897,0 0-1697,-27 0-5414</inkml:trace>
  <inkml:trace contextRef="#ctx0" brushRef="#br0" timeOffset="6594.37">18687 6456 14573,'0'24'96,"0"1"97,26-1 479,-26 27 257,25-26 224,-1-1-416,3 27-449,-5-27-192,-22 1 32,27 24 97,-27-23-161,-27 23 64,27-22 32,-49-3 64,25 1 64,-27-25 33,2 26-385,0-26-129,23 23-159,3-23-449,-4 0-448,27 0-1698,0 26-4356</inkml:trace>
  <inkml:trace contextRef="#ctx0" brushRef="#br0" timeOffset="7012.4">18962 6904 11018,'-26'0'3075,"3"0"-1986,23-24 737,0 24-545,0 0-448,0 24-481,0-24-288,0 0-64,0 25-64,0 1 32,0-26-160,23 0 64,3 23-129,-26-23 193,0 0 32,26 0 64,-26-23 32,0 23-64,0 0 96,0-26-160,0 26 128,0-25-64,0 25-32,-26 0 0,26 0-192,-26 25 192,26-25-64,0 0 64,0 26-32,0-26-32,0 0 64,0 0-192,0 0 63,26 0-671,-26 0-1090,0 0-1473,0 0-7464</inkml:trace>
  <inkml:trace contextRef="#ctx0" brushRef="#br0" timeOffset="7256.41">18988 6929 13260,'-26'0'448,"0"0"834,26 0 159,0 0-832,0 26-33,26-26-95,0 23-289,-1 3 32,22 1 0,6 22-128,-4-25 0,0 1-160,-23 1-416,23-26-65,-24 24-512,-1-24-800,3 25-962,-3-25-2370</inkml:trace>
  <inkml:trace contextRef="#ctx0" brushRef="#br0" timeOffset="7546.42">19237 6929 11530,'0'26'2211,"25"-3"-1859,-25-23 1153,24 53-127,-24-31-225,25 5-224,-1-3-417,3 1-352,-3 25 160,3-50-95,-27 25-129,0-1-128,0 1 96,-27-25-160,3 26 32,-27-1-32,2-25 32,-2 24 31,2 1-159,24-25 128,-26 24-576,51-24-962,-26 0-4323</inkml:trace>
  <inkml:trace contextRef="#ctx0" brushRef="#br0" timeOffset="8051.46">19486 7253 15758,'0'-25'1314,"0"25"-674,0 0 289,0 0-384,0 0 95,26 25-95,23 1-65,0-1-512,2-1 0,-2 1-160,2 26 64,-2-27-256,-24 1-193,26-25-256,-27 26-384,-24-26-673,0 0-1793,0 0-4261</inkml:trace>
  <inkml:trace contextRef="#ctx0" brushRef="#br0" timeOffset="8280.44">19761 7253 11562,'0'0'1538,"25"26"-1442,-25-26 513,24 25 63,1-1 193,-1 25-32,3-22-353,24-3-223,-29 1-1,3 1 128,-25-1 0,0-1-287,0 2 223,0-3 192,-47-23-319,20 27-161,3-3-32,-27-24-225,26 25-95,1-25-673,-1 0-1185,25 26-1794</inkml:trace>
  <inkml:trace contextRef="#ctx0" brushRef="#br0" timeOffset="8735.49">20234 7528 9160,'-73'-24'481,"46"24"-321,3 0 673,-2 0 127,26 0 226,0 0-706,0 0-736,26 0 160,-26 0 96,24 0-64,-24 0-32,27 0-1,-27 0 97,24 0 33,-24 0 223,0 0 320,-24 0 97,24 0-513,-27 0-32,27 0-64,-24 0 32,-2 0-96,3 0 0,23 0 64,-25 0 193,25 0 223,0 0 33,0 0-129,0 0-96,0 0 257,25 24 127,-2-24-223,3 0-225,-2 26-64,27-26-32,-26 23-128,24-23 32,-23 27-512,-1-27-385,-1 0-704,1 0-1154,-25 0-3235</inkml:trace>
  <inkml:trace contextRef="#ctx0" brushRef="#br0" timeOffset="9038.51">20259 7377 12908,'-25'0'929,"25"0"-897,0 27 512,0-27 609,25 0 64,-25 24-544,26 1-545,-1-25-96,24 26 64,-25-1-64,27-25-32,-26 24-288,-1 2-128,-24-26 320,0 23 31,0-23 65,0 27 0,-24-27 0,-1 24 161,-26 1-1,27-25-192,-1 26-96,25-26-481,0 24-928,0-24-1634,0 0-5926</inkml:trace>
  <inkml:trace contextRef="#ctx0" brushRef="#br0" timeOffset="9499.54">20585 7528 8071,'0'0'7591,"-25"0"-7206,25-24-129,-26 24 609,0 24-193,1-24-127,1 26-321,24-3-256,0 4 32,0-3-96,0 1-32,24-25-96,1 26-65,1-26 65,25 0 224,-28-26-32,3 26 128,-2-25 64,3 1 129,-27-3-65,0 4 96,0-3-128,0 2 33,-27 24-161,3 0-128,-2 0 32,26 0-129,-23 0 33,23 24 160,-25-24-64,25 26-64,0-3 96,25-23 0,-25 27-96,23-27-64,3 0 288,-2 0-128,-24 0 64,27 0 96,-27 0-192,0-27 32,0 27-32,-27 0 160,3-23-256,-2 23-96,3 0-929,-2 0-1794,-1 0-7367</inkml:trace>
  <inkml:trace contextRef="#ctx0" brushRef="#br0" timeOffset="15235.87">17590 12821 2370,'0'0'0,"0"0"-192,0 0-994</inkml:trace>
  <inkml:trace contextRef="#ctx0" brushRef="#br0" timeOffset="15552.88">17665 12847 256,'25'0'1569,"-25"0"1,24 0-417,-24 0-416,0 0 127,-24 0 193,24 0-192,0 0-128,0 0 224,0 0 32,0 0-193,0 0-255,24 0-97,3 0-63,22 0-129,26 0-64,-1 0-128,52 0-32,-2 0 0,25 0 0,2 0 32,47 0 0,28 0 161,-2 0-1,52 0-128,-3 0 32,25 0 160,3 25 97,-1-25-353,22 24-64,2 2-64,1-1-161,-1-25-159,-23 24 96,-52 3 160,0-5 63,-74 5-223,-50-1-2402</inkml:trace>
  <inkml:trace contextRef="#ctx0" brushRef="#br0" timeOffset="16569.94">2698 14419 3587,'0'0'961,"0"0"-449,0 0 1154,25 0-481,1 0-224,23-25-96,-25 25-321,27-24-352,-2 24 65,27-26 95,22 26 32,3 0-63,73-23-161,3 23-160,45-26 32,27 26 32,2 0-32,49 0 416,-3 0 193,-21 0-161,23 0 225,24 26 160,-22-26 96,-1 0-32,-2 0-289,-23 23-159,-2-23-97,2 26-96,-50-26-95,-24 0-225,-27 24-129,-74 1-511,-51 1-802,-25-1-800,-24-1-2274</inkml:trace>
  <inkml:trace contextRef="#ctx0" brushRef="#br0" timeOffset="27326.56">21107 8003 11306,'-49'0'1121,"49"-26"545,-26 26-289,26 0-352,-25 0-64,25 0-320,25 0-577,-25 0-160,52 0 608,-4 26-31,2 23-129,50-24-32,0 25-256,25-1 128,25 27-63,-1-1-33,27 25 32,-3-26-288,-22 26-129,-2-25 193,1-2-256,-25-20-289,-25-4-63,-27 0 127,-22-22 161,-26-27-289,-25 24 225,0-24 127,-25 0-928,-26 0-1442,2-24-4227</inkml:trace>
  <inkml:trace contextRef="#ctx0" brushRef="#br0" timeOffset="27817.59">21032 8576 5252,'-25'-24'0,"25"24"417,0 0 256,0 0 319,0-25 610,0 25-193,0 0-576,0 0-128,0 0-97,0 0-287,0 0-33,0 0 353,0 0 480,0 0-64,0 0-161,0 0 1,0 0-32,0 0-96,0 0-385,-24-26-31,24-23-65,0 0-192,0-2 0,0-23 32,-25-28-160,25 29 32,-24-27 96,-3 25-320,27-1 256,0 27 64,0 49 96,27-26-320,-3 52 256,25-1-32,51-1-96,2 27-32,22-26-128,23-1-256,4 1-33,-27 1-127,1-1-1154,-23-25-2850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59:49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5538 1977 576,'-25'0'1602,"3"0"672,22 0 0,0 0-224,0 0-417,0 0-383,-27 0-290,27 0-319,0 0-385,27 0-128,-5 0 33,56 0-1,-31 0-32,55 0-64,22 0 32,0 0 64,-24 0 289,0 0 63,0 0-160,49 0-159,26 0-129,25 0 64,26 0-32,-3-24-64,-24 24 32,1 0-32,-26 0 0,-50 0-256,0-25-513,-46 25-800,-5 0-898,-22 0-3458</inkml:trace>
  <inkml:trace contextRef="#ctx0" brushRef="#br0" timeOffset="12297.7">27441 5771 10441,'-24'0'385,"24"0"960,0-22-576,0 22-1,24 0-63,-24 0-256,25 0-321,-1 0-64,27 0 320,-26 0-576,24 0 448,-25 0-128,27 0-288,0 0 256,-2 22-64,-25-22 0,27 0-32,-28 0 32,3 0 0,1 0 32,-27 0 0,0 0 1,24 0 95,-24 0-32,0 0 0,0 0-32,-24 0-128,24 0-32,0 0-64,24 27 96,-24-27 0,25 24 32,-25 1 0,0 1 0,0-2 32,0 1 0,24-1 0,-24 3-32,0 22 0,0 2 0,0-2 32,0 26-32,0-26-32,0 27 64,0-1-96,0 0 0,25-1 32,-25 1-64,0 1 64,0 23 64,0-25 32,0 1-128,0 1 160,0-25-64,0 22-32,0 3-32,0-1 64,26 0-64,-26-26 32,0 27 32,0 24 64,0-25-32,0-1-32,0 3 128,25-4-32,-25 1-32,0 1 0,24-24 33,-24 23-33,0 1 0,25-26 64,-25 26-96,24 1 32,3-25 32,-27 22 32,24 3 64,1-27 1,-1 26-161,-24-26-64,25 26 0,1-26 32,-2-22-64,-24 22 96,27-23-32,-27-1-64,0-25 128,0 0 96,0 24 64,-27-24-224,27 0 64,-24 27 1,24-27-97,-51 0 32,27 24-32,-25-24 64,-2 25-32,-23-25 32,23 0 128,-22 26 192,-3-26-127,1 0-33,26 0-224,-2 0 0,0 0-257,2-26-159,25 26-641,24-25-993,0-26-3523</inkml:trace>
  <inkml:trace contextRef="#ctx0" brushRef="#br0" timeOffset="21720.24">3519 3724 5797,'0'-24'1057,"0"-1"352,-26-1 321,26 1-449,-25 1 193,25 24-161,0 0-512,0-25-193,0 25 129,0 0-161,0 0-223,0 0-225,0 25 96,0-1 32,0 27-64,25-2-95,-25 27 31,0-1 64,0-1-160,0-24 64,0 26-96,0-27 96,26 0-64,-26-23-192,0-1-353,0 26-351,0-51-962,0 24-1153,0-24-2242</inkml:trace>
  <inkml:trace contextRef="#ctx0" brushRef="#br0" timeOffset="21986.25">3195 4097 12780,'0'76'-32,"25"-50"192,-25-1 64,24 26-128,1-27 641,1 1 320,-2-1-385,25 2-255,-24-1 63,1-25-63,1 24-161,-5-24 0,3 0 289,1-24-33,25-1-224,-28-1-63,28-23-161,-1-2-64,-1 2-96,0 23-961,-22 3-1730,22-3-5413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01:01.064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4392 4905 2049,'0'0'-96,"-25"0"-192,25 0 256,0 0 160,0 0 961,0 0-608,0 0-609,0 0 96,25 0 32,-25 0 0,0 0-33,0 0 33,24 0 225,-24 0 672,0 0 544,0 0 289,0 0 31,0 0-416,0 0-352,0 0-224,-24 0-96,24 0-97,-25 0-255,1 0-1,-1 0-128,-26 0 96,27 0-31,-25 0 63,-2 0 0,-22 0-31,20 0 63,-19 0 0,19 0-128,-20 0-95,-2 26-65,26-26 32,-27 0-64,3 0-32,20 0 32,6 25 0,-4-25 0,2 0 32,22 0 0,3 0-32,-1 26-32,-1-26-32,26 0-32,-24 25-32,24-25 32,0 24 32,-25 1 0,25-25-32,0 51 64,0-27 0,-24 2 32,24-3-161,0 28 33,0-27 64,0 27 32,0-2 0,0 2 0,0 0 32,0-2-32,0 0-32,0 27 32,24-27 0,-24 28 0,0-4 0,0-22 0,0 23 0,25 1 0,-25 1 32,0-1-32,0-2 0,0 3 32,0-1-32,0 1 64,0-3-64,0 2 0,0 1 65,0-1-33,-25 23 0,25-22 0,0 24 0,-24-25-32,24 27 32,0-29 32,-25 27-64,25-24 64,0-3-32,0 2-32,-26 25 0,26-24 0,0-3 64,0-22-32,0 25-32,0-3 64,0-22-64,0 22 96,0-22-64,0 25 32,0-27-64,0 0 32,0 2-64,0-1 128,0 0 0,0 0-192,0-25 96,26 24 0,-26-23 32,0-1-64,25 24 64,-25-25 32,0 3-352,24-3 608,-24 1-320,0 1 0,0-3 32,25-23-64,-25 26 0,0 0-128,24-3 128,-24-23 32,26 26 0,-26-26 0,25 25 0,-25-25 32,24 24 0,3-24-256,-5 27 576,5-27-352,-3 24 32,27-24-64,-2 25 96,2-25-96,-2 0 64,27 24 32,-27-24-96,1 0 32,24 27 129,3-27-161,-5 0 64,5 0 0,23 0-32,-27-27 0,3 27 32,-3 0-96,27 0 128,-22 0-64,20 0-32,-23 0 64,25 0 32,-27 0-32,27 0 0,0 0-64,2 0 64,-4 0-32,-23 0 32,27 0-64,-4 27 96,2-27-64,0 0 96,-2 0-160,4 0 160,-2 0-160,0 0 96,-2 24-32,26-24 32,-22 0-32,-2 0 32,-1 0-64,-1 0 0,2 0 32,0 0 0,2 0 0,22 0 0,-26 0 32,2 0 0,25 25-32,-23-25 32,22 0-32,-24 0-224,-2 0 512,2 0-352,0 24 96,24-24-64,-22 0 64,22 0-32,1-24 64,-1 24-96,-24 0 64,24 0-32,1 0 96,-25 0 96,-2-25-192,28 25 0,-26 0 32,0 0 0,0 0-64,24-24 0,0 24 0,-24 0-32,25-27 32,-24 27 0,-1-24 0,25 24 32,-27 0 0,2-25 64,1 25-64,-1 0 0,-2 0-64,27-24 128,-25 24-64,0 0 0,1 0-32,-3-27 0,2 27-64,0 0 96,24-24 0,-22 24-32,-4 0 32,2 0 32,0 0-32,-2 0 0,4-25 0,22 25-32,-24 0 32,0 0 32,-2 0-32,26 0 0,-22 0 0,23-26 0,-1 26 0,-22 0 0,22 0 0,-26 0 0,27 0 32,-25-23-64,24 23 64,-22 0 96,22 0-224,0 0 96,-24 0 32,25 0-32,-1 0-64,1 0 128,-1 0-160,2 0 192,-1-26-32,-25 26-32,24 0-32,0 0 32,1 0 0,-1 0-128,-22 0 192,22 0-160,1 0 64,-1 0 0,1 0 32,1 0 0,-2 0-96,1 0 192,24 0-128,-23-26-64,-2 26 32,25 0 0,-25 0 96,1 0-128,24 0 96,-23 0 0,-2 0-32,1 26 32,24-26-64,-23 0 32,23 0 32,-25 0-32,27 26-32,-2-26 64,-25 0 0,27 0 32,-26 0 33,24 0-33,-25 0-96,25 0 64,2 0-64,-27 0 32,0 0 0,1 0 0,-25 0-32,26 0 96,-26 0-96,0 0 32,24 0-64,-50 0 96,27 0-161,-1 0 161,-26 0-128,1 0 96,-26-26-96,2 26 160,-2 0-32,-24-26 0,26 3 32,-25-3 1,-3 1-65,3 1 0,-2-27-65,1 2-159,1-2 192,-3 2 64,-23-26 0,26 25 160,-1-51-95,-1 25-1,3-22-96,-27-2 128,22 1-513,5-26 610,-3 23-386,1-22 33,1 0 64,-3-1-224,-23 1 288,26-1-96,-26 1 32,0-2 128,0 1 32,0 1 32,0 24-32,0-2 0,-26 4-32,3-2-64,23 0-96,-26 25-32,1-25-32,1 25 32,-3 1 96,27 23-64,-22-22 128,22 22 32,-27 0-64,27 2 160,-24 25-192,24-27 32,0 26 32,-25 1-128,25-27 0,0 26 32,0 1 64,-26-3 32,26 3-96,0-25 192,0 22-192,-23 3 128,23-1-32,-26-1 96,1 3-96,1-3-224,-2 2 448,3-1-352,-3-1-64,-25 1 128,26 1-128,3-1 96,-31 25 32,28-26 32,-24 1 0,-2 25 32,2-26-64,0 26 32,-26-23-97,0 23 97,1 0 0,-3 0 33,-21 0-66,-2 0 33,0 0 0,0 0 0,-26 0-32,-23 0 64,24 23-64,-48-23 64,22 26-64,-24-26 32,24 25 32,-22-25 33,-1 0-162,1 26 129,-4-26 33,-23 25-65,2-25 0,23 24 32,-25-24-64,0 25 64,0-25-32,3 0 96,-30 26-192,29-26 96,-3 0 0,-23 25 64,26-25-160,-27 24 64,-1-24-1,28 0 130,-26 26-65,-2-26-289,26 0 674,-22 0-802,-5 0 834,3 0-545,26 23 96,-26-23-32,-2 0 64,1 26-64,1-26-32,22 0 96,5 0 0,-3 0-64,0 0-64,2 0 192,-2 0-96,0 25-257,1-25 546,-1 0-321,0 0 96,0 0-32,2 0 32,23 0-128,-25 24 96,27-24-32,-4 0 32,3 0 0,1 0-32,-4-24 0,28 24 0,-25 0-32,-1 0 128,2 0-96,22 0-32,-24 0-96,26-25 448,-2 25-352,4 0 96,-4-26-64,0 26 0,3 0-32,-3 0 32,26-23-160,1 23 544,-2-26-736,1 2 672,1 24-288,-1-25-128,-25 25 224,25-26 0,1 26-96,0-25-64,-27 1 32,26 24 32,1-25 65,-23-1-194,23 26 194,-27-25-97,0-1 96,2 26 32,-2-23-32,2 23 64,0-26 0,1 26-96,-3-27 160,26 27-160,-25 0-31,-1 0-162,2 27-511,0-1-834,-24 23-1601,-5 27-4964</inkml:trace>
  <inkml:trace contextRef="#ctx0" brushRef="#br0" timeOffset="1981.11">2771 8004 11370,'-74'-27'513,"48"27"31,-23-24-191,0 24-97,-26 0 481,26 0-193,-29 24-320,31-24-128,-6 27-96,4-3 32,-50 25-32,25 2 32,-50-2-32,-1 26-32,23 1 32,3-1 0,-1-1 32,26 26 97,-3-25-1,5 25 0,20 0 32,27-2-160,1 28 64,24-26-32,-25 0-32,50 24 64,-25-24-32,49 24 64,-23-22 160,25-28 225,-4 26-161,30 0-128,-28-25 65,51-2-129,-25 3 32,23-1-128,2-26 32,0 27-96,2-25 32,22 24 64,-26-2-192,29 3 64,22-27 64,-25 26 0,0-26 0,-24 4 0,27-4 0,-29 2 0,2-2 0,-1 2 32,-23-2 0,22 0 0,4-23 128,-2 23-96,-27-22 160,27-5 1,-23 29-97,21-26-32,-22 1-64,23-2 128,-25 1-160,1 1-32,27-1 96,-30-1 0,30-24 32,-27 25 64,-2-25-192,27 0 32,-51 0 0,27 0-64,-25 0 96,0 0-192,-29 0 32,-22 0 0,27 0-64,-27 0-129,0 0 65,0 0-256,-27 0-321,27 0-32,0 0-32,0 0-608,0 0-2403,0 0-4996</inkml:trace>
  <inkml:trace contextRef="#ctx0" brushRef="#br0" timeOffset="2283.13">4916 11347 12844,'-49'0'480,"24"0"-1056,25 0-481,25 27 1377,-1-27 609,25 24 0,4 1-449,21 1-288,-1-2 32,29 1 129,-4-25 223,2 26-127,-23-1 63,-3-1-416,-23 1 97,-29 1-97,-22-1 128,-22-1 96,-5 25 32,-48-22 1,-25 22 63,-25 2-256,1-2 1,0 26-514,-27 0-1569,2 25-4163</inkml:trace>
  <inkml:trace contextRef="#ctx0" brushRef="#br0" timeOffset="5157.29">4243 8652 10666,'0'0'-417,"0"0"-1409,0 24 609,0-24 1249,0 25 833,0 1 609,24-1-738,-24-1-223,25 25-289,1 2-96,23-26 96,27 1 225,-3-3-161,29 3-160,-2 0 32,24-3-32,1-23 65,-1 0 63,27 0-64,-4-23-128,4 23-32,0-26 64,-3 26-96,1 0 0,2 0 64,-2 0-64,0 26-64,-25-26-32,1 23-96,1-23-64,-2 26 128,-24-26-65,27 25 97,-28-25 96,26 0-32,-27 0 64,26 0-32,-24-25 0,2 25-384,-2 0-833,-27 0 64,3 0 128,-3 0 448,27-26 161,-23 26 192,-28 0 224,0 0 320,0 0 32,2 0-96,-26 0-159,-25 0-97,26 26 320,-26-26 384,0 0 65,-26 25-128,26-1-417,-25-24-192,25 27 64,0-3 32,0 1 129,0-25-33,0 24-32,-24-24-128,24 0-32,0 27-32,0-27-32,0 0-865,0 0-2498</inkml:trace>
  <inkml:trace contextRef="#ctx0" brushRef="#br0" timeOffset="5337.3">8233 9151 12844,'-24'25'768,"24"-1"-768,24 3 32,-24-3-64,0 1 96,27-1-128,-3-24-736,2 27-1058,-3-3-865,-23-24-1761</inkml:trace>
  <inkml:trace contextRef="#ctx0" brushRef="#br0" timeOffset="6044.34">8710 8701 11370,'0'51'-352,"23"-27"384,28 1-288,-27-1 160,51 3 224,-26-3 576,51 1-191,-26-25-385,50 26-32,-22-26 64,22 0 129,1 0 319,-1 0-31,2-26-97,-26 26-224,-2-25-192,-22 25-64,-1 0-64,-26 0-32,-24 0 0,-25 25 32,0 1-64,0-3 64,0 29 128,-25-29 32,1 28-32,-1-27 0,25 27-32,0-26 0,-26-1 64,26-24-64,0 27-32,0-27 0,26 24-224,-26-24-320,0 0-225,0 25-897,0-25-3170</inkml:trace>
  <inkml:trace contextRef="#ctx0" brushRef="#br0" timeOffset="6246.35">10056 9200 12844,'0'76'608,"24"-25"-352,1-2-127,-1-25 159,1 1 1121,26 1 33,-2-1-834,-25-25-223,29 0-161,-6 0-96,-22 0-160,27 0-897,-27-25-2755</inkml:trace>
  <inkml:trace contextRef="#ctx0" brushRef="#br0" timeOffset="7176.41">12174 8825 4516,'-22'-24'1826,"22"24"608,0-25-320,0 25-288,0 0-257,0 0-416,0 0-480,0 0-385,0 0-96,0 0 161,0 0-33,22 25-32,-22-1-128,27 3 64,-3 22-127,1-23-33,1 23 64,-3-23-128,3 23 32,-1-24 0,-1 26-32,2-27 64,-3 1-32,3-1-32,-1 3 0,-25-27 96,0 24-96,0-24-288,0 0 416,0 25-384,0-25-129,0 0-31,0 24-65,0-24-319,0 0-321,0 0-545,0 0-864,0 0-2083</inkml:trace>
  <inkml:trace contextRef="#ctx0" brushRef="#br0" timeOffset="7436.42">12276 9200 12011,'0'27'192,"0"-27"-160,23 24 160,-23-24 673,26 25 544,-1-1-384,-1 3-704,2-3-161,-3 1 0,28-1 192,-25-24 97,21 25-97,6-25 161,-28-25-225,24 25 96,-25-24 1,3-1-353,-3-26-32,27 27-353,-28-1-928,3 1-1506,-1-3-3491</inkml:trace>
  <inkml:trace contextRef="#ctx0" brushRef="#br0" timeOffset="8041.45">15767 8652 9737,'-27'0'1345,"27"0"-833,0 0 33,0 0-129,-22 0 353,-3 0-32,-1 0-513,1 0-128,-24 24 288,-2 1 161,-22 1-225,-2-1-128,-25 24-31,26-25 159,-50 27 0,22 0 97,2-2-97,27-23-224,-3 23-32,1-24-32,24 26-64,26-27 32,3 1-160,-5-1-160,1-24-257,26 27-352,0-27-320,0 0-32,0 24-545,0-24-2178</inkml:trace>
  <inkml:trace contextRef="#ctx0" brushRef="#br0" timeOffset="8251.44">14395 9127 13100,'-25'49'769,"1"2"-161,-1-2-191,25 2 223,-24-27 225,24 1-256,0-1-353,0 1-128,24 1-64,1-26 32,24 25-96,1-25-416,0 0-865,27-25-1282,-4 25-3298</inkml:trace>
  <inkml:trace contextRef="#ctx0" brushRef="#br0" timeOffset="9239.52">20132 8676 10634,'26'0'1761,"-26"0"-1633,0 0 257,0 0 31,-26 25-32,1 1 33,1-1-257,-1-1-64,1 1 0,-29-1 96,6 3-63,-30-3-33,3 27-64,-26-28 0,1 3-64,-1 0-64,-25-26 31,-26 23 65,27-23 97,-23 0-1,-30 0 160,3 0 0,24 0-128,-24 0 0,23 0-32,3 0 129,-3 0 31,26 0-160,1 26-32,0-26-32,-1 0 64,25 0 0,0 0-64,25 25 0,1-25-32,24 0-32,-24 0 32,21 0-32,-18 0 0,18 24 0,6-24-32,-30 0 0,3 27 64,23-27 0,-22 0 0,-5 24 32,7-24-64,-5 0 32,25 25 0,-22-1 0,22-24-32,0 27 64,2-3-32,25-24 0,-27 25 32,2-25-64,24 24 96,-26-24-32,25 27 0,26-27 32,-23 0-64,23 0 64,-26 24-32,26-24-32,0 0 0,0 0 0,0 25-32,0-25 32,0 0 0,0 0 0,0 0-32,0 24-192,0-24-128,0 0-161,0 0-127,0 0-417,-25 0-673,25 0-2050,0 0-3586</inkml:trace>
  <inkml:trace contextRef="#ctx0" brushRef="#br0" timeOffset="9485.54">15469 9227 8199,'0'0'1378,"0"0"-482,0 0-575,0 0 383,0 0-159,0 24-289,0 1-128,0-1-64,-26 3 64,26-3 321,0 1 31,-25-1 65,25 1 95,0-25-191,25 26-1,1-26 33,-3 0-129,27 0-224,1 0-64,-2 0-192,2 0-673,-4 0-1633,6 25-5317</inkml:trace>
  <inkml:trace contextRef="#ctx0" brushRef="#br1" timeOffset="14230.81">26569 4982 7046,'0'0'833,"0"0"-192,0 0 1248,0 0-159,0-26-609,0 26-544,0 0-321,0 0 128,0 0 129,0 0-65,0 0-160,-25 0-31,25 0-33,-26-25 0,26 25 0,-25 0-128,1 0 65,-1 0-65,1-26-32,-27 26 64,26 0 0,1-23 0,-27 23-96,2 0-32,-2-26 0,-24 26-32,-25-27 32,26 27-32,-50 0-32,24-22 64,-2 22 0,-22 0 32,26 0 32,-27 0 0,24 0 160,3 0 193,-27 0-289,50 0 64,-25 0-160,26 0-64,22 0 0,3 0-32,0 22 32,-2 5 32,26-27-32,1 26 32,-1-26-32,-1 23 64,1-23-64,1 26-32,24-26-32,0 25 96,0 1 0,0-26 64,-25 25-160,25 24 192,0-23-96,0 23 32,25-23-128,-25 23 288,0-24-384,0 26 192,0-2 0,0-25 0,0 27 32,0 0 0,0-2 0,0 0 64,0 2-64,0-2 64,0 2 32,0 0 0,0 22-32,0 3-32,0-3 193,0 5-33,0-5-32,0 2-96,24-1-32,-24 1 64,0 1-96,25-3 96,-25 3 129,0 23 63,0-23-32,26-1-32,-26 25-127,25-24-65,-1-1 32,-24 23-96,25-23 96,-25 1-96,24-1 64,3 1-32,-27-3 160,24 2-288,1-1 224,-25 1-96,24 1 96,-24-1-64,25 1-64,-25-3 64,26 2 65,0-26-129,-26 27-65,23-25 130,-23 24-65,25-26 32,-25 0 32,26 2-64,-2-26 0,-24 25 0,27-1 64,-27-24-96,22 26 96,5-27-64,-27 1 0,24-1 0,1 3 64,-25-3-32,26 1-64,-26 1 64,23-26 0,3 23 0,-26-23-288,49 26 448,-22-26-160,22 26 32,-25-26-64,27 0 0,24 0 0,-26 0 0,27 0 32,-1 23 0,-1-23-96,26 0 128,-25 0-96,0 0 64,-3 0-96,30-23 64,-2 23 32,-27 0 0,4 0-32,-3-26 0,-23 26 0,-2 0 0,26 0 32,-50-26-32,24 26 0,-23 0 32,-1-23 0,24 23-32,-25 0 32,3-26-32,-3 26-32,2-25-32,-3 1 32,2-3-32,1 3 96,0-1-32,-1 1 32,-25-1-96,22-26 128,5 27-32,-27-25-64,24-2 64,-24 0-32,27 2 64,-27-26-128,0 26 128,0-27-96,0-24 0,0 25 32,0 2-96,0-27 96,0 0 0,0 24-32,0-24-32,0 25 64,0-25 0,24 2 0,-24 21 0,0-23 0,-24 2 96,24-4-96,0 29 96,-27-27-64,27 0-32,-24 24 0,24-23 0,-27-1-32,27 24 96,-22-24-96,22 27 64,0-27-64,-25-2 32,25 29 0,0-27 0,0 24 64,-26-23-64,26-1 192,0 26 225,-26 23-97,26-24-192,0 26-64,-25 22-32,25-22-160,0 23-288,0 3-321,0-3 705,0 2-897,-23 24-1185,23 0-1762,-26 0-7334</inkml:trace>
  <inkml:trace contextRef="#ctx0" brushRef="#br1" timeOffset="18564.06">25820 8876 10345,'0'-51'1057,"0"51"-32,0 0-128,0 0-96,0 0-193,0 0-287,23 0 63,-23 27-288,26-3-32,1 1-32,-3 24-32,-24 3-64,25-3 96,-25 0 0,0-22 0,-25 22 96,-26-25 65,25 3 63,-46-3 0,20-24-32,-22 25-192,1-25 96,-29-25-128,4 25 33,-27-24-33,24-3-97,3-22-63,-27 25 32,23-3 96,3 3 32,-1-1 64,2-1 32,-2 3 64,24-3 1,-24 26-65,27-26-96,-4 26 0,28 0 0,0 0 32,-2 0-32,26 0 32,1 26-32,-1-26 32,-1 26-32,1-26 0,25 0 32,0 23 128,-24-23 128,24 26-96,0-1-96,0-1 1,0 3-65,0-3 32,0 1 32,0 26-32,-25-27 128,25 25-32,0-22 0,-24-3-96,24 1 0,0-1-64,0 1-32,-27 1-256,27-26-96,0 25-321,0-25-32,0 0-159,-24-25-610,24 25-512,-26-26-2274</inkml:trace>
  <inkml:trace contextRef="#ctx0" brushRef="#br1" timeOffset="18824.07">23400 9227 9288,'0'0'961,"25"-27"96,-25 27-320,24 0-64,3 0 127,-27 27 1,24-3-353,3 1-31,-5 26 223,3-2-63,1 0-225,0 2 161,22-1-65,-22-27 225,25-23 224,-2 0 192,0-23-128,26-3-417,-26-23-352,2-2-96,23 2-96,-22 25-352,-4-27-801,-22 26-1890,-2 1-3395</inkml:trace>
  <inkml:trace contextRef="#ctx0" brushRef="#br1" timeOffset="27146.55">10604 14120 7559,'-24'0'3427,"24"-25"-2883,0 25 577,-27 0 417,27 0-385,0 25-512,0-1-129,0 3-192,0 22 97,0-25-97,27 27-160,-27-26 0,0 25-63,0-27-33,0-23 128,0 26-192,0-26 160,0 0 352,0 0-255,0-26-257,0-23 96,0 0 0,0-2-192,0 27 32,24-25-64,-24 22 31,25 3-31,-25 24-32,24 0 128,-24 0-320,25 24 640,-25 3-320,26-3 0,-1 25 0,-25-24 64,26 1-64,-26-1 96,23-25-64,1 0 128,-24 0 64,0-25-160,27-1 32,-27 1 33,0 1-97,26-25 32,-2 22-417,-24 3 545,23-1-224,3 1-32,-1 24 160,-25 24 32,26 1 161,-26-1 31,25 27 96,-25-26-192,24 24 1,-24-23-161,25-1-160,-25-1-129,0-24-319,24 26-738,-24-26-800,0 0-2338</inkml:trace>
  <inkml:trace contextRef="#ctx0" brushRef="#br1" timeOffset="27716.58">11652 14046 9480,'-24'0'1346,"24"0"63,0 0 225,0 0 127,0 0-512,0 0-224,24 25-160,1-1-32,-1 1-352,27-1-161,-2 27-256,-24-26 0,25-1-128,-1 1-224,-24 1-97,1-1-255,-1-25-257,1 24-288,-26-24-673,23-24-672,-23-1-3012</inkml:trace>
  <inkml:trace contextRef="#ctx0" brushRef="#br1" timeOffset="27889.59">11950 13995 10922,'-47'25'1377,"47"1"-544,-27-1 961,-23 24-385,25 2-224,-24-27-480,23 25-449,1-24-192,1 26-128,-1-27-256,1 2-769,24-3-1538,0-23-4163</inkml:trace>
  <inkml:trace contextRef="#ctx0" brushRef="#br1" timeOffset="28674.64">12500 13796 7366,'0'-25'2307,"-26"25"-994,26-26-64,0 26-96,-25 0 32,-1 26-320,26-1-416,-23-1-65,-3 25 96,2 2 97,24 0-321,0-2 0,0 2-448,24-2 224,2 2-192,-3-27-32,3 25-160,-1-24-193,26-25-352,-2 26-608,-23-26-769,-1 0-2627</inkml:trace>
  <inkml:trace contextRef="#ctx0" brushRef="#br1" timeOffset="29099.66">12749 14095 5028,'0'49'1538,"0"2"-1218,0-26 705,0 24-192,-24-23 192,24-26-449,24 25-351,-24-25 127,0 0 224,0 0 65,25-25-257,-25-1-159,0 1 415,0-24 129,0 25-225,26-27-415,-26 26-129,23 1-32,-23-1-1,26-1 33,-1 26-96,-25 0 128,24 0 65,2 26 159,-26-1-64,23-1 0,-23 25-128,26-22-64,-26-3-32,0 1-192,27 24 32,-27-23 96,0-1-64,0-25-353,0 24-576,0-24-961,0 0-2722</inkml:trace>
  <inkml:trace contextRef="#ctx0" brushRef="#br1" timeOffset="29555.69">13149 14144 768,'0'0'128,"0"0"-864,0 0 2529,0 0 289,0 0-512,0 0-193,24 0-96,1 0 193,-25 0-1,24 0-384,3 0-288,-27 0-96,24 0-289,1 0-288,24 0-96,-23 0-32,-1-24 32,24 24-64,-25 0-288,-24 0-257,26 0-384,-26 0-864,0 0-1539,0 0-1632</inkml:trace>
  <inkml:trace contextRef="#ctx0" brushRef="#br1" timeOffset="29800.7">13373 13944 10922,'-26'0'929,"26"0"-865,-25 0 1217,25 27 224,0 22-319,0-23-674,0 23-160,0 0-159,0 2-33,0-26-128,25 24-64,-25-23-289,26-1-159,-1-25-385,-25 0-640,24 0-898,-24 0-5252</inkml:trace>
  <inkml:trace contextRef="#ctx0" brushRef="#br1" timeOffset="30073.72">13697 13995 5541,'0'0'5061,"25"25"-5126,-25 1 65,0-1 1025,-25-1-32,25 25-512,0-22-225,25-3-64,-25 1-96,0-1-128,24 1-224,-24 1-513,27-26-704,-27 0-1314,24 0-3939</inkml:trace>
  <inkml:trace contextRef="#ctx0" brushRef="#br1" timeOffset="30363.73">13897 13820 10409,'-26'0'2787,"26"0"-2755,26 26 545,-1-3 928,-25 3-640,26-1-577,21-1-224,-21 27-32,1-26 32,-3 26-32,-1-2 0,-23 2 0,0-2 0,0 0-32,0 2-224,-23-27-384,-28 25-674,25 4-2049</inkml:trace>
  <inkml:trace contextRef="#ctx0" brushRef="#br1" timeOffset="36211.07">22676 14244 7975,'0'0'2146,"0"0"-1217,0 0 833,0 0 95,0 0-383,0 0-673,0 0-289,0 25 161,0 1-129,0 23-288,0 0-127,0 4-65,0-31-32,0 29 0,0-26 32,0-25-32,0 26 192,0-26 224,0-26-63,0 1-161,0 1-128,0-25 0,0-4-192,27 4 128,-27 25-256,24-27-32,1 26-65,-1 1 129,1 24-32,1 0 160,-26 0 64,25 49 96,-25-23-160,24 23 32,-24-23 96,0 23-96,0-22 32,0-27-32,0 22 64,0-22 160,25 0-32,-25 0 64,0-22-159,24-5-65,3 27 0,-3-49-65,3 23-63,-5 26 32,3-24 32,1 24 64,0 0 32,-1 24 32,-25 2 0,0 23 32,24-22 1,-24 22-130,0-25 66,25 1-33,-25 1-193,0-26-223,0 25-1089,24-25-1634,-24 0-7207</inkml:trace>
  <inkml:trace contextRef="#ctx0" brushRef="#br1" timeOffset="36786.1">23549 14495 13004,'-22'0'2530,"22"0"-992,0-27-481,0 27-609,0 0 65,22 0-449,3 27-64,27-27-513,-27 0-320,24 24-768,-25-24-1858,27 0-8969</inkml:trace>
  <inkml:trace contextRef="#ctx0" brushRef="#br1" timeOffset="37233.11">24248 14344 14093,'-50'0'192,"2"0"353,-4 26 159,3-3-191,0 3-225,22 23-224,3-22-96,24 22-128,0-23-128,0-1-193,0-25 257,24 0 224,3 24 32,22-24 64,26-24 64,-1-27 449,-24 2-97,1-27 1,-26 27-193,-25-1 64,-25-26-191,1 27-225,-3-26-97,3 26-127,-2 24 192,-22-1 384,48 26-63,-26 0-225,0 26 96,26 23 256,0 0-288,26 27-64,0-27 128,-1 26-288,24-26-64,2 4-384,-2-4 159,0-25 225,2-24-160,-27 25-65,25-25-159,-49-25-770,27 25-1024,-27-24-1217,0-3-1474</inkml:trace>
  <inkml:trace contextRef="#ctx0" brushRef="#br1" timeOffset="37313.11">24473 14393 2562,'-25'0'3651,"25"0"-1088,0 26-1410,0-26-961,0 49-640,25-22-1698,-1-3-2467</inkml:trace>
  <inkml:trace contextRef="#ctx0" brushRef="#br1" timeOffset="37421.14">24597 14468 4772,'-49'-98'1377,"49"48"-2338,-24-1-864</inkml:trace>
  <inkml:trace contextRef="#ctx0" brushRef="#br1" timeOffset="37875.15">24748 14544 8071,'-51'26'1217,"51"-26"-1185,0 0 929,-23 0 865,23 0-1185,0 0-577,0-51-32,23 27-160,2-25-161,-25-4 1,26 30 192,-2-3-320,3 26-161,-27 0 289,22 0 704,-22 26 577,0-3-577,27 30-319,-27-31-130,0 29 98,0-26-65,0-25 96,24 26 0,-24-26 384,0 0 225,25 0-385,1 0-256,-26-26 0,23 1-32,3-26-32,-26 29-96,25-5-448,-25 27 223,24-26 225,-24 26 96,27 0 192,-27 0 417,0 26 704,22 1-352,-22-5-608,0 5-321,0-3-225,27 1-607,-27 1-1667,0-1-4483</inkml:trace>
  <inkml:trace contextRef="#ctx0" brushRef="#br1" timeOffset="38460.18">25272 14393 8872,'-51'0'5477,"28"0"-5701,-3 26 288,0-26 256,26 27-64,26-5-223,0-22-290,-3 27 129,3-27 0,23-27 128,-22 27-32,22-22 0,-25-5 96,1 1 128,-25 3 32,0-3-192,-25 2-96,1-1-96,-3 25 96,-22 0 0,25 25 32,-1-25-32,-1 24 0,3 25 64,23-23-32,23 23 0,-23-22-224,51-3 63,-27 1 1,3-25-224,-5 0-65,5 26 129,-3-26 320,-24 0 320,25 0 161,1 0 31,-26 0-95,23-26-33,-23 26-256,0 0-224,-23 0-64,23 0-97,0 0 97,0 0-192,23 0 288,-23-25 160,26 1 160,-26-3 32,25 27 129,-1-49 223,-24 49 97,27-26-385,-5 3-256,5 23-32,-3 0 225,-24 0 255,25 0 33,-25 23-353,0 3-64,0 1-96,26-5-481,-26 5-768,0-3-801,23 1-1281,3-25-4772</inkml:trace>
  <inkml:trace contextRef="#ctx0" brushRef="#br1" timeOffset="38734.21">26094 14295 288,'-25'-26'13100,"1"1"-12780,-27 25-63,2 0 1408,24 0-928,-26 25-609,25-25-128,3 26 64,23-1-32,0-1-32,23 25-224,3-23-224,25 1-225,-26-5-96,-1 5 65,1-27 223,1 24 193,-26-24 224,0 25 128,0-25-32,-26 0 32,1 0-32,1 0-96,-1 0-705,1 0-1697,-29 0-1282</inkml:trace>
  <inkml:trace contextRef="#ctx0" brushRef="#br1" timeOffset="38863.21">26118 14370 5381,'27'23'3010,"-27"-23"-2785,0 26-65,0 1-224,0-5-1282,0-22-3554</inkml:trace>
  <inkml:trace contextRef="#ctx0" brushRef="#br1" timeOffset="38993.21">26243 14244 6726,'0'-24'2178,"0"24"-2146,0 0-32,0 0-256,0 0-2499</inkml:trace>
  <inkml:trace contextRef="#ctx0" brushRef="#br1" timeOffset="39513.25">26369 14370 10473,'-25'49'353,"1"0"-193,24-22 609,-25-3-449,25 1-544,0-25-353,0 26 545,25-26 192,-25 0 0,49-26 129,-25 1 415,3-26 514,-3 2-1,-24 23-481,0-23-672,0 25-416,0-1-160,0-1-545,-24 26-577,24 0-832,0 26-609,24-1 1217,-24-1 481,25 2 480,-1-3-480,1 3 992,1 1 962,-26-27 736,25 22-704,-1-22 1152,-24 0 1058,0 0-513,0 0-736,0-22-609,0 22-33,0-27-703,0 27-386,0-26-607,25 26-65,-25 0-32,24 0-608,3-23-865,-3 23 1088,-24 0 1314,26 23 673,-26-23-288,0 0-289,0 26 128,23-26 513,-23 0 608,0 0-608,0 0-161,0 0-159,0 0-289,0 27-288,0-27-609,0 0-704,0 22-1025,0-22-2595</inkml:trace>
  <inkml:trace contextRef="#ctx0" brushRef="#br1" timeOffset="39758.25">26893 14419 7527,'75'-75'1825,"-50"0"353,-25 26-96,24-27-1057,-24 3-512,0-3-257,-24 1-320,-1 24 160,-26 2-128,27 25 32,-3 24 96,-20 50-96,21-1 0,26 0 96,0 27 609,26 24-32,-1-25-193,24-1-128,2-23-224,-2-1-192,0-1 32,-23-22-192,-1-5 32,24 5 64,-49-27-1121,24 0-2659</inkml:trace>
  <inkml:trace contextRef="#ctx0" brushRef="#br1" timeOffset="40241.3">27965 14220 7655,'27'24'224,"-5"1"-128,5 1 641,-27 23 512,24-23 32,-24 23-256,25-22 224,-25-27 385,0 22 160,26-22-257,-26-22-384,0-5-448,23-22-97,-23-1-63,0-1-65,0-23-352,0 23-192,0 27-288,0-25-257,0 24-480,26-1-704,-26 26-1314,25 26-2402</inkml:trace>
  <inkml:trace contextRef="#ctx0" brushRef="#br1" timeOffset="40854.33">28391 14269 2530,'0'26'9321,"0"-52"-9129,23 26 801,-23-25 0,26 25-833,-1-24-128,-1-1 0,3 25 128,-5-24 481,5-3 31,-27 27-191,0-24-193,-27 24-160,5 0-64,-5 0-64,-22 24 0,0 3-32,23 22 32,-1-25 0,27 1-32,0 26 64,0-27 0,27 2-32,-1-3 64,23-23-64,0 0 32,27 0-32,-27-23 0,0 23 0,-23-26 96,-1 2-96,-1-27 0,-24 26-288,0 25-32,-24 0 96,24 0-1,-25 0 65,-1 0 32,3 25 64,23 1 64,0-1 64,23-1 32,28 2-96,-27-26-32,25 23 0,2-23 0,0-23-64,-2 23-384,-23-26-257,-26 26 224,0-49 417,0 23 160,0 1 129,-26 1 31,26-1 192,-27 25 385,27-24 96,0 24 96,27-27-385,24 27-63,-27 0 31,25 0-191,-22 0-33,-3 0-288,25 0-64,-24 0-384,1-24-417,-1 24-512,-25 0-865,0 0-737,-25 0-897,-1-25-1953</inkml:trace>
  <inkml:trace contextRef="#ctx0" brushRef="#br1" timeOffset="40977.34">29089 13995 4644,'0'-24'7143,"0"48"-6022,0-24 448,0 25 449,24 1-897,-24 23-865,0 0-704,0 2-1410,0-2-1665,0 2-6983</inkml:trace>
  <inkml:trace contextRef="#ctx0" brushRef="#br1" timeOffset="41229.35">29435 14269 14637,'27'-25'513,"-27"1"-513,-27 24 0,5 24 0,-3-24-192,25 25-481,0 1 193,25 23 223,-3-23-287,31-26 480,-4 23 96,0-23 384,-22 0 641,22-23 192,-25-3 97,1 2-546,-25-1-511,0-1-610,-25 1-415,1 1-1346,-25-1-2819</inkml:trace>
  <inkml:trace contextRef="#ctx0" brushRef="#br1" timeOffset="41503.37">29886 14320 6053,'0'50'224,"-25"-27"65,25-23 2305,-26 26-672,26-26-833,-24 0 96,24-26 192,24 3-576,-24-3-128,26 2-289,25-27-384,-28 2-64,28 24-32,0-26 64,-2 27-64,-25 24 64,27-25 0,-26 25-577,24 0-672,-49 0-288,26 25-1827,-26-25-4611</inkml:trace>
  <inkml:trace contextRef="#ctx0" brushRef="#br1" timeOffset="42044.4">29013 14071 5765,'0'0'3171,"0"0"-2338,0 0 1409,-24 0-192,24 24-801,0 1-96,24-1-64,-24 27-576,0-2-385,0 2-256,23-26-577,-23-1-416,0 2-865,0-3-705,26 3-1537</inkml:trace>
  <inkml:trace contextRef="#ctx0" brushRef="#br1" timeOffset="42680.44">28889 14144 8423,'-27'0'2082,"27"0"-384,0 0 864,0 0-928,27-24-769,-5 24-160,31 0-129,-28 0-63,22 0-129,-21-25-32,1 25-256,-3 0-96,1 0-160,-1 0-512,-24 0-546,25 0-767,-25 0-354,-25 0-1632,25 0-5573</inkml:trace>
  <inkml:trace contextRef="#ctx0" brushRef="#br1" timeOffset="42982.45">29036 13796 12075,'-23'50'448,"-1"-27"-416,24 3 897,0-1 833,-25-1-577,25 27-640,25 0-161,-25-2 225,0 0-1,24 2-224,-24-2-191,23 2-33,-23-26-32,26-25 64,-26 24 96,27 2-63,-3-3 63,1-23-128,-25 0-288,24 0-32,-24-23-289,25 23-480,-25-26-448,0 26-641,0-24-1441,0 24-7111</inkml:trace>
  <inkml:trace contextRef="#ctx0" brushRef="#br1" timeOffset="47868.73">2522 4283 11178,'-51'23'673,"51"-23"127,0 0-639,0 0 159,27 26 513,-3-2 32,27-24-353,-2 27-224,26-3-96,-1 1-95,26-25-97,-25 0-193,1 0 1,-27 0-192,0 0-449,-23 0-704,-1-25-1090,-1 1-3074</inkml:trace>
  <inkml:trace contextRef="#ctx0" brushRef="#br1" timeOffset="48085.75">3022 4232 8680,'49'25'192,"0"-25"-128,-23 26-32,23-26-32,0 23 320,-23 3 833,23-2-544,-22 27-193,-27-2 33,0 2 63,0-2 321,-27-24 128,-22 26-352,-1-27-481,1 25-256,-2-23-1442,2-1-4644</inkml:trace>
  <inkml:trace contextRef="#ctx0" brushRef="#br1" timeOffset="57665.28">5988 12397 11947,'0'25'897,"0"-25"-1025,27 0 896,-5 0 642,29 0-385,23 0-545,3-25-384,23 25-32,-27 0-192,-22-24-1057,-2 24-3171</inkml:trace>
  <inkml:trace contextRef="#ctx0" brushRef="#br1" timeOffset="59595.4">20905 12572 11114,'-49'0'192,"24"0"289,25 0 127,0 0 449,0 0 481,-24 0-225,24 0-448,24 0 0,-24 0-129,25 0-255,24 0-385,4 0-160,20 0-128,2 0-321,-1 0 33,1 25-930,-26-25-1248,2 0-4741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02:57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4630 12525 1569,'0'0'384,"0"0"-1088,0 0 383,0 0 770,0 0 640,-25 0 128,25 0-224,0 0-224,0 0 320,0 0 384,0 0-288,0 0-192,0 0 0,0 0-32,0 0-96,0 0-64,0 0-161,0 0-223,0 0-225,0 0-32,25 23-32,-25 3-32,0 23 32,0 2 128,0-2-95,22 2 31,-22 24-128,0-26 32,0 27-96,0-1 32,0 1 0,0-3 0,-22 3-32,22-3 32,0 2 32,0-26 64,0 27 161,0-25-257,0 0 160,0-2-64,0 0-96,0-23 32,0 23 0,0-23-64,22-1 0,-22-1 96,0-24-96,0 25 32,27-1 0,-27-24-32,26 27-64,-26-27-96,24 0 448,1 24-320,-2-24 32,3 0 0,0 0 0,23 0-32,-24 0 0,26 0 96,-27 0-32,25 0-96,2 0 64,0 25-32,-4-25-64,6 0 160,-6 0-96,4 0 64,24 0-64,1 0 32,-27 0 96,26 0-160,-1 0 96,3 0-64,-30 26 96,30-26-128,-3 0 96,1 0 0,-1 0-32,1 0 0,27 0 0,-4 0 0,-23 0 0,50 0 64,-24 0-64,-3-26 64,27 26 96,-25 0-128,24 0 65,-24-25-65,24 25 32,1 0-96,-1 0 64,1-24-128,-1 24 192,27-27-96,-27 27 64,27 0 32,-27 0 64,27 0 0,-2-24 32,-25 24-224,27 0 0,-2 0 64,25 0-32,-24 0 0,1 0 32,-2-25 64,0 25-160,-25 0 128,52 0-96,-28 25 0,3-25 64,-4 0-32,-19 0 64,19 24-32,4-24 97,0 0-65,-2 0 32,-25 0-96,27 0 0,-26-24 32,-1 24 0,0 0-64,-24 0 0,0 0 64,-24 0 0,-3 0 0,-22 0-32,-2 0 32,2 0-64,-27 0 64,-24 0-64,25 0 128,-25 0 0,24 0-64,-24-25-64,0 25 32,0-24 0,0 24 0,25-25 96,-25-1-128,0 2-32,0-1 128,0-1 64,0-23-64,0 0-416,0-2 640,0-23-320,0 21 64,0-20-32,-25-2-64,25 26 96,0-27-96,-24 3 64,24-3-64,-25 25 96,25-22 0,0 20 64,0 4-192,-24 25 64,24-27 64,0 26-256,0 1 32,0-1 32,0 1-33,0-3 161,0 27 64,0-24 0,0 24 97,0-25-1,0 25 0,0 0 64,0 0-192,-27 0 32,27 0-64,-24 0 96,-1 0-128,1 25 96,-1-25-64,-1 0 32,-23-25 64,0 25-96,23 0-32,-48 0 128,23 0-128,-22 0 96,-5 0-64,5 0-32,-2 0 32,-25 0-96,2 0 64,-2 0 64,-2 0-64,2-26 224,2 26-256,-2 0 160,0 0 32,-24 0 32,22 0-64,-22-23-32,-1 23 32,1 0-32,-1 0-32,1 0 64,0 0-32,-3-26 64,3 26-32,0 0 64,-27 0-63,2-25-65,0 25 64,0 0 32,-2 0-160,-24 0 96,26-26 128,-24 26-160,-4 0 32,28 0 32,-49-24-64,21 24 0,3 0 0,1-25 0,-27 25 64,0 0-64,-26 0 64,26 0 160,-24 0-160,0 0 64,26 0-192,-28 0 128,28 0-128,-4 25-352,4-25-321,23 0-1505,1 0-4708</inkml:trace>
  <inkml:trace contextRef="#ctx0" brushRef="#br0" timeOffset="49509.83">13260 13323 10473,'0'0'961,"-24"0"-96,24 0 801,0 0 288,0 0-705,24 0-288,-24 0-321,25 24 33,24-24-129,1 0-319,1 26-65,23-26-32,-1 25-128,3-1 64,26-24-96,-31 0 32,31 0-224,-27 0-353,1 27-448,-3-27-512,-22 0-1890,-28 0-4005</inkml:trace>
  <inkml:trace contextRef="#ctx0" brushRef="#br0" timeOffset="49906.85">13684 13098 12619,'23'0'609,"-23"0"-481,26 0 1281,-26 0 33,0 0-898,0 0-544,-26 0-256,3 27-32,-28-27 224,0 22 64,2 5 32,0-3 0,-26 1 64,26 1 192,0-1 0,-2 24-63,27-25-65,-3 2-64,5-1 64,22-1 32,22 25-32,5-22 1,22-1-161,0-3-129,26 3-511,0-1-1570,-26 26-4837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14:19.1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1662 2330 12812,'-25'26'384,"25"-26"-320,0 0-96,0 0 96,0 0 513,0 0 95,25 0-351,-1 0-33,1 0 0,26 0 0,22 0-31,3 0 127,-3 0-160,5 0-32,21 0-96,-1 0 33,2 0-65,25 0-96,-48-26-32,-3 26-417,-24 0-704,-25 0-1538,-1 0-2626</inkml:trace>
  <inkml:trace contextRef="#ctx0" brushRef="#br0" timeOffset="1308.07">12811 2305 12619,'-23'0'2082,"23"0"-1953,0 0 95,23 0-64,3 0 769,23 0 320,26 0-801,1 0-384,24 0 33,0 0-65,24 0-32,-49 0-321,23 25-960,-22-25-2627,-25 26-5284</inkml:trace>
  <inkml:trace contextRef="#ctx0" brushRef="#br0" timeOffset="12136.69">639 5801 9160,'-25'25'-929,"25"-25"289,0 0 1505,0 0 736,0 0 513,0 0-929,25 0-672,-25 0 31,26 0 225,-26 0-64,23 0-129,-23 0-31,26 0-65,-2 0-96,1 0-127,24 0-97,2 0-64,22 0-96,-20 0 96,21 0 0,-24 0-160,24 0 64,1 0-64,-26 0 128,-24 0-96,26 0 32,-25 0-64,-1 0-96,-25 0-64,0 0-865,0 0-1314,-25 0-1568,25-25-3653</inkml:trace>
  <inkml:trace contextRef="#ctx0" brushRef="#br0" timeOffset="12468.71">1211 5575 12748,'-24'0'576,"-1"0"-448,25 0 609,0 0 512,0 0-192,0 0 32,25 0-544,-1 0-353,3 27 0,-3-27 160,25 24-31,2 1-353,0-1 96,-26-24 0,24 25-32,2 1 0,-2-26-32,-25 24 96,27-24-96,-27 25-64,1-25 128,-1 26-64,-24-26 96,0 25 0,-24-1-32,-1 3-32,-24-5 32,-1 5-128,1 22 32,-29 2-576,31 0-1506,-30-2-4709</inkml:trace>
  <inkml:trace contextRef="#ctx0" brushRef="#br0" timeOffset="24273.38">789 7324 4163,'-26'25'4100,"1"-25"-2530,1 0 320,24 0 160,-26 24-129,26-24-351,0 0-769,0 0-577,0 0-160,0 0 224,26 0 32,-2 0-191,27 0 127,-2 0 96,2 0-192,23 0-96,1 0 97,-26 27-129,26-27 32,1 0 0,-27 0-32,0 0-257,-23 0 97,-1 0-448,1 0-289,-26 0-737,0 0-2177,0 0-1987</inkml:trace>
  <inkml:trace contextRef="#ctx0" brushRef="#br0" timeOffset="24597.4">1211 7124 12619,'-24'0'641,"24"0"-449,0 0 801,0 0 352,0 0 33,24 0-610,3 25-351,-3-25-257,1 24-96,-1 3 64,27-5 0,-26-22-96,26 27-32,-29-1 32,31-3 32,-28 3 1,-1-1-33,1-25 0,-1 24 64,-24 3 32,0-3-96,0-24 256,0 25-128,-24 24-128,-25-23-32,24-1 64,-28 24-160,6 1-384,-4-25-673,0 26-1762,27-2-6534</inkml:trace>
  <inkml:trace contextRef="#ctx0" brushRef="#br0" timeOffset="34871.99">15755 5850 1729,'-23'0'13036,"23"0"-12875,0 0 511,0 0 1,23 0-65,-23 0 385,24 0-320,27 0-385,-2 0 129,2 0 31,0-24-224,-2 24-63,0 0-33,2 0-96,-2 0-32,2 0-64,-25 0-161,21-25-319,-47 25-481,27 0-224,-27-26-1250,-27 1-1184,27 25-353,-24-24-2818</inkml:trace>
  <inkml:trace contextRef="#ctx0" brushRef="#br0" timeOffset="35082">16179 5700 768,'-49'-25'6214,"49"25"-4260,0 0-353,24 0-960,-24 0 608,49 0 97,-22 0-354,46 0-415,-22 0 192,-2 0-129,2 25-319,0-25-65,-28 26-288,3-2 448,-26 1-159,0 1-33,-26-1 64,-23-1-96,24 3-32,-49-5-256,24 31-480,23-30-802,-20 28-2401,21-27-8329</inkml:trace>
  <inkml:trace contextRef="#ctx0" brushRef="#br0" timeOffset="43188.47">16005 7200 11146,'-24'0'705,"24"0"960,0 0-127,0 0-129,0 0-32,0 0-544,0 0-609,0 0 1,24 0 191,1 0 32,24 22-95,2-22-129,-2 0-64,28 0-96,-30 0 0,30-22-160,-28 22-256,27 0-449,-53-27-608,3 27-1026,-2-24-1921,-24 24-4484</inkml:trace>
  <inkml:trace contextRef="#ctx0" brushRef="#br0" timeOffset="43441.48">16380 6998 12267,'-26'0'320,"52"0"97,-26 25 704,49-25 0,-24 0 160,26 26-512,-2-26-481,0 25-128,0-25 257,2 24-65,0 2-96,-2-1 33,-25-25-257,-24 24-32,0 3 64,0-5 96,-24 31-128,-52-30-64,27 28-224,-26 0-1,0-2-95,26-25-417,-27 27-1024,27-2-2724</inkml:trace>
  <inkml:trace contextRef="#ctx0" brushRef="#br0" timeOffset="64139.66">6251 10943 5893,'-26'0'2402,"26"0"-1313,0 0 0,0 0 577,0 0-32,0 0-289,0 0-833,0 0-384,0 0 353,26 0 256,1 0-161,22 0-192,0-24 65,26 24-353,1 0-32,-3 0-32,-22 0-32,23 0-128,-24-25-192,26 25-353,-52 0-993,1 0-2754</inkml:trace>
  <inkml:trace contextRef="#ctx0" brushRef="#br0" timeOffset="82114.69">19323 9320 2017,'-25'0'1410,"25"0"-193,0 0 32,0 0 289,0 0-129,0 0-448,0 0-289,0 0-191,-26 0 159,26 0 65,0 0 32,-25-24-289,1 24-320,24 0-64,-49 0-64,22 0 0,-22 0 0,-26-25 65,24 25-33,-22 0-32,-27 0 0,24 0 32,3 0 0,-3-24 96,1 24-32,2 0-64,-5 24-64,5-24 64,22 0-32,2 0 0,0 25-32,-2-25-64,26 0-96,-24 0 95,23 24 33,0-24-64,1 0 0,3 0-32,-3 25 128,25-25-32,-26 0 64,-1 26 0,3-26 0,24 25 0,0-25 64,-25 0-96,25 24 32,0-24-32,0 25 64,0-25 0,25 26 32,-25-1-64,0-1 0,24 1 32,-24 1-32,0 23 0,0 2 0,0 0 32,0-2-32,0 26-32,0-1 64,0 1-32,0 0 0,0-1 0,0 1 0,0 1 32,27-1-32,-27 1 0,0-27 32,26 0 0,-26 1-32,0-1 128,0-22-32,0 22-32,25-25 33,-25 3-1,0 22-64,22-25-32,-22 3 32,0-3 0,25-24 96,-25 25 224,0-25 161,26 24 95,0-24-127,-26 0-257,25 0-96,-25 0-32,24 0-32,-24 0-32,25 0 32,-1 0-32,3 0 0,-3 27 0,25-27 0,-24 0-32,26 24 32,-27-24 161,25 0-65,-22 0-96,-1 0-32,21 25 32,-22-25 0,27 0-32,-27 0 0,24 0-64,2 0 0,-2 0-64,0 0-33,2 0 129,-2 0 0,2 26 32,-2-26-32,26 23 32,-24-23 32,22 0-32,3 0 0,-1 26-32,23-26 0,-22 0 32,25 0-96,-3 0 0,2 0 0,25 0 96,-25 0 32,1-26 0,-3 26 0,2 0 0,0 0 0,-24 0 32,23 0-64,-25 0-32,1 0 32,1 0-32,-3 0 32,3 26 32,-3-26-32,29 0 0,-27 24 160,23-24 353,2 0-193,0 0-192,-24 0-32,22 0-32,3 0 0,-25 0-128,-3 0-96,27 0-32,-51 0 0,26 0 64,-24-24 96,25 24 32,-27-26 32,2 26 0,-27 0-32,25-23 32,-24 23-32,26 0-32,-27 0 64,1 0 0,25 0-32,-23 0 0,-5 0 64,29 0 96,0 0 0,-28 0 193,28 23-97,-27-23-64,25 0-96,-22 0 64,22 0-128,-23 0 0,-3 0-64,3 0 64,-26 0 0,25 0-96,-25 0-32,24 0 128,-24 0 32,26-23-128,-26 23 160,0-26-96,0 26-64,23-25 0,-23 1 0,0-3 32,0 3 64,0-25-64,0-2 32,0 2-192,0-2 224,0-25-64,0 3-64,0 22 128,0-22 64,26 22 32,-26-23 0,0 23-96,0 0 96,25-24 65,-25 1-33,0 24-128,0-24-64,0-26-64,0 25 64,26-25-257,-26 24-63,25 1-129,-25 0 257,0 26 320,0 24-160,0-1 32,0 26 32,0-25 0,0 25-96,0 0 0,-25 0 32,25 0 32,0 0 32,-26 0-64,1 25 64,-1-25 0,3 0 0,-3 0-96,-23 0 96,0 0 0,-2 26 0,-22-26 0,-3 0 0,1 0 32,-1 25-32,-48-25 64,0 0-64,-25 0-32,0 0 0,-28 0 64,3 0 32,1 0-32,-4 0-32,-21 0 0,-4-25 96,4 25 32,-3 0 289,27 0-321,1 0-32,-1 0-64,-27 0 32,25 0-64,3 0-160,-2 0 192,26 25-64,24-25-161,-1 24-2273,2-24-4004</inkml:trace>
  <inkml:trace contextRef="#ctx0" brushRef="#br1" timeOffset="87761.01">18748 10894 6598,'-25'0'1185,"25"0"-512,0 0 608,0 0 512,0 0 321,0 0-736,0 0-674,0 0-63,0 0-32,0 0-65,25 0 1,1 0-321,-1 0 0,-1 0 0,1 0-96,-1 0 97,29 0-97,19 0 0,-20-24-128,22 24 64,1 0-32,25 0-32,-2 0 32,2 0 0,0 0-32,24 0 0,-22 24 0,23-24 32,-26 0-32,26 0-32,-25 0 64,-2 0-32,4 25 96,22-25-96,-24 0-64,0 0 128,-27 0-64,27 0 96,-24 0-96,-1 0 64,-26 0-64,26 0 64,-26 0-96,-22 0 64,-3 0 0,1 24-64,-1-24 0,1 0 64,-25 0-128,0 0-224,0 0-641,-25 0-769,1 0-2818</inkml:trace>
  <inkml:trace contextRef="#ctx0" brushRef="#br1" timeOffset="89110.09">24685 9471 4035,'0'0'6118,"0"25"-6118,0-25 545,24 24 512,-24 27-32,0-2 224,0-23-513,0 23-351,0 0-97,0 2 321,0-26-97,0 1 1,0-26-1,0 0 321,0 0 160,0-26-673,0 1-256,0-26-64,25 29 32,-25-29-128,26 0-96,-26 2-64,27 23 96,-3 1 128,-24 1 0,23 24 64,-23 0-32,24 24 64,-24-24 128,27 51-128,-27-27 0,26 27 0,-26-26-64,25 26 0,-1-29-32,-24 29-96,0-26-64,25 1-193,-25-1-255,24-1-642,-24-24-1024,0 25-1794,27-25-5316</inkml:trace>
  <inkml:trace contextRef="#ctx0" brushRef="#br1" timeOffset="89573.12">25160 9571 10922,'-26'0'2178,"26"0"-1217,0 0 352,0 0 0,26 0-31,23 24-290,-25 1-511,27 1-193,-24-1-256,20-1 96,4 3-64,-25-5-96,-1 5-128,-1-3-160,1-24-257,-1 0-416,-24 0-416,0 0-801,0-24-1281,0 24-1538</inkml:trace>
  <inkml:trace contextRef="#ctx0" brushRef="#br1" timeOffset="89767.13">25484 9545 6982,'-24'0'3267,"24"0"-2498,0 0 1313,-25 26 160,-1-2-801,1 1-640,-1 26-352,-21 0-321,20-29-96,1 5 0,26 22-160,0-49-353,0 26-384,0-1-800,0-25-2179,26 0-4676</inkml:trace>
  <inkml:trace contextRef="#ctx0" brushRef="#br1" timeOffset="90243.16">25757 9595 8872,'25'0'897,"-25"0"-929,0 0 1249,0 25 833,26-25-481,-26 26-608,0-1-384,0 26-97,0-29-63,0 5-289,0-3-64,0 1 0,0 1 0,0-26 64,0 0-64,0 0 320,0 0-223,0-26-97,0 1 32,0-26-96,27 29-160,-27-29 128,22 26 0,3-26-417,1 27 193,-1-2 160,1 1 64,-3 25 192,3 0 224,-26 0 129,25 0 63,-1 25-63,-24 25 63,27-25-31,-5 26-321,-22-27-64,27 25-128,-3-22-160,-24-3-609,0 27-736,0-26-2018,0-1-8585</inkml:trace>
  <inkml:trace contextRef="#ctx0" brushRef="#br1" timeOffset="103449.9">18623 9571 5861,'-24'-26'288,"-1"26"577,25 0-673,0 0-192,0 0 225,0 0 511,0 0-31,0 26 128,0-2-225,25 1-159,-25-25 63,0 26-63,24-1 31,-24 26 161,0-29 159,0 5-159,0 22-225,0 2-95,0 24-1,0-1-32,27 1-192,-27 0-32,0-1 1,0 3-1,0-3-64,0-23 32,0 22 0,-27-22 32,27 22-64,0-22 0,0-26-64,0 26 128,0-27-64,0 1-64,0-1 128,0-24-128,0 27 64,0-27 96,0 0-64,0 0 64,0 24-128,27-24-64,-27 0 0,0 0 32,24 0 32,-24 0-33,25 0-31,-1 0 0,1 0 96,1 25-64,23-25 32,-24 0-64,26 0-32,22 0-96,-22 0-64,24 0 31,1 0 161,-3 0 32,3 0-32,-3 0-128,3 0-32,-1 0 127,0 0-351,1 24 128,-3-24 224,1 0-65,1 0-31,1 0 96,-1 0 0,0 0 128,1 0-32,-27 0 0,26 0-64,-26 0-417,27 0 193,-3 0 96,-22 0-65,24 0 225,-1 0-64,1 0 128,-26 0 128,2 0-31,-2 0 31,0 0 192,4 0 32,-4 0-224,0 0-96,-23 0-96,23 0 32,-24 0 32,-1 0 0,3 0-64,-3 0 64,1 0-64,-1 0 64,1 0 0,-25 0 64,26 0-128,-26 0 32,0 0 0,0 0 32,0 0 192,0 0 97,0 0-65,0 0-32,0 0 128,-26 0-63,26-24-65,0 24 192,0-25-64,0 1-63,0-3 31,0 3-64,0-25-32,0 22 0,0-46-31,0 22-33,0 2-160,26-26 160,-26-1 352,0 27-288,25 0-31,-25-28 63,0 28 224,0-2-95,0-23-193,0 24-64,24-24-96,-24-1-32,0 24 0,0 2 0,0 0 32,0-2 32,0 26 32,0-1 128,0 26 0,0-25 0,0 25-128,0 0-32,0 0-32,0 0 33,-24-24 63,24 24-96,0 0-64,-25 0-1,25 0 65,-26 0-64,-23-26 32,24 26 64,-50 0-32,26 0 0,-28 0-32,-21 0 64,-2 0 0,0 0-128,-49-25 128,-2 25 32,2 0-32,-24 0-128,-29 0 96,27 0 0,-23 0 0,0 0 64,21 0 225,28-24-97,-2 24-96,27 0-64,24 0 96,2 0-160,-2 0 0,49 0-32,0 0 160,4 0-64,21 0-64,-1 24-128,27-24-993,0 25-1762,27 1-5317</inkml:trace>
  <inkml:trace contextRef="#ctx0" brushRef="#br1" timeOffset="104214.96">24485 10170 6534,'0'0'2946,"0"0"-2625,27 0 1312,22 0 257,26 0-96,23 0-577,26-26-480,27 26-257,24-25 97,-1 25-33,28-24-95,-5 24-161,-21-25-160,-52 25-352,1 0-481,-26 0 32,-48 0-1280,-24 25-3076</inkml:trace>
  <inkml:trace contextRef="#ctx0" brushRef="#br1" timeOffset="113670.5">28129 9620 13901,'0'-49'864,"0"49"-671,-25 0 159,25 0-32,-26 0 97,-1 24-321,3 1-32,-23 26-64,-6 0 96,28-2 0,1 26-32,-1-1 96,1 1-96,24 0 64,24-26 65,1 2-33,24-2-32,4 2 32,18-26-32,7 1 160,-5-26-31,2-26-97,1 1 128,-25-1-128,22 1-128,-22-24 32,-2-2 161,-24 2-129,-25-1 0,-25 1 64,-1-27 32,-21 1 128,-6 26 65,6 0-129,-31-2-128,29 26-224,0-1 96,-1 26-96,25 0-417,1 0-640,24 26-1025,24-1-2754</inkml:trace>
  <inkml:trace contextRef="#ctx0" brushRef="#br1" timeOffset="114009.52">28950 9595 8359,'51'-50'1442,"-24"25"-545,-27 1 1569,0-1-288,0-1-384,0 26-705,0 0-513,0 0-287,-27 0-225,1 26 32,1 23-32,1 2 64,-1 24 64,1 1 32,24-3 161,-27 3 223,27-1-416,0-1-63,27-24 31,-3 24-192,1-48 64,24 23-128,4-24-545,-6 1-416,4-1-769,-25-25-2370,-26 26-9319</inkml:trace>
  <inkml:trace contextRef="#ctx0" brushRef="#br1" timeOffset="114370.54">29276 9995 12299,'0'0'288,"0"25"-352,0-1 1025,0 27 513,23-27-898,-23 27-544,0-2-64,0-24 64,0 1 32,0-1 128,0 1 97,0-26 576,0 0-385,0 0-224,0-26-224,0 1 64,0-1-192,26 1-64,-26-24-192,25-2 96,-1 27 95,3-1 225,-3-1 193,1 26 159,24 0 1,-49 26-65,26-1 64,-26-1-192,0 27-127,0-26-33,0 24-257,0-23-351,0 25-321,27-28-608,-27 3-1474,0-1-3171</inkml:trace>
  <inkml:trace contextRef="#ctx0" brushRef="#br1" timeOffset="114831.56">29699 9471 13004,'26'-26'1537,"-2"1"-1537,1 25 128,1 0 449,-3 0-385,3 25-192,-1-25-480,-25 26-257,24-1 160,3-25-63,-27 24 159,0-24 513,0 25 385,-27-25 223,27 26-223,-24-26-161,-1 24-160,25-24-96,0 25 32,0 1-160,25-26-96,-25 25-64,24-1 191,3 3-95,-5-5 32,-22 5 128,0-3 96,0-24 192,0 25 97,-22-25 63,-5 26 97,-22-26-97,23 0-288,3 0-128,-28 0-64,51 0-288,-24 0-417,24 0-736,0 0-1282,0 0-1697</inkml:trace>
  <inkml:trace contextRef="#ctx0" brushRef="#br1" timeOffset="115170.58">30174 9320 4900,'0'-24'8648,"0"24"-8904,0 0 1441,0 24 833,0-24-865,22 51-448,5-26-193,23 24 65,-1 2-33,-24 24-63,26 0-257,-2 1-96,-25-3-96,3 3 64,-27 24-96,0-27 0,-27 2-160,-22 1-64,0-1 64,-2-24-385,2 23-544,-28-23-320,30-2-513,-30 0-2979</inkml:trace>
  <inkml:trace contextRef="#ctx0" brushRef="#br1" timeOffset="124324.11">28178 10843 7783,'24'0'1153,"-24"0"-993,0 0-320,0 0 192,0 0 32,26 0-128,-1-24 32,-25 24-224,49 0-1,-25-25 225,3 25 0,-3 0 64,3 0 161,-5 0 95,-22 0 96,51 0-95,-24 0-129,-3 0-128,-1 25-32,28-25 0,-25 24 32,-1-24 0,-1 27 0,1-27 0,25 0 64,-1 0-64,-24 0 64,26 0 160,-2 0-96,0 0-128,4 0 129,-6-27 191,4 27 289,-25 0-129,23 0-128,-24 0-255,-1 0-65,25 0-32,2 27-32,24-27 0,-26 0 32,29 24-32,-5-24 64,1 0-32,1 25-64,25-25 64,0 0 160,-2 0-32,-21 0-640,-3 0-1923,-24 0-1953</inkml:trace>
  <inkml:trace contextRef="#ctx0" brushRef="#br1" timeOffset="128518.35">21816 12417 7975,'0'0'1057,"0"0"-384,0 0-225,27 0 705,-3 0 673,25 0-609,27 0-416,-3-24-417,2 24-224,27 0-128,-28 0-544,1 0-1762,-26 0-2819</inkml:trace>
  <inkml:trace contextRef="#ctx0" brushRef="#br1" timeOffset="140950.06">3956 12142 13708,'0'0'-736,"26"0"-321,23-23 448,2-3 673,23-1 513,1 5 288,0-29-385,23 0-416,2 2 256,2-2 321,22 2-193,-50-2-191,26 27-193,-25-25-96,-1-2-257,-23 26-191,-2-26-1057,-25 29-1795</inkml:trace>
  <inkml:trace contextRef="#ctx0" brushRef="#br1" timeOffset="141202.07">5004 11493 9064,'0'27'288,"24"-54"-896,27 27 512,0-24 160,23-1 384,-1-1 705,4 2-416,-3-3-353,1 27 417,-1-24 224,-22 24-577,-27 0-255,-2 24 191,-23-24 0,0 27 65,0 23-161,-23-25-128,-28 26-128,25-2-256,-48 26-481,23-26-1601,2 0-2819</inkml:trace>
  <inkml:trace contextRef="#ctx0" brushRef="#br1" timeOffset="142503.15">28078 10919 1665,'-27'-25'1473,"27"25"-512,-24 0 449,1-24-193,23 24 128,-24 0-64,24 0-31,0 0-225,0 0-97,0 0-95,0 0-128,0 0 64,0 0-1,24 0-255,-1-27-97,28 27-224,0 0 1,48 0-161,26-24 64,26 24-32,22-25 192,27 25 224,-49-24-31,-4 24 31,-23 0-480,-22 24-128,-4-24-64,28 0-64,-2 25-353,-24-25-128,-2 24-31,-47-24-129,23 0-64,-48 27-673,-1-27-1569,-25 0-5445</inkml:trace>
  <inkml:trace contextRef="#ctx0" brushRef="#br1" timeOffset="151729.67">19647 13167 9032,'24'25'-352,"-24"-1"320,0 25 608,0 4 834,0-4 95,0 0-320,0 2-608,0-27 223,0 25 129,0-49-224,0 27 32,0-27 192,0-27-161,0 27-640,0-49 33,0 25 31,0-27-288,27 2 96,-27 0-257,22-4-191,5 4 192,22 25 96,-23-1 63,-3 25 226,3 25 127,-1-1-96,-25 3 160,0 22-31,24 0-97,-24 1-32,0 1-160,0-2 64,27-24-128,-27-1-192,0 3-513,22-27-576,5 0-1602,-3 0-4068</inkml:trace>
  <inkml:trace contextRef="#ctx0" brushRef="#br1" timeOffset="151909.68">20244 13116 12107,'0'0'5317,"0"0"-5029,27 0 609,-3 0 480,27 0-512,-28 0-416,28 0-385,0-24-288,-29 24-513,5 24-640,-3-24-1827,2 25-3362</inkml:trace>
  <inkml:trace contextRef="#ctx0" brushRef="#br1" timeOffset="152045.69">20420 13265 11691,'-25'27'2850,"25"-1"-2593,0-26 928,25 0 384,26 0-448,-29 0-448,29 0-609,0 0-352,-2 0-930,2 0-2721</inkml:trace>
  <inkml:trace contextRef="#ctx0" brushRef="#br1" timeOffset="152285.71">21168 13092 13773,'0'24'1217,"0"1"-1025,-26 1 1121,26-1-128,0 26-352,-23-2-609,23 0-160,0-23-256,0 23-481,23-23-512,3-1-801,0-1-1633,23-24-1730</inkml:trace>
  <inkml:trace contextRef="#ctx0" brushRef="#br1" timeOffset="152587.72">21541 13167 10025,'-24'0'3011,"24"25"-2819,-25-1 737,25 25 320,-24-22-480,24 22-449,0-23-224,24-2-64,1 27-32,-1-51 0,3 25 64,23-25-32,-2 0 64,-22-25 161,0-1 159,-1 1-32,-1 1-31,-24-2-129,0-23 0,0 22-192,-24 5 289,-1-5-193,-27 3-32,27 24-256,2 0-417,-1 0-672,24 24-1698,0-24-2626</inkml:trace>
  <inkml:trace contextRef="#ctx0" brushRef="#br1" timeOffset="152911.74">22191 13216 13388,'0'-24'-961,"-26"24"737,26 24 1665,-25-24-352,25 27-384,-22 22-385,22-23-31,22 23 31,-22 0-192,25-23-32,26-1 0,-25-1 96,23 1 257,-24-25-33,26 0 161,-2-25 31,0 1 129,2-1 64,-27-26-225,1 1-223,-25 1-161,-25 0-160,1 22-64,-52-22-128,27 23-64,-26 1-1058,-25 25-1280,24 0-8232</inkml:trace>
  <inkml:trace contextRef="#ctx0" brushRef="#br1" timeOffset="154862.84">16030 10670 11050,'-25'0'1569,"25"0"-223,0 0-1122,0 0-32,25 0 449,24 0 384,26 0-449,1 0-320,24-27-31,-1 27 31,0-24-96,2-1-128,-3 1-32,-22 24-384,-25-26-801,-4 1-1090,5 25-1312,-27-24-1730</inkml:trace>
  <inkml:trace contextRef="#ctx0" brushRef="#br1" timeOffset="155048.84">16878 10446 1953,'-75'24'3332,"48"-24"-866,5 0-1153,22 25-768,0-25 191,22 0 642,29 24-289,0-24-449,24 0-319,1 0 191,-3 0 321,1 0-225,-48 0-479,-1 25-97,-25 25 64,-51-1 32,2 2-256,-27 25-481,3-3-800,-27 3-2403</inkml:trace>
  <inkml:trace contextRef="#ctx0" brushRef="#br1" timeOffset="158619.07">19896 14064 11434,'0'51'641,"0"-26"-609,0 26 32,0 22 64,0 3 224,0-1 33,0-26-33,0 2 161,0-27 480,0 3-97,24-27 65,-24 0 0,0-27-448,0-22-513,27-3 416,-27 4-320,0-2-32,22-26-96,5 52-96,-3-25-32,2 24 0,-1 25 64,1 0 0,-3 0 160,3 25-128,-26 24 160,25 2-128,-25-2 96,0 26-352,24-52 448,-24 29-417,27-27-383,-27-1-513,22-24-1218,5 0-1857</inkml:trace>
  <inkml:trace contextRef="#ctx0" brushRef="#br1" timeOffset="158786.07">20493 14115 15726,'51'0'1442,"-25"25"-1026,22-25 577,4 0-224,-3 0-609,0 0-192,2 0-929,-2 0-1409,-24 26-3171</inkml:trace>
  <inkml:trace contextRef="#ctx0" brushRef="#br1" timeOffset="158922.07">20670 14264 14958,'-52'51'832,"78"-51"-735,0 25 223,-1-25-64,24 0-160,2 24-480,22-24-1698,3 0-2242</inkml:trace>
  <inkml:trace contextRef="#ctx0" brushRef="#br1" timeOffset="159146.1">21517 14064 16655,'24'51'609,"-24"-51"-353,0 25 641,0 26-192,0-2-289,-24 2-320,24-2-320,0 1-321,0-2-255,24-22-97,-24 0-801,27-1-1537,23-1-192,-27-24-3556</inkml:trace>
  <inkml:trace contextRef="#ctx0" brushRef="#br1" timeOffset="160162.16">21816 14191 10762,'-24'49'416,"24"2"-64,-25-27 898,25 25-257,25-23-385,-25-1-448,24-2 0,27-23 257,-26 26-1,24-26-31,2-26-97,-27 26 32,25-23-32,-49-2 33,26-25-65,-26 25-128,-26 1 192,2-27-288,-25 26 129,24 1 63,-1-1 320,1 25-287,1 0-225,24 0-32,0 0-225,0 0-447,24 0 95,27 0 33,-2 0-577,26 0-65,-26 0-63,2 0 0,0 0 480,-2 0 641,0-26 256,-22 26 449,-27 0 288,24 0-193,-24 0 129,-24 0-737,-3 26-64,3-1 0,24-25 288,-25 49-159,25-25-65,0 27-64,25-26-225,-1-1-319,3 27-33,22-51 225,0 23 192,2-23 256,-2 0 96,-25-23 128,2 23 161,1-25 320,-5-25 160,-22 25 160,0 1-513,0-27-223,-22 2-161,-5 24 32,-23-1 32,25 1-192,1 1 97,-1-3 127,25 27-416,0 0 96,0 0-160,25 0 64,24 0 64,1 0-161,24 0 33,-23 27 224,-25-27-160,-3 0-64,3 0 128,-26 24-64,0-24 192,0 0-160,-26 0 128,26 0-96,-23 25 160,23-25-160,0 0 32,0 0-320,0 0-257,23 0 257,-23 0 160,26 0-96,-26 0 31,25 26 129,-1-26 96,-24 0 0,0 0-64,27 25 32,-27-25 32,0 24 32,-27 1 96,27-25 32,-24 24 97,24 3-65,0-3-96,0 1-64,0-1 32,24 27-64,3-51-32,-5 23-128,29 3 96,0-26 32,-28 0 32,28 0 192,-27-26 288,2 3-31,-3-2 127,3-25-95,-26 1 31,0-2-127,0 2-161,-26 24-320,-23-26 480,0 27-480,0-3 0,-2 5-384,-22 44-674,22-22-1856,0 27-8778</inkml:trace>
  <inkml:trace contextRef="#ctx0" brushRef="#br1" timeOffset="166505.51">20020 15339 12523,'26'0'-384,"-26"0"32,0 24 352,0 1 192,0 25 352,0-1 289,-26 27-96,26-27-353,-24 28 193,24-28 224,0 26-129,-27-50-95,27-1-97,0 3 97,0-27-417,0-27-192,27-22-32,-27-1 64,24 1-96,2-27 0,-1 25-321,1 2 129,-26-2 224,23 2 64,3 25 96,-1 24 64,-1 24-64,3 1 32,-5 26 0,5-2-64,-27 0 1,24 2-130,-24-25 162,0 23-258,25-24-351,1-1-97,-26 2-1280,23-26-2916</inkml:trace>
  <inkml:trace contextRef="#ctx0" brushRef="#br1" timeOffset="166692.53">20644 15363 9737,'51'0'7879,"-27"25"-7142,-24-25-64,25 0 127,-25 0-543,24 0-193,27 0-257,-26-25-671,-1 25-802,27 0-1473,-26 0-3972</inkml:trace>
  <inkml:trace contextRef="#ctx0" brushRef="#br1" timeOffset="166829.54">20893 15463 5829,'-49'51'7655,"49"-51"-6950,-25 24 416,25-24 128,25 25-672,-1-25-321,27 0-544,-26 0-1378,24 0-2530,2-25-7045</inkml:trace>
  <inkml:trace contextRef="#ctx0" brushRef="#br1" timeOffset="167363.57">21816 15363 9609,'27'-24'2562,"-27"-3"-1441,0 27 673,0 0-193,0 0-960,0 0-353,0 27 289,-27-3 63,27 27-159,0-2-321,0 26-96,0-1 32,0-23-192,27 0-192,-27-2-353,0-25-256,24 2-993,1-26-2658</inkml:trace>
  <inkml:trace contextRef="#ctx0" brushRef="#br1" timeOffset="167652.57">22242 15414 14733,'0'0'225,"0"24"-193,0 1 96,0-1-96,0 27-128,-26-26-385,26 24 1,26-23 95,-1-1 450,-1 1 351,1-26-64,-1 0 97,27 0 480,-26 0-129,-1-26 1,-24 1-64,25-26-129,-25 27-319,-25-25-97,25 22-384,-24 3-161,-1-25-63,-26 23-353,27 26-1025,24 0-2305,-25 0-4870</inkml:trace>
  <inkml:trace contextRef="#ctx0" brushRef="#br1" timeOffset="167969.6">22840 15388 12043,'24'26'3203,"-24"-26"-3684,0 0 449,-24 24 353,-1 1-65,-1-1 64,26 27-256,0-26-32,0 24 32,0-23 65,0 25 95,51-26 96,-27-25 96,25 0 65,-22 0-33,22 0 65,0-25 31,-23-1 1,-1-25-129,-25 26-63,0 1-193,0-25-224,-25 22-225,-1 3-191,3-1-513,-28 25-929,27 0-1729,24 0-3364</inkml:trace>
  <inkml:trace contextRef="#ctx0" brushRef="#br1" timeOffset="168272.62">23213 15414 12299,'77'-26'1474,"-77"26"-1122,23 0-64,3 0 193,-26 0 512,0 26-737,0-26-128,0 49-96,0-25 64,-26 3-96,26 22 32,0-25 32,26 1 64,-26 1 0,49-1 193,-22-25 63,-5-25 96,29 25 65,-26-26 96,1 1-321,-3 1-128,3-1 0,-26 1-128,-26-3-64,26 3-96,-23-1 96,-28 1-320,27 24-865,-25 0-1121,22 0-3140</inkml:trace>
  <inkml:trace contextRef="#ctx0" brushRef="#br1" timeOffset="168572.64">23912 15438 14701,'49'-24'32,"-22"24"-640,-27 24 1152,-27-24-159,27 25-65,-24-1-256,24 3-96,-25 22 0,25-25-96,25 1 32,-25 1 160,51-1 416,-27-25 161,25 0 288,2 0 64,-26-25-128,24-1-97,-25 1-191,2-24-193,-26 25-95,0-27-225,0 26-32,-50-25-321,1 25-672,-2 1-1505,-23 24-4805</inkml:trace>
  <inkml:trace contextRef="#ctx0" brushRef="#br1" timeOffset="171474.8">20120 16413 7431,'0'24'640,"26"-24"97,-26 0 736,25 0 289,-1 0-897,25 0-289,2 0-191,0 0 31,23-24-256,-1 24-64,29 0-64,-2-27-32,49 27 0,0-24-32,26-1-32,0 1-32,50-2 0,-1-23 96,0 22 0,2-22 0,23 0 0,-25 23 32,1-23 64,-26 24-64,1-1-32,0 26 0,-27-25 0,3 25 0,-27-24-128,-25 24-128,-22 0-449,-31 0-480,-18 0-929,-28 0-2658</inkml:trace>
  <inkml:trace contextRef="#ctx0" brushRef="#br1" timeOffset="175046.01">19323 15813 15182,'24'-26'-384,"1"26"-1346,-25 0 353,-25-24 992,25 24-287,-24 0-1,-27 0-1057,2 0-768,0 0 1281,-27 0-1250</inkml:trace>
  <inkml:trace contextRef="#ctx0" brushRef="#br1" timeOffset="175182.01">18150 15813 14445,'-124'25'609,"73"-25"-898,0 0-1088,29 0-641,-3 0-1153,25 0-3971</inkml:trace>
  <inkml:trace contextRef="#ctx0" brushRef="#br1" timeOffset="175305.02">17278 15787 14029,'-200'26'-160,"100"-26"-3364</inkml:trace>
  <inkml:trace contextRef="#ctx0" brushRef="#br1" timeOffset="175515.03">15082 15689 4228,'-175'49'12876,"101"-49"-13101,23 0-2433,0 0-5734</inkml:trace>
  <inkml:trace contextRef="#ctx0" brushRef="#br1" timeOffset="175701.04">14158 15689 14894,'-124'25'512,"50"-25"-416,-1 0 32,24 0-64,2 0-128,-2 0-320,2 0-897,25 0-577,-27 0-448,2 0 576,-2 0 1922,26 0-192,-24 0-6214</inkml:trace>
  <inkml:trace contextRef="#ctx0" brushRef="#br1" timeOffset="176105.07">13708 15263 9833,'0'-24'1601,"0"24"-736,-23 24 64,23-24 96,-51 0-384,27 27-417,-25-5-192,-27 29-160,1-26-96,26 1 159,-26-2 97,-23 1-32,47-1 65,-23 3 95,21-3 256,4 25 417,25-24 192,-1 26-673,25-25-128,0 23-128,49 0-160,0 2-96,4 0-32,45-29 0,-22 5-577,-1-3-2274,-1 27-9320</inkml:trace>
  <inkml:trace contextRef="#ctx0" brushRef="#br1" timeOffset="186707.67">5079 12992 13548,'25'49'128,"-25"2"-128,26-2 32,-26 26 97,0 27 351,0-29-256,0 3-96,0-27-96,0-25 129,0 3 319,0-27 65,0 0 447,-26-51-735,26 2-225,0-2 64,0-24 160,0-1-160,0 3-96,26-3 0,-3 25-32,1 2 96,29 25 321,-29-1 159,25 25-160,2 25 97,-26 24-161,-1 26-256,1 1 32,-1-3-320,3 3-128,-3-1-257,1-24-288,-1-2-672,1-25-1986,1-24-6631</inkml:trace>
  <inkml:trace contextRef="#ctx0" brushRef="#br1" timeOffset="186909.69">5827 13041 18801,'0'24'1249,"0"-24"-1473,25 0 320,1 0 129,-1 0 127,24 0-288,-25 27-128,27-27-1153,-26 0-961,-25 24-1730,24-24-7110</inkml:trace>
  <inkml:trace contextRef="#ctx0" brushRef="#br1" timeOffset="187032.69">5952 13243 15726,'0'49'481,"24"-23"-289,3-3 321,-3-23 191,25 26-351,-24-26-610,27 0-2305,-4-26-11660</inkml:trace>
  <inkml:trace contextRef="#ctx0" brushRef="#br1" timeOffset="187493.72">7000 12643 14445,'51'-26'1602,"-29"26"-930,5 26-191,-3 23 63,1-22 161,-25 22-321,0 26-159,0-1-161,0 25-64,-25-23-289,25-1-63,25 1-225,1-27-672,-3 0-1313,3-23-2371</inkml:trace>
  <inkml:trace contextRef="#ctx0" brushRef="#br1" timeOffset="187833.74">7673 12843 15438,'0'25'545,"0"-25"-1154,-25 49-800,25 1 736,-24 24 481,24 1 128,0 1-545,49-3-1633,0 3 993,2-26 769,22-25 608,4 1 352,-3-52 385,-23 1 192,-2 1 256,2-25 129,-27-4 127,1-20-352,-25 22-256,-25-25-224,-26 27-193,2 0-384,-26-1-31,1 25 63,-26 1-192,50 24-289,-1 0-607,28 0-1282,23 0-2755,23 0-5221</inkml:trace>
  <inkml:trace contextRef="#ctx0" brushRef="#br1" timeOffset="188150.76">8745 12268 12716,'0'0'-193,"-24"0"-223,-1 25 448,1-1 64,-27 27 609,26-2-97,1 26-383,24 1-129,0-1-64,0-26 32,24 0 32,1 2 32,-1-26 352,27-25 225,-26 0 192,-1 0-128,27-25-193,-51 1 33,26-3-161,-26-22-63,-26 23-353,0 3-64,-23-3-705,-27 26-1601,-22 0-6599</inkml:trace>
  <inkml:trace contextRef="#ctx0" brushRef="#br1" timeOffset="194893.14">5277 14140 9577,'-23'26'2017,"23"-1"-2177,0-25-352,23 0 1184,28 0 770,24-25-385,25 25-577,51-26-127,-4 1 63,55 25 161,20-24-161,29 24-160,24-27-32,-2 5 65,25-5-161,4-22-96,-27 23 64,-26 1 0,-51-25 32,3 27-96,-52-3-96,-49 1 32,-27 25-384,-22 0-1730,-51 0-6503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16:23.69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 3325 2081,'0'26'865,"0"-26"192,0 0 705,0 0 320,0 0-384,0 0-481,0 0-64,-25 0-128,25 0-224,0 0-161,0 0-191,0 0-65,25 0 257,-25 0-161,26 0-192,-3 0-160,27-26-96,1 2 64,23-1-96,-1-1 33,3 1-33,-1 1 64,27-1-64,-4-1 0,-23 1 64,1-1-32,-3 3-64,-22 23 32,-2-26 0,2 26-32,-51 0 0,24 0-32,-1 0-65,-23-25-63,0 25-128,0 0-609,0 0-544,0 0-545,0 0-1313,0 0-5188</inkml:trace>
  <inkml:trace contextRef="#ctx0" brushRef="#br0" timeOffset="287.01">1909 2901 8167,'-49'0'321,"23"0"319,26 0 513,-25 0 673,25 0 384,0 0-1441,0 0-897,0 0 384,0 0 64,25 0-160,24 0-64,-23 0 1,25 25-1,22-25-32,-22 0-64,-2 0-128,2 0 31,-26 0 33,-25 24 128,24 1 1,-24 1-33,0-2 96,-24 1-64,-1 1-64,-1 23 0,1-24 0,1 1-128,-1-1-769,1-1-2466,-3 1-7303</inkml:trace>
  <inkml:trace contextRef="#ctx0" brushRef="#br0" timeOffset="8041.46">6647 4098 4388,'0'0'-128,"0"0"160,0 0 672,27 0 770,-27 0-65,26 0-544,-26-23-577,25 23 353,-25 0 416,22 0 96,-22 0-288,27 0-257,-27-26 1,24 26-1,3 0-287,-3 0-161,1 0 0,24-25 32,2 25-64,22 0-64,2 0 64,-26 0-96,27 0-32,-1 0 0,1 0 32,22 0-64,-23 25 64,25-25-64,0 0 0,2 0-64,-4 0 128,26 0-64,-24 0 32,26 0 32,-28-25-32,2 25 32,0 0 64,-25 0 1,1 0 63,24 0-96,-53 0-32,30 0-32,-52 0 0,-1 0-64,1 0-193,1 0-127,-26 25-545,-26-25-1153,-23 0-5893</inkml:trace>
  <inkml:trace contextRef="#ctx0" brushRef="#br0" timeOffset="8921.51">10941 4075 4804,'-26'0'1153,"26"0"321,0 0 127,0 0-224,0 23 129,26-23-225,-3 0-448,28 0-417,0 0-160,-2 0 33,26 0 159,23 0-64,2 0-287,26 0-65,23 0 64,-25 0-160,27 0 64,-2 0-64,-25 0 32,1 0 32,-25 0-129,0 0-31,0 0-192,-25 0-193,-26 0-63,-25 0-1026,-24-23-1953</inkml:trace>
  <inkml:trace contextRef="#ctx0" brushRef="#br0" timeOffset="10039.57">15404 4173 4356,'0'0'1153,"0"0"-224,0 0 800,25 0-31,-25 0-417,24 0-448,3 0-385,22 0-95,0-24-129,2 24 32,49 0 96,-27 0 1,53 0-161,-26-25-64,25 25-32,1 0-64,23 0 0,0-26 32,24 26-32,-22-23 0,-27 23 32,1 0-32,-1-26-128,-49 26 0,1 0-544,-27 0-610,2 0-864,-27 0-1761</inkml:trace>
  <inkml:trace contextRef="#ctx0" brushRef="#br0" timeOffset="22789.3">3455 4350 224,'0'0'768,"0"0"-287,0 0-449,0 0-32,0 0 0,0 0 480,0 0 930,-25 0 159,25 0 33,0 0-353,0 0-384,0-26 128,0 26-96,0 0-97,-23 0 225,23 0 64,0 0-128,0 0 64,0-26-128,-26 26-160,26 0-1,0 0-63,0 0-32,0 0-257,0 0-224,0 0 0,26 0 161,-26 0 31,23 26-224,2 0 0,27-26 64,-4 23 97,2 28-225,1-27 0,-2 3-64,2-5 96,-2 5-96,0-3 0,2 1 64,-2 1-128,-24-1 0,27-25-32,-52 0 0,23 0-257,-23 24-63,24-24-161,-24 0-95,-24 0-193,24-24-609,0 24-1472,-23 0-2275</inkml:trace>
  <inkml:trace contextRef="#ctx0" brushRef="#br0" timeOffset="23107.32">3930 4275 8071,'0'0'1185,"0"0"-928,0 0 1760,-25 0-223,25 23-737,-24 3-192,-27 0-321,26 23 161,1 0-32,-27 0-129,2 27-287,0-25-33,22 0-224,-23-2-64,50-25 32,-23 1-417,23 1-287,0-26-1218,23 0-2114</inkml:trace>
  <inkml:trace contextRef="#ctx0" brushRef="#br0" timeOffset="23663.35">4405 4548 3042,'-27'0'1186,"27"0"895,0 0 194,0 25-706,0-25-576,0 0-32,0 0 224,0 0-64,0 26 0,0-26-128,27 0 0,-27 25-192,0-1-161,0 3-95,0-5-257,0 29-192,0-26 0,0 26-96,-27-27-256,27 2-705,27-3-1153,-27 3-4484</inkml:trace>
  <inkml:trace contextRef="#ctx0" brushRef="#br0" timeOffset="25238.44">7597 4373 8456,'0'0'3074,"0"0"-2657,0 0 1216,0 0-319,0 0-257,27 26 192,-5-26-352,3 25-257,26-1 65,-2 3-257,2-5-223,22 5-65,-22-3-64,0 27-96,23-26-224,-24-25-193,-27 24-352,3 3-640,-1-27-1185,-1 0-2691</inkml:trace>
  <inkml:trace contextRef="#ctx0" brushRef="#br0" timeOffset="25469.45">8095 4324 10570,'-24'26'64,"-1"-26"832,-1 49 962,-23-24-320,0 26-481,22-2-641,-22 0-384,25 2 0,-1 0-160,-1-29-641,3 5-1569,23-3-2114</inkml:trace>
  <inkml:trace contextRef="#ctx0" brushRef="#br0" timeOffset="25836.47">8393 4548 14285,'0'0'1826,"0"0"-2050,0 0 320,0 0 224,26 0 289,1 0-257,-3 25-288,1-25-96,-1 26 96,1-1-128,-25-25-160,0 24-65,26 3-31,-26-5 320,-26-22 64,1 27-64,1-3 32,-1 1 96,1-25 0,24 26-160,0-26 128,0 25-31,0-25 159,24 0 0,25 24-256,2-24-416,-26 0-225,25-24-1089,-27 24-2530</inkml:trace>
  <inkml:trace contextRef="#ctx0" brushRef="#br0" timeOffset="26601.52">11514 4475 12363,'-26'0'417,"26"0"640,-27 0 928,27 0-1152,27 0-128,-27 0 160,26 22-193,23 5-63,0-27-257,2 24 33,0 1-129,-2 1-224,0-1 160,0-1-256,2 3-32,0-5-32,-29-22-385,-22 0-255,27 27-674,-27-27-832,0 0-2594,-27 0-5286</inkml:trace>
  <inkml:trace contextRef="#ctx0" brushRef="#br0" timeOffset="26817.53">11963 4399 11434,'-25'25'609,"-1"-1"-609,-25 3 448,28 22 289,-3 0 64,-23 2-481,23 0-288,3-2-32,-4 0-128,3-23-513,24-1-1312,0-1-1731</inkml:trace>
  <inkml:trace contextRef="#ctx0" brushRef="#br0" timeOffset="27264.55">12211 4624 13965,'0'0'416,"25"-25"-96,-25 25 417,24 0-320,3 0 479,-3 0-768,1 0-256,-1 0-32,-24 25-32,0-25-160,0 24 224,0 3 64,-24-27 64,24 22-33,0 5-63,0-27 0,24 24-32,-24 1 64,25 1-128,1-26 96,-26 25 32,25-1 64,-25 2-96,26-26 64,-26 23 64,-26-23 224,1 0 128,-1 26-95,-23-26 223,24 0-64,-26 25-255,27-25-321,-1 0-385,1 0-1441,24 0-4868</inkml:trace>
  <inkml:trace contextRef="#ctx0" brushRef="#br0" timeOffset="28001.6">15853 4475 13965,'0'0'1057,"0"22"288,26-22 737,-1 0-1057,-1 27-513,25-3-127,2 1-1,-2-25-96,2 26 1,23-1-289,3-1 160,-30 3-320,4-5-449,0 5 33,-27-27-161,-24 0-769,0 0-1504,0 0-1635,0 0-4259</inkml:trace>
  <inkml:trace contextRef="#ctx0" brushRef="#br0" timeOffset="28268.6">16501 4373 9480,'0'0'2243,"0"0"-1827,0 0 1922,0 0-1601,-24 26-481,-1 23 321,-24 0-193,-2 2-32,2 0 33,25-2-129,-29 0 0,29-22-320,1-3 0,-3 1-96,1 1-256,25-1-481,0-25-1025,0 0-1890,0 24-4035</inkml:trace>
  <inkml:trace contextRef="#ctx0" brushRef="#br0" timeOffset="28642.62">16876 4599 14061,'0'0'640,"-26"0"-511,26 0 511,-24 0-384,1 0 289,23 25-353,-26-25-224,26 0 256,0 24 33,26-24 63,-26 27 160,23-27-95,1 0-33,27 22-192,-25-22 0,23 0-96,-24 0 64,26 0 33,-27 0-129,25 0-545,-24 0-288,1 0-736,-26 0-1730,0 0-5093</inkml:trace>
  <inkml:trace contextRef="#ctx0" brushRef="#br0" timeOffset="28836.64">17076 4599 8968,'0'25'416,"0"-1"834,0 3 1280,0-5-128,-24 5-800,24 22-1058,0-23-416,0 23-128,24 0-480,-24-23-2467,0-1-10986</inkml:trace>
  <inkml:trace contextRef="#ctx0" brushRef="#br0" timeOffset="33604.92">21168 4000 12748,'0'-27'1217,"0"27"-1217,0 0 544,0 0-288,0 0-832,0 27 256,0-3 320,0 27 96,0-2 32,0 0 96,23 2-64,3 0 32,23-28 65,0 3 223,2 0 225,0-26-1,-2 0-127,2-52-257,-4 29 1,-21-28-225,1 0 96,-3 2-160,-24 23-32,0-23-96,0 24 0,0 1-225,-24-3 193,24 27-128,0 0-224,0 51 319,0-26 129,0 50-32,0 1 96,24-1-96,-24 0 64,25-1-96,-1-1-96,-24 3 32,0-25 128,0 22-32,0-46 256,-24 22 160,-1-23 225,1 23 192,-29-49 384,-21 26-96,24-26-193,-24 23-383,1-23-193,22 0-224,-23-23-64,23 23-192,0-26-64,2 2-289,-2-1-352,27 25 33,-2-26-866,26 26-3651</inkml:trace>
  <inkml:trace contextRef="#ctx0" brushRef="#br0" timeOffset="68242.89">1935 12414 6790,'-26'0'320,"26"0"737,-26 0 1313,26 0-223,0 0-802,0 0-609,0 0-255,0 0-97,0 0-95,0 0-65,0 0 32,0 0 128,26 0 1,-26 0 95,26 26-63,-1-26-257,-1 0-32,25 0 96,2 0-288,-2 0 128,2 0-32,-2-26-96,0 26 96,2 0 0,0 0 0,-28 0 64,3 0-160,0 26 64,-1-26 0,-25 0 32,0 0-64,24 0-128,-24-26-96,0 26-193,0 0-223,0 0-257,23 0-480,-23 0-866,0 0-992,0 0-2786</inkml:trace>
  <inkml:trace contextRef="#ctx0" brushRef="#br0" timeOffset="68603.92">2384 12265 128,'0'0'544,"0"0"-544,0 0 993,23 0 1377,3 0-192,0 0-960,-1 0-322,-1 24 33,-1-24-96,3 0-417,25 0-287,-26 0-1,24 0 32,-23 27-160,-1-27 0,24 0 32,-25 22 0,-24-22 64,27 27 352,-27-27 513,-27 24-256,3 1-289,-1 1 129,1-3-257,-1 3-320,-1-1-128,1-1-449,1 2-1601,-1-1-2690</inkml:trace>
  <inkml:trace contextRef="#ctx0" brushRef="#br0" timeOffset="71980.11">14383 12040 4996,'0'0'2659,"22"0"-2435,-22 0 1281,27-26 802,-27 26-802,24 0-416,-24 0-288,25 0-193,-25 26-31,26-3-193,-26 30-256,0-4 33,0 0-129,0 2-32,0 0 32,0-29 0,0 29-32,0-51 64,0 25 96,0-25 224,0-25 65,0 1-417,0-3-32,0-22-32,0 25-64,0-27-97,0 2-191,23 0-128,-23 22 351,26 1 97,-1 3 64,-1 23 192,3 0 193,-27 0-129,22 23-160,5 3-64,-1 1 64,-26-5 32,24 29-31,-24-26-97,25 26 0,-25-27 0,23 3-257,-23 22 1,0-25-128,0 1-97,0 1-480,0-3-768,26-23-1122,-26 0-833</inkml:trace>
  <inkml:trace contextRef="#ctx0" brushRef="#br0" timeOffset="72283.13">14980 12116 12171,'0'0'1217,"0"0"353,0 0 672,25 0-801,1 0-544,-3 0-417,28 0-191,0 0-161,-2 0-32,-23 0-64,23 0-96,0-27-224,-23 27-865,-26 0-1122,0 0-3394</inkml:trace>
  <inkml:trace contextRef="#ctx0" brushRef="#br0" timeOffset="72448.14">15105 12265 5893,'0'24'7655,"26"-24"-7142,-1 0 1377,-3 0-1,31 0-703,-29 0-802,25-24-352,-24 24-545,1 0-800,-1 0-2242,-25-25-10378</inkml:trace>
  <inkml:trace contextRef="#ctx0" brushRef="#br0" timeOffset="72780.16">15802 11914 13676,'26'-49'641,"-1"49"-513,-25-24 1378,-25 24-1058,25 24-544,-26 1 64,3-1 0,-1 1 96,-2 26 32,26-27-64,0 2 32,0 23 0,26-49 160,-2 27 1,-1-5 31,28-22-32,0 0-128,22 0 64,-22 0 65,23 0-129,-23 0-32,-2 0-64,2 0-96,-25-22-353,-26 22-512,0 0-1121,0 0-3267</inkml:trace>
  <inkml:trace contextRef="#ctx0" brushRef="#br0" timeOffset="73011.17">16004 12014 11755,'-27'75'1089,"27"-26"-64,0 2 416,27 0-320,-27-2-769,0 0-256,24-22-384,-24 22-897,25-23-2691,-25-26-7622</inkml:trace>
  <inkml:trace contextRef="#ctx0" brushRef="#br0" timeOffset="74245.23">4354 10318 6694,'51'0'3555,"-29"0"-3170,5 22-193,22-22 64,-23 27 1089,23 22-96,2-23-768,22 23-353,-22-22-32,0 22-64,23-25 0,-23 1 64,-29 1-160,5-2-448,-3-24-641,-24 0-1057,0-24-3556</inkml:trace>
  <inkml:trace contextRef="#ctx0" brushRef="#br0" timeOffset="74525.25">4229 10567 10153,'-51'24'865,"51"-24"-1057,0 0 1377,27-24 1185,-3-3-1121,1 5-512,24-29 0,-23 0 192,-26 2-321,25 0-223,-25-2-289,0 0-64,0 2-64,0 23-161,0 3 97,24-3-32,-24 26-352,27 0 288,-5 26 128,29-3 64,0 3-65,-2 23 97,26-23-448,-26 23-321,27-22-896,-27-5-2851</inkml:trace>
  <inkml:trace contextRef="#ctx0" brushRef="#br0" timeOffset="75038.28">8071 10318 11306,'24'0'737,"-24"22"1089,26-22-193,-26 27-736,23-3-32,-23 27-417,26-26-127,-1 26-225,-25-2-96,51 0 96,-29-23-96,5 23-321,-27-23-447,26-3-481,-1-23-994,-25 0-2625</inkml:trace>
  <inkml:trace contextRef="#ctx0" brushRef="#br0" timeOffset="75340.3">7895 10740 5252,'-22'0'8296,"22"-23"-7815,22-3-449,5 1 64,22 1 801,-23-27 0,23 0-705,-24 2-128,-1 0-64,2-26 0,-26 26-160,23 22 96,-23 3 128,0 24-64,0 0 64,0 0 96,0 24 481,0 3 31,26-5-287,-26 5-161,49 22-192,-22-23 64,22-1-64,2-1-96,-27-24-897,25 27-2338,-22-27-8649</inkml:trace>
  <inkml:trace contextRef="#ctx0" brushRef="#br0" timeOffset="75810.33">12063 10242 12812,'0'25'288,"0"-1"705,0 25 576,-25 2-319,25 0-322,0-2-511,0 0-289,0 27-96,0-26 32,0-25-32,25 1 32,-25-3-160,24 3-449,-24-26-319,0 0-1058,0-26-3395</inkml:trace>
  <inkml:trace contextRef="#ctx0" brushRef="#br0" timeOffset="76069.35">11737 10518 12235,'0'0'2723,"26"0"-2531,-2-27 192,27 3 641,23-27 160,-1 26-512,-20-26-481,21 29-160,-24-5 64,-25 3-64,-1-1-96,-24 25-64,0 0-32,0 25 64,25-1 64,-25 3 64,0-5-32,0 29-32,0-26 32,0 1 32,24-1-64,3-1 64,-3-24-449,1 27-1344,24-27-3941</inkml:trace>
  <inkml:trace contextRef="#ctx0" brushRef="#br0" timeOffset="76560.37">16303 10291 10313,'0'0'1538,"-24"27"-962,-2-5 1474,-1 5 0,3 22-865,1 2-384,-28 0-449,25 22-63,1-22-129,1-2-128,24 0-64,-25-23 32,25-1-449,25-1-287,-25-24-642,0 0-2337,24 0-5350</inkml:trace>
  <inkml:trace contextRef="#ctx0" brushRef="#br0" timeOffset="76862.39">15779 10567 15438,'-24'0'352,"48"-27"-352,-24 27 449,49-22 800,-24-5-544,26 3-577,-2-1-32,26-1 0,-26 1 32,2-26-64,0 29-96,-4-5 32,6 3 0,-6-1 64,-21 25-128,-1-26-32,-25 26 32,0 26 128,0-1 160,0 26-128,0-29 65,0 29 31,26 0-160,-26-26 32,25 26-256,-1-29-417,25 29-832,-22-26-3140</inkml:trace>
  <inkml:trace contextRef="#ctx0" brushRef="#br0" timeOffset="83440.77">22738 5349 4163,'0'-26'2467,"25"26"-641,-25 0 255,0-26-127,0 26-192,0 0-417,0 0-416,0 0-96,0 0-224,0 0-385,0 0-128,26 0-224,-1 26 192,-1-26-32,25 26-64,2-26-128,22 23-65,-20 3-31,19-1 96,-19-1-160,-4 3-33,0-3-447,-23 1 768,-26-1-289,25 1 289,-25 1 224,-25-1 97,25 26-289,-26-29 32,26 29 0,-25 24-32,25-24 0,-24-2-64,24 27-193,-25-1-95,25-26-32,-24 27-33,24-27 257,0 0 160,0 26-32,0-24 96,0-27 128,24 25-95,-24-22 31,25-1-96,-25-3 0,24 3 32,1-3 32,1 3-288,-1 1-417,-25-27-672,24 0-673,-24 22-1729</inkml:trace>
  <inkml:trace contextRef="#ctx0" brushRef="#br0" timeOffset="86167.92">23362 6695 2178,'0'0'1537,"0"0"65,0 0 319,0 0-351,0 0-577,0 0-353,0 0-415,0 0 319,0 0 33,0 0 63,0 0 33,0 0-97,25 0 161,-25 0-288,24 0-193,2 0-192,-1 0-32,-1 0-64,1 0 32,-1 0-32,3 0 32,-1 0-64,-26 0 32,23 0 32,-23 0 32,0 0 32,-23 0-192,23 0 32,-26 0 32,26 0 0,-27 0 31,3 0 33,-1 0-32,1 0 32,-1 0 32,-1 0-32,26 27 0,-24-27-32,24 0 64,0 24-32,-25-24 65,25 25 63,0-25-32,0 26 0,0-2-32,0 1 192,-24-1-32,24 1-96,0 26-95,0-27 31,0 25 64,0-22-96,0 22 0,0-23-32,0 23 32,0-23 64,0 24-32,24-24 32,-24 23 0,0 0 0,0-23 0,0 23 0,0 0 0,0-22-63,0 24-1,0-4 32,0-21 0,0 25 32,0-27 32,0 25 32,0 2-64,25-2-128,-25 2 128,0-26-32,-25 26-96,25-2 96,0 0-32,0 2 64,0-27 0,0 25 321,0 2-97,0 0-320,25-2 64,-25 26 0,24-26-32,-24 0 0,26 27-32,-26-1 32,25-24 0,-25 22 0,24-22-32,-24 25 97,0-27-97,25 26 32,-25-24 0,0-2 160,24 26-32,-24-26 0,27 2-128,-27-2 32,0 27 0,0-25-64,0-2 32,0 0 32,0 1-64,0 1 0,0-2 64,0-22-64,0 22 0,0-25 0,0 27-32,26-26 64,-26-1-96,0 1 160,0-1-128,0-24 64,0 27-32,0-27 64,23 0-31,-23 24-1,0-24 32,0 0 64,0 0 32,-23 0-128,-3 0-64,26 25 64,-27 1 0,3-26-96,-1 0 160,25 23-224,-24-23 128,24 0 0,-25 0-128,25 0-96,-26 0-33,2 0-31,-1 0-160,1 0-481,24 0-1281,-25 0-3652</inkml:trace>
  <inkml:trace contextRef="#ctx0" brushRef="#br0" timeOffset="87025.97">24259 6471 12523,'0'-25'1250,"0"25"-610,0 0 193,27 25 128,-27-1-385,24 52-95,1-27-33,1 26-224,-3-24-31,-23 24-193,26-26 64,-26 2 0,0-26 64,0-1-64,0-24 160,0 0 193,0-24-321,-26-1-128,26-26 128,0 2-192,0-1-161,26 1-31,-26 22 128,25-22-96,-1 49 96,-24-26 96,26 52 192,-3-26 0,-23 27-128,26 22 96,-26-25-160,0 27 32,25-27 32,-25 1 0,24-25 64,-24 0 32,27 0 0,-27 0-32,22-25-224,5-25 224,-3 25-160,3-26-160,-3 29-1,-1-5 65,3 27 256,-26 0 160,27 0 97,-3 49 63,-24 2 97,25 0 31,-1-2-128,-24 0-191,25 26-1,1-48-288,-2 22-289,-24-25-672,25 1-1249,-25 1-5573</inkml:trace>
  <inkml:trace contextRef="#ctx0" brushRef="#br0" timeOffset="87560">25258 6646 12139,'-51'0'2851,"51"0"-1442,0 0 417,0 0-481,0 0-736,27 0-129,-3 0 257,25 0-257,2 27-384,23-27 0,-24 0-192,-1 0-224,2 22-481,-2-22-704,0 0-1794,-49 0-8072</inkml:trace>
  <inkml:trace contextRef="#ctx0" brushRef="#br0" timeOffset="87719.01">25307 6870 15630,'0'51'1666,"27"-26"-1410,-3-25 737,25 24 224,2-24-32,-2 0-736,0 0-577,2-24-481,-2 24-352,-25 0-1922,3 0-4964</inkml:trace>
  <inkml:trace contextRef="#ctx0" brushRef="#br0" timeOffset="88260.04">26329 6422 5028,'26'-25'2787,"-26"-1"-609,27 1 448,-27 25-512,24 0-672,-24 0-866,0 0-383,0 0-65,-24 25 32,-3 26 96,1-27 128,1 52-127,3-27-129,-3 0-128,-1-23 96,26 23-96,0-22 32,0-3 128,51 1 64,-4-25 65,6 0-65,20 0-64,2 0-160,-26 0-64,27 0-64,-27 0-673,-25 0-448,3 0-865,-27 0-1666,0 0-1184</inkml:trace>
  <inkml:trace contextRef="#ctx0" brushRef="#br0" timeOffset="88505.06">26630 6548 11915,'0'23'608,"0"3"898,0-3 672,-26 30-641,26-4-480,0 26-768,-25-2-161,25 3-32,0-25-96,0 22-128,0-22-161,0-2-191,0-23-385,0-3-1121,0-23-3875</inkml:trace>
  <inkml:trace contextRef="#ctx0" brushRef="#br0" timeOffset="88931.08">26804 6571 9352,'0'-23'2595,"24"23"-2691,-24 0 1185,25 0 384,1 0-576,23 0-481,2 0-384,-26 0 32,24 0-64,1 0 97,1 0-33,-2-26-64,-24 26 0,-1 0 64,3 0-64,-27 0 192,0 26 160,0-3 33,0 3-65,0-3-64,0 30 32,-27-31-95,27 29-97,0 0 0,27-2-32,-27 0-64,0 2 64,0 0-32,0-29-32,0 29 32,0-26-32,0 1-96,0-1-32,26-25-225,-26 0-63,23 24-513,1-24-704,-24 0-1090,0 0-1441</inkml:trace>
  <inkml:trace contextRef="#ctx0" brushRef="#br0" timeOffset="89161.09">27030 6997 15214,'0'0'576,"23"0"-544,3 0 961,23 0 225,26-27-193,1 27-481,24-24-256,-27 24 1,2-25-385,-25 25-1250,0 0-2690</inkml:trace>
  <inkml:trace contextRef="#ctx0" brushRef="#br0" timeOffset="92181.27">24459 7645 10153,'0'0'0,"26"0"96,-3 0 769,28 0 737,22 0-161,29 0-833,23 0-223,48 0 63,2 0 97,25 0-1,24 25-159,27-25-97,-2 26-128,-25-26-96,25 24 32,-49-24 128,0 0 129,-27 25 159,-22-25-127,-27-25-289,-49 25-160,-25 0-1153,-24-24-1987,-26 24-4419</inkml:trace>
  <inkml:trace contextRef="#ctx0" brushRef="#br0" timeOffset="98889.65">1509 13739 9160,'0'24'929,"-22"-24"-833,-5 0 1762,3 0 640,24 0-800,-26 0-609,26 0-384,0 0-1,0 0-255,0 0-353,0 0-192,0 0 0,26 0 160,-2 0 128,3 0-64,22 0-64,26 0-96,23-24 64,2 24-32,26 0 0,-1-27 32,-1 27-64,-26 0 32,4 0 0,-27-24-160,-26 24 0,-26 0 0,3 0-65,-26 0-415,0 0-385,0 0-1057,-26 0-961,26 0-160,-23 0-4709</inkml:trace>
  <inkml:trace contextRef="#ctx0" brushRef="#br0" timeOffset="99206.67">2309 13513 8680,'-27'0'288,"27"0"-352,0 0 993,0 0 929,0 0-609,0 0-801,27 0-128,-3 24 353,3-24-64,20 26-257,30-1-160,-30-1-64,30 3-64,-28-27 32,-24 0 65,1 22-1,-1-22-64,-25 27 320,0-27 449,-51 24-481,2 3-255,0-3-1,-4 25-128,6-22-128,-4 22-417,25-25-960,3 1-3524</inkml:trace>
  <inkml:trace contextRef="#ctx0" brushRef="#br1" timeOffset="110076.29">22987 11466 4356,'-25'-25'6758,"1"25"-5092,24 0 319,0 0-63,0 0-128,0 0-833,0 0-417,24 25 225,25-1 64,4 2-192,19 24-225,5-26-96,23 27-31,-26-2-129,1-23-32,-2 23 64,3-24-384,-27-1 32,4 3-289,-31-27-480,5 0-288,-27 0-416,0 0-609,0-27-3236</inkml:trace>
  <inkml:trace contextRef="#ctx0" brushRef="#br1" timeOffset="110316.3">23635 11290 13452,'0'-24'1025,"-24"48"-704,24 3 1088,-49-5-160,22 54-480,-22-25-289,0 22-127,23 3-225,-23-26 0,25 1-96,-1-2 0,25-24-192,0-25-577,0 24-704,0-24-1762,0 0-3075</inkml:trace>
  <inkml:trace contextRef="#ctx0" brushRef="#br1" timeOffset="110734.33">23961 10842 5381,'0'-27'2690,"0"27"-2370,0 0 1378,0 0-32,-26 0-577,26 27-257,-24-3 129,-1 25 128,-1-24 64,3 26-320,23 0-224,0-2-353,0 0-64,0-23-192,23 23 192,3-23-127,23-1-226,-23-25-415,-3 24-417,3-24-1890,-1-24-5349</inkml:trace>
  <inkml:trace contextRef="#ctx0" brushRef="#br1" timeOffset="111324.36">24086 10966 10281,'0'0'1121,"0"0"737,0 0 320,0 0-1025,22 0-512,5 0-353,-3 0-160,3 0-64,-3 0-64,3 0-64,-27 25 32,0-1 32,0-24 64,0 27 96,-27-5-31,3 5 95,-3-1 32,3-3-32,24 3-64,-27-26 65,27 24-193,27-24 128,-27 0 0,24 25-128,27-25-160,-24 0-609,-5 0-352,29 0-769,-51 0-2338,25-25-6278</inkml:trace>
  <inkml:trace contextRef="#ctx0" brushRef="#br1" timeOffset="111606.38">24361 10842 12491,'0'-27'545,"0"27"-513,0 0 1569,23 0 33,3 27-481,-1-3-480,-1 25-65,2 2-95,23-2-161,-24 0-160,-1 4-96,-24-4-32,27 26-64,-27-26-128,0-22-288,-27 22-769,-22 0-1153,23-23-3812</inkml:trace>
  <inkml:trace contextRef="#ctx0" brushRef="#br1" timeOffset="113149.47">1436 6695 13228,'-26'0'416,"26"0"33,0 0 832,0 0 96,0 0-288,26 0-416,-2 0-96,25 0-161,2 0 128,0 0-127,23 0-129,26 0-160,-2 0 64,3 0-192,-1 0 65,-26 0-98,1 0-191,-26 0 0,-22 0-224,-3 0-129,3 0 1,-27 0-321,0 0-1474,-27 0-4195</inkml:trace>
  <inkml:trace contextRef="#ctx0" brushRef="#br1" timeOffset="113480.49">2133 6522 6470,'-24'0'-128,"24"0"512,-25 0 1378,25 0-1,0 0-544,25 0 257,-25 0-481,24 26-96,1-26-193,26 23-95,-27 3-193,25-26-224,29 23-64,-31 3-63,30 1-65,-4-27 32,-22 22-32,-2 5 0,-24-27 32,-25 0-64,0 24 128,0-24 512,-49 25-159,0 1-257,-4 23 256,-19-25-159,20 1-193,29 26-449,-1-27-1793,-3 3-5029</inkml:trace>
  <inkml:trace contextRef="#ctx0" brushRef="#br1" timeOffset="118733.79">3031 6122 7879,'26'-24'1601,"-26"24"-447,0 0 735,0 0 33,0 0-641,0 0-608,0 0-160,0 0-161,0 0-192,0 0-224,0 0 64,0 24 96,0 1 0,24-1-96,-24 27 64,0 0-32,-24 22 128,24-22-32,-26 23-256,26 3 224,-23-5-128,23-19 96,-25-4-31,25 0 31,-26 1-64,26-25 0,-26 24 32,26-23 96,0-26-32,0 25-64,0-1 32,0-24 64,0 0 32,0 0-32,0 27-96,0-27-64,0 0 64,0 0-64,26 0 96,-26 0 161,26 22-161,-1-22 32,-2 0-96,3 0 0,-2 0 0,3 0 64,22 27-128,-25-27 64,27 0 0,-26 0 96,24 0-96,26 0 0,-26 0 96,2 0-128,23 0 64,3-27 64,21 27-96,-23 0-128,1 0 160,-3 0-96,4 0 96,21 0-32,-22 0-64,-1 0 96,-1 0 32,-23 27-96,22-27 0,4 0 32,-3 0-32,-1 0 32,3 0-32,-1 0 64,1 0-32,-3 0 0,27 0-32,-25 24 0,1-24 32,-3 0 0,3 0 0,-3 25-32,4-25 32,-3 0 0,1 26-96,25-26 64,-26 0 0,1 0 0,25 0 64,-26 0-32,3 0 32,23 0 0,-27 0-32,3 0 64,23 0-64,-25 0 32,28 0 0,-29 0-32,27 0 0,0 0-64,0-26 128,-27 26-64,27 0-32,0 0 32,-24 0 0,24 0 0,-1 0 32,-23-25-32,24 25 32,0 0-32,-2 0 0,3 0 0,-3-24 32,4 24-64,23 0 64,-27 0-64,3-27 0,-1 27 32,0 0-32,-2 0 32,2 0 32,0 0-64,0 0 32,0 0 0,-27 0 0,29 0 32,-2 0-64,-2 0 0,-21 0 96,-3 0-32,26 27-32,-25-27 0,25 0 128,-2 0-320,-23 0 288,1 24-96,24-24 0,-27 0 0,3 0 0,23 0 0,-21 0 0,20 0 96,2 0-160,-27 0 64,29 0 32,-29 0-96,27 0 160,-2 0-64,4 0 0,-27 0-96,24 0 160,2 0-192,-1-24 96,25 24-32,-26 0 96,-1 0-192,2-27 224,25 27-96,-23 0 0,22 0 32,-24 0-32,24 0 32,-26 27-64,2-27 0,26 0 32,-26 0-32,0 24 32,25-24 96,-1 25-192,-24-25 128,24 0-32,1 26 0,1-26 0,-28 25 32,26-25 0,1 24 32,-1-24-192,1 0 160,-24 26-96,24-26 192,1 0-192,-2 23 32,-24-23 64,-2 0-96,2 27 128,25-27-96,-24 0 32,-1 26 0,25-26 64,-27 0-96,26 0 64,-24 0-32,26 0 32,-1 0-32,-24 0-64,24 0 64,-27 0 32,2 0 0,0 0-64,1 23 32,-29-23-32,3 0 64,1 0-64,24 26 0,-27-26 32,-22 0 96,23 0-192,-23 0 64,-25 0 64,21 0-32,-47 0 32,26 0 64,-26 0 192,0-26-320,0 3 32,0-3-64,0-1 0,-26 4 32,26-3-96,-23-23 0,-1-2-160,24 0 127,-26 2 65,26 0 96,-25-26 0,25 26 0,0-2 32,-26-22 0,26 20 65,0-19-162,0 19 65,0 4-64,0 0 128,-23-2 1,23 1-322,0 27 289,-26-28-416,26 27-64,0-3-1,-25 3 225,25-1-32,-24 25 95,24-24 161,-27 24 193,5-25-1,-5 25-64,-22 0-64,23 0-32,-23 0-64,0 0 32,0 0-32,-4 0-32,-19 0 64,20 0 0,-22 0 0,-26 0 0,25 0 0,-49 0 0,25 0 32,-2 0-64,-24 25 32,-24-25 0,25 0 0,-27 0-32,2 24 32,-1-24 0,25 0 32,-26 0 32,2 0-64,-24 0 32,-2 0 0,24 0 32,-22 0-96,-3 0 32,1 0-32,28 0 96,-30 0-96,-23 0 32,27 0 0,-3 0 96,3 0 32,-2-24 64,-1 24-95,-22 0-33,21 0-64,4-25 128,-1 25-64,-3 0-32,4 0-32,-27 0 0,27-26-32,-27 26 96,27 0 0,-29 0-32,28 0 32,-1 0 0,0 0-32,1 0 0,-1 0-32,0 0-32,1 0 0,-1 0 128,0 0-256,1 0 224,-1 0-64,2 0 0,-27 26 0,49-26 160,-22 0-320,22 0 224,-22 0-64,-1 25-64,23-25 0,-24 24 32,0-24 64,26 25 0,0-25-96,-2 0 128,0 24-32,3-24-64,23 0 64,-26 0-32,27 0-32,0 0 128,-1 0-32,-1 0-96,2 0 96,-1 0-64,-24 0 64,23 0-192,-21 0 192,23 0-128,-1 0 0,1 0 32,22 0 32,-22 0 64,24 0-64,0 0 128,-25-24-32,1 24 193,24 0 255,-24 0-320,24 0-224,-26 24 0,26-24-64,26 0-96,-26 27-288,25-27-417,-23 0-96,21 24-1377,-23-24-8905</inkml:trace>
  <inkml:trace contextRef="#ctx0" brushRef="#br1" timeOffset="120391.88">25058 11317 9673,'0'0'2530,"0"0"-1537,25 0 1345,-25 0-800,49 0-609,-25 0-257,27 0-191,-24 0-417,20 0-32,6 0 0,-4 0-128,-25 0-641,1 0-1025,-25 0-2786</inkml:trace>
  <inkml:trace contextRef="#ctx0" brushRef="#br1" timeOffset="120541.89">25132 11466 15054,'24'24'0,"3"-24"768,-3 0 866,27 0-609,-2 0-673,2-24-416,-2 24-1089,2 0-1537,-27 0-6183</inkml:trace>
  <inkml:trace contextRef="#ctx0" brushRef="#br1" timeOffset="121206.93">25982 10043 10954,'-26'0'1185,"26"0"128,0-27 129,26 27-225,-26 0-545,49 0-287,0-24-97,2 24-128,-2 0-96,2 0-32,0 0-64,-4 0-352,-21 0-737,-26 0-929,0 0-1954,0 0-3107</inkml:trace>
  <inkml:trace contextRef="#ctx0" brushRef="#br1" timeOffset="122163.98">25982 10043 4067,'49'0'2499,"-49"0"-1250,0 0-288,0 0-353,0 0 513,0 0 33,0 24-322,0-24-127,24 25-128,-24 1-97,0 23-288,0 0-64,0 2-32,0 22-32,0 29-32,0-26-32,0 48 33,0-26-1,0 4 0,-24-29 64,24 3 160,0 24-96,0-25-64,0 25-32,-25-27 32,25 29-64,-24-4 32,24 4-64,0-27 32,0-1 0,0 1 0,0-1 65,0 1 31,0-26 96,0 4 256,0-4-159,0-25-193,0 27-64,-26-2-32,26-22 32,-25 22-64,25-25 32,0 27 0,0-28 96,0 3 32,0-1 0,0-1 1,-26 2-65,26-1 0,0-1-32,0 3-32,-23-5-64,23 5 32,0-1 64,0-3-96,-24 3 0,24-1 96,0 26-96,0-27 160,0 25-224,-27-24 160,27 26-64,0-27 160,0 2-64,-26-3 0,26 28 0,0-27-64,0 3-32,0-3 0,0 1 193,0 1-322,0-1 226,0-1-129,0 3 96,0-5-32,-25-22 0,25 27-32,0-3 0,0 1 32,-22 1 0,22-3 0,0-23 0,0 26 96,0-26-128,0 25-64,0-1 64,0-24 64,22 0 32,-22 26-96,0-26 160,0 25-32,0-1-128,25-24 96,-25 0-32,0 0 65,0 0-65,0 0 64,0 0-64,26 0 96,1 0 0,-27 0 32,47 0 129,-21 0-129,-1 0-32,25 0-96,-1 27-96,2-27 64,-2 0-32,27 0-64,-25-27-32,-29 27-385,29 0-223,-51 0-97,27 0-544,-27-24-2051,-27 24-7430</inkml:trace>
  <inkml:trace contextRef="#ctx0" brushRef="#br1" timeOffset="122995.03">26555 10092 6245,'0'-25'2211,"0"1"-162,0-3 674,0 27-737,0 0-545,0 0-512,0 0-705,0 0-96,0 51 1,24-26 63,-24 50 32,0 0-32,0 1-96,0-3 32,0 3-96,-24-25 65,24-2-162,0-25-127,0 1-256,0 1-609,24-26-1121,-24 0-1826,25-26-5317</inkml:trace>
  <inkml:trace contextRef="#ctx0" brushRef="#br1" timeOffset="123248.04">26879 10191 13933,'0'0'256,"0"0"-512,0 25 448,-26 1 192,1-1 161,25 26-161,0-2-96,0-25 193,25 1 191,1 26-95,23-51-225,2 24-63,0-24-33,-28 27-32,27-27-128,1 0-96,-28 0-288,28 0-545,-51 0-672,24 0-1410,-24 0-961,0-27-4932</inkml:trace>
  <inkml:trace contextRef="#ctx0" brushRef="#br1" timeOffset="123449.06">27128 10242 13676,'0'25'97,"26"-1"63,-26 3 929,0 22 288,0 26-320,0-26-673,0 27-191,23-1-129,-23-26 0,26 0-64,-26 2-160,25-27-737,-25-24-1249,24 0-2755</inkml:trace>
  <inkml:trace contextRef="#ctx0" brushRef="#br1" timeOffset="123680.07">27503 10191 17456,'24'0'-288,"-24"25"192,27 1 192,-27 23 96,0 27 64,0-1-32,23 1-128,-23-3 1,0 2-161,0-24-321,0-2-384,26-24-800,-2-1-1250,-24 3-2530</inkml:trace>
  <inkml:trace contextRef="#ctx0" brushRef="#br1" timeOffset="123990.09">28027 10242 14061,'0'-26'-513,"0"26"-31,-25 26 768,25-1 160,-26 48-63,0-22-97,26 25-96,0 24 0,26-25-64,0-26 0,-1 26 64,24-50 1,-25-1 159,27 3 833,-26-27-192,-1 0-129,1-27-191,-25 3 0,0-1-225,-25-24-192,1 23-96,-25 1-192,-2 1 64,2 24-512,-2 24-1442,25-24-3555</inkml:trace>
  <inkml:trace contextRef="#ctx0" brushRef="#br1" timeOffset="125245.16">27128 11339 12107,'-25'-22'1569,"1"-5"-672,24 3 673,0-1-193,-26 25-416,52 0-513,-2-26-704,1 26 609,24 0-514,2 0 161,0 26-192,-2-1-192,2-1 31,-27 3-31,2-5 96,-52 5 256,26-3 64,-51 1 0,27 1 32,-25-1-64,22-1 0,27 2-32,0-3 32,0 4 0,27-3-64,22-24-192,2 25 31,-1-25 193,-27 26 64,3-26 64,-26 0 1,-26 0 287,3 0-384,-3 0 0,-25 0 0,4 0-224,-6 24-2243,4-24-5957</inkml:trace>
  <inkml:trace contextRef="#ctx0" brushRef="#br1" timeOffset="125929.2">27030 12089 10473,'-26'-26'1154,"1"26"223,25 0 320,0 0-351,25 0-514,-25 0-383,49 0-97,-23 0-96,23 0-127,0 0 31,2 26-64,26-26-96,-30 27-32,-20-5 64,-3-22-192,-24 51 64,0-26-33,-24 1 129,-27 23-32,2-22 64,-2-5 33,0 5 31,28-27 192,-28 24 32,27-24 97,24 25-97,0-25-64,24 0 32,1 0 33,24 0-257,26 0-32,1 0-64,-25 0-224,22 0-1,-22 0-351,-27 0-353,3 0-737,-27 26-1729,-27-26-3812</inkml:trace>
  <inkml:trace contextRef="#ctx0" brushRef="#br1" timeOffset="126579.24">26906 12889 12619,'0'-25'481,"-27"25"896,27-24-416,0 24-897,-26 24-96,1 1 64,1-1 0,1 1 64,-3 1 129,-1 23-33,27-23 0,27-3 192,-1 3 161,21-1 31,4-25-127,-2 0-257,27 24-64,-1-24-160,-26-24-160,26 24-673,-26 0-1153,-22 0-2851</inkml:trace>
  <inkml:trace contextRef="#ctx0" brushRef="#br1" timeOffset="126767.25">27053 12913 16303,'0'25'288,"0"1"-256,0 23 417,0-23 95,0 23 33,0 0-417,0 2-64,0 0-224,0-2-353,26 0-672,-26-22-1473,0-3-3556</inkml:trace>
  <inkml:trace contextRef="#ctx0" brushRef="#br1" timeOffset="127055.26">27603 13137 13388,'0'0'545,"-26"0"-1570,3 27 1185,-4-3 96,3 1-32,24 26 1,0 0-129,0-2 128,51-25 160,-28 27 161,52-51 544,-26 23 160,26-23-288,-26-23-128,2-3-321,-24-23-192,-3 22-31,-24-46 95,-24 22-128,-27 2-128,2-2-160,-27 26-128,1-1-320,0 26-930,1 0-1568,23 0-10251</inkml:trace>
  <inkml:trace contextRef="#ctx0" brushRef="#br1" timeOffset="128382.34">28349 10118 9801,'-49'-26'1793,"49"26"-575,0 0 447,0-25-320,0 25-544,27 0-448,-5 0-161,29 0-96,0 25-32,24-25-32,-26 0 32,27 0-32,-3 0-32,-22 26 0,-2-26 0,-24 0 0,-1 0-96,3 0-64,-27 23 32,24 3 32,-24-2 64,-24 1 32,24 1-32,0 23 32,-27 27-33,27-27 33,0 26 0,0 1 0,27-1-64,-27 0 64,24 23-32,-24-22-64,0-1-32,0 23-32,0-22-32,27-1 96,-27 0 64,-27 25-64,27 0 160,-24-24-32,24-1 0,-27 23-32,27-23 160,-24 25-128,24-24 128,-25-3 192,25 2-95,-24-24-97,24 0 0,-25 25-32,25-27-64,0 0 0,-26 0 128,26 2 225,0-1-289,0-1 160,0 0-32,-25 27-127,25-25 127,0 0-128,0-2-64,0-25 96,-24 27-32,24-2-32,0-23 0,-25 23 1,25 0-130,-24 2 162,24 0-97,0-2 32,-27 0 32,27 2-96,0-26 96,27 24-32,-27-23-32,0-1 0,24-1-32,-24 2 64,25-1-64,-25 26 0,0-29-64,0 5 128,0-3-64,0 3 0,0-27 32,0 24-32,24 1 32,-24-25-96,0 0 160,0 24-96,0-24 0,0 0 64,0 0 0,0 27 64,25-27-32,-25 0 1,0 0-1,0 0 96,-25 0 0,25 0 0,0 0-160,-24 0 160,24 0 1,-25 0 31,-26 24-32,2-24-128,0 0-32,-3 0 0,5 0-64,-4 0-448,2 0-161,-2 25-1345,0-25-4196</inkml:trace>
  <inkml:trace contextRef="#ctx0" brushRef="#br1" timeOffset="134133.67">23338 11765 352,'0'0'2402,"0"0"-640,0 0-929,0 0-257,0 0-127,24-26 31,-24 26 257,0 0 384,0 0 256,0 0-320,0 0-96,0 0 224,0-23-96,0 23-512,0 0-289,0 0 0,0 0-32,0 0-127,0 23 95,-24-23 224,24 26-31,-25 23-161,-1-22-64,26 22-96,-25-25-64,1 1 0,24 1 0,0-1-32,-25-1-192,25-24-737,0 0-1729,0 0-4229</inkml:trace>
  <inkml:trace contextRef="#ctx0" brushRef="#br2" timeOffset="138850.94">24559 9867 9256,'0'-24'1057,"0"24"0,0 0 577,0 0-833,0 0-481,-25 24 0,25 1 385,-26 1 128,26 23-97,-23 0-319,-3 2-97,2 23-96,-1-24-64,-1 26-64,3-25-31,-3-2-33,26-25 32,0 1-32,-25 1-128,25-1-385,0-25-672,-24 0-865,24 0-1377,-27 0-1954</inkml:trace>
  <inkml:trace contextRef="#ctx0" brushRef="#br2" timeOffset="139117.94">24086 10291 8456,'0'0'1089,"0"0"-1057,22-24 1793,-22 24 225,0 0-1153,0 24-320,27 3-65,-27-5 1,24 29-65,-24 0-128,27-2-63,-27 0 127,24 2 96,3-26 65,-5 1 448,29-26-96,0 0-129,23-26-223,-1 1-353,-22 1 0,22-25-256,-22 22-448,0 3-609,-28 24-1698,3-25-6406</inkml:trace>
  <inkml:trace contextRef="#ctx0" brushRef="#br2" timeOffset="147914.46">1285 6771 5509,'-24'0'1217,"24"0"-512,0 26 1120,0-26 65,-27 0-417,27 0-576,0 0-224,0 0 160,0 0-97,0 0-159,0 0-129,0 0 1,27 0-161,-27 0 64,24 0-63,27 0-161,-25 0 160,22 0-192,29 0-32,21-26-32,-23 26-32,23 0 32,27 0 32,-24 0-32,24 0-160,-50 0 288,-1-25-288,-23 25 96,0 0 32,-27 0-32,-24 0 0,23 0 0,-23 0 32,0 0-192,0 0-128,0 0-513,0 0-865,0 0-2273,0 0-6151</inkml:trace>
  <inkml:trace contextRef="#ctx0" brushRef="#br2" timeOffset="148367.47">2109 6548 8808,'-49'0'1473,"49"0"-1441,-27 0 545,1 0 672,26 0 256,26 0-351,1 0-546,22 23 33,0-23 31,2 0-95,-2 26-129,2-26-159,0 23-161,-4 3-64,30 1-96,-30-27 96,-21 22-96,1-22 128,-27 0-192,24 0 128,-24 27 160,-24-27 32,24 24-128,-27-24 0,1 25 0,26 1-31,-23-2 63,-1 25 32,-1-24-32,-1 26-32,0 0-96,3-29-64,23 29 96,-24-26-160,24 1-128,-27-1-641,3 25-1409,24-27-4901</inkml:trace>
  <inkml:trace contextRef="#ctx0" brushRef="#br1" timeOffset="-203896.83">23087 12338 4836,'0'0'5317,"-23"0"-3940,23 0-127,0 0-161,23 0 384,-23 0-320,24 0-384,1 0-129,28 0-31,-4 0-32,26 0-65,-1 0-128,25 0-191,26 0-97,-1-22 64,27 22-96,-2-27-96,-25 27 128,3-24-224,-3 24 192,-49 0-96,-1 0-64,-23 0-192,-29 0-97,29 0-191,-51 0-1,0 0-256,0 0 0,-24 24-704,-3-24-4485</inkml:trace>
  <inkml:trace contextRef="#ctx0" brushRef="#br0" timeOffset="-200477.64">1487 15184 7431,'-27'0'352,"3"0"160,24 0 1442,-26 0 32,26 0-961,0 0-577,0 0 609,26 0-64,-2 0-256,3 0-160,-5 0-161,29 0 32,0 0-223,-2 27-65,27-27-96,-3 0-64,27 0 128,-25 0-32,25 0-256,0-27 512,-26 27-288,1-24-160,-24-1 0,-2 25-352,-23-24 320,-1 24-481,-25-25-896,0 25-353,0 0-897,-25 0-1601</inkml:trace>
  <inkml:trace contextRef="#ctx0" brushRef="#br0" timeOffset="-200116.62">2233 14811 864,'-24'25'10282,"24"-25"-11307,-25 0 384,25 0 2115,0 0 191,25 0-576,-1 24-352,1-24 32,-1 0-225,27 25-319,-24-25-1,20 26-160,5-26-32,-3 25 0,0-25-32,2 0-32,-2 26 32,-24-3 64,1-23 256,-1 26 161,-25-2-193,-25 1-192,-1 26-32,1-27-256,-24 25 352,-2 2-1665,2 0-4261</inkml:trace>
  <inkml:trace contextRef="#ctx0" brushRef="#br0" timeOffset="-194469.29">10941 15710 256,'-26'0'2146,"26"0"-417,-27 0 482,27 0-162,-24 0-191,24 0-192,0 0-193,0-24 1,-25 24-97,25 0-576,0 0-481,0 0-192,0 0 0,0 0 385,25 0-161,-1 0-128,29 24-64,-4-24 129,27 0-97,-3 0 0,1 0-192,1 0 0,0 0-288,1 25-833,-27-25-1570,2 0-3234</inkml:trace>
  <inkml:trace contextRef="#ctx0" brushRef="#br0" timeOffset="-190408.06">12784 15686 1409,'0'24'4933,"0"-24"-3524,-24 0 128,24 0 737,0 0-384,0 0-865,0 0-352,0 0-33,0 0-31,0 0 128,0 0-321,24 0-160,3 25 33,22-25-257,0 0 0,2 0 32,22 0-64,5 0 0,21 0 0,-25 0-96,1 0-321,-1 0-255,-23 0-994,-2 0-1793,-25-25-4517</inkml:trace>
  <inkml:trace contextRef="#ctx0" brushRef="#br1" timeOffset="-187415.89">21715 14611 13741,'-25'-26'1601,"1"3"-64,24 23 65,0 0-257,0-26-768,24 52-225,1-26 225,26 23-65,-2 3-480,26 23 64,-1 2-32,3-2 97,-4 2-226,27-2 65,-24-24-64,-27 1-32,-25-1-288,2-25-225,-1 26-159,-25-26-257,24 23-513,-24-23-1761,-24 0-4100</inkml:trace>
  <inkml:trace contextRef="#ctx0" brushRef="#br1" timeOffset="-187177.88">22214 14363 14253,'0'-78'993,"-24"78"-897,24 0 609,0 0-65,-25 27-63,1 24-1,-29 22-127,28 2-65,-24 50-256,25-25-64,-27 0-64,27-25 64,-1-24-128,25-28-128,0 3-64,-24-2-513,24 1-960,0 1-2756</inkml:trace>
  <inkml:trace contextRef="#ctx0" brushRef="#br1" timeOffset="-186750.85">22689 13612 12075,'-24'-24'833,"-3"24"-705,1 0 384,26 24 129,-25 3-193,25-5 97,0 5 95,0 24 65,0-2-192,0 2-129,25-2-192,-25 0-128,26-23-32,1 23 64,-3-23-64,-24-3-320,23 3-577,3-1-1377,25-25-2819</inkml:trace>
  <inkml:trace contextRef="#ctx0" brushRef="#br1" timeOffset="-186470.83">22887 13763 11787,'0'-24'448,"0"24"-96,26 0 930,-1 0-418,-1 24-287,1-24-193,-1 25-223,3 26-161,-1-27 0,-26 25 64,0-24 64,-53 1-64,29-2 96,-1 1 256,1 1 65,-1-3-289,-1-23-192,26 26 0,26-26 96,-1 0-32,-1 0-480,52-26-833,-27 26-1410,0-23-3106</inkml:trace>
  <inkml:trace contextRef="#ctx0" brushRef="#br1" timeOffset="-186188.82">23136 13612 8776,'0'-24'384,"0"24"-384,0 0 1025,0 0 673,26 0-129,1 0 65,-3 24-321,1 25-512,-1 2-193,27 0-415,-26-2-65,-1 2-64,1-2 0,-1 2-96,-24-2 96,0 0-32,-24-23 96,-1-1 32,25-1-96,-49 3-1121,23-27-993,1 0-2498,1 0-6022</inkml:trace>
  <inkml:trace contextRef="#ctx0" brushRef="#br1" timeOffset="-185381.77">22863 14860 13901,'-25'-24'2146,"1"24"-1314,24 0-159,-25-25-192,50 25 127,-25 0-672,24 0 64,25 0 64,2 0-32,-2 25-128,2-25 160,-25 24-128,-3-24-32,1 25 0,-24-25-32,0 26-64,-24-26 128,1 25 128,-3 1-225,-25-3-127,26 3 160,1-2 0,-1 1-32,25 1 128,0-1 0,49-1 64,-24 25-64,26-22 32,-2-3 32,-25 27 64,1-28 160,1 3 609,-26 1-160,-26-27-257,-23 0-256,0 0-192,-27 24-192,-23-24-865,25 0-1249,23 0-4613</inkml:trace>
  <inkml:trace contextRef="#ctx0" brushRef="#br1" timeOffset="-181889.57">29199 12414 1921,'0'-25'2178,"0"25"161,0 0-418,0 0-287,0 0-33,0 0-287,0-24-193,0 24 96,0 0 64,-24 0-96,24 0-128,0 0-224,0 0-128,0 0-97,0 0-255,0 0 95,24 0-96,-24 0-95,49 24-65,2-24-64,-2 0-128,27 25 32,22-25-32,-21 0 0,-4 26-256,27-26-161,-49 0-191,23 0-225,-23 0-480,-25 0-321,-26 0-672,0 0-2531,0 0-5508</inkml:trace>
  <inkml:trace contextRef="#ctx0" brushRef="#br1" timeOffset="-181499.55">29672 12138 9064,'27'0'961,"-27"0"-1217,0 0 1985,0 0 481,-27 0-1793,27 27-289,-49-27-64,0 24 64,-3-24 192,5 25-31,-31-25 191,5 26 385,22-1-288,2-25-289,24 24-64,1 3 128,-3-5 129,27 5-129,27-3-224,-27 1 129,49 24-97,-25-23 64,27-1-224,23-1 192,-23 2-192,0-1-32,-4-1-480,-21-24-1154,-26 0-1633,0 27-2370</inkml:trace>
  <inkml:trace contextRef="#ctx0" brushRef="#br1" timeOffset="-179717.45">23811 14511 2626,'-25'25'15118,"25"-25"-14413,-24 0-513,48 0 417,-24 0 159,25 0-223,24 0-449,2 0 32,-1 0-128,-1 26-128,0-26-352,-22 23-770,22-23-992,-25 26-1986,3-26-2979</inkml:trace>
  <inkml:trace contextRef="#ctx0" brushRef="#br1" timeOffset="-179588.44">23860 14736 14029,'-49'51'1761,"49"-51"-1440,26 0 640,23 24-321,0-24-223,0 0-610,26 0-1056,-26 0-1569,29 0-4069</inkml:trace>
  <inkml:trace contextRef="#ctx0" brushRef="#br1" timeOffset="-179249.42">24459 14387 15534,'0'0'1922,"0"0"-1890,26 0 0,-3 0 384,28 25-127,0-1-193,-2 1-128,2 1-32,-4 23-64,-21 0-33,1 2-159,-27 0 64,-27 22 128,1-22 128,-21-2 64,20-24 160,-24 1 321,29-1 287,-5 1 193,3-3-192,-1 3-384,-1-2 63,26-24-160,26 25-127,23-25-193,0 0-289,29 26-671,-5-26-738,27 25-1889,-25-25-9226</inkml:trace>
  <inkml:trace contextRef="#ctx0" brushRef="#br1" timeOffset="-177215.31">27252 11641 3715,'0'0'1698,"0"0"-834,-24 0 482,24 0-449,0 0-257,0 0 129,0 0 192,0 0 0,0 0-96,0-26 288,0 26 128,0 0-288,0 0-192,0 0-225,0 0-224,0 0-127,0 0-1,24 0-32,3 0-128,-1 26-64,-3-26 0,1 0-32,27 24 32,-25-24 32,23 25-64,-24-25 0,-25 26-32,24-3 32,-24-23 32,0 26 32,0-26-32,0 25 32,-24-1 64,-1-24-64,-1 0-32,3 27 160,-27-27-96,-1 0-32,2 0 161,22 0-129,-22 24 0,0-24-64,23 0 32,1 0-64,-25 0 96,50 0-128,-23 0 64,-3 0 0,26 0-32,0 0-32,0 0-97,0 0-447,0 0-33,0 0-127,0 0 31,0 0 0,0 0 257,0 0 287,0 0-319,0 0-1314,0 0-2786</inkml:trace>
  <inkml:trace contextRef="#ctx0" brushRef="#br1" timeOffset="-176557.27">27305 11641 448,'0'0'1281,"0"0"545,0 0-673,0 0-801,0 0-127,0 0 1120,0 0 448,0 0-415,0 0-129,0 0-160,-26-26 64,26 26-160,-27 0-192,3 0-65,-1 0-127,-1 0-353,-23 0-256,24 0 0,25 0 0,-24 0-192,24 0-1217,-26 0-4709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24:10.6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10210 4096 3427,'27'0'608,"-3"0"706,1-27-321,-1 27 384,-24 0 384,25 0-447,1 0-546,-26 0-191,25 0-32,-1 27-129,-24-27 0,27 0-95,-5 0-65,29 0-64,-26 0-32,24 0-96,1 0 0,24 0 32,3 0-96,-3 22 32,1-22 32,25 0-64,0 0 0,-2 0 0,2 0 33,-23 0 31,21 0 32,2 27 0,24-27-64,-22 0 0,23 0-32,-1 26 32,2-26-32,-1 0 0,48 0 0,-24 0 0,2 0 0,-2 0 32,1 0 0,-3 0 0,-22 0-96,26-26 0,-27 26 0,27 0-257,-27-27-511,27 27 191,-2-22 449,2 22 192,22 0 32,-24-27 128,28 27 224,-28 0 257,0 0 128,-25 0-129,25 0-223,2 0-225,-27 0-32,1 0 32,26 0-64,-27 0 33,25 0-97,-25 0 0,27 0 0,-26 0-32,-1 0-32,27 0 32,-27 0 64,25 0 64,-25 27-96,25-27-32,-24 0 32,26 22-32,-1-22 32,1 0 32,22 0 129,-24 0-33,27 0 256,-26 0 129,-25 0-97,-1-22-256,-26-5-160,2 3-32,-49 24-96,-2-25-192,-23 25-993,-26 0-1602,-26 0-6309</inkml:trace>
  <inkml:trace contextRef="#ctx0" brushRef="#br0" timeOffset="1590.09">19540 3670 2818,'0'0'2915,"0"0"-929,0 0-32,0-25 224,0 25-160,0 0-385,0 0-159,0 0-97,0 0-384,0 0-449,0 0-448,0 0-128,25 0 128,26 25-63,-2 1 95,26-1 64,0 25-96,1-25-32,-3 24-64,27 2 0,-24-2 96,-3-25-96,-22 1-128,-2 1-32,2-1-128,-27-1-385,1-24-320,-25 0-641,0 0-255,-25-24-3589</inkml:trace>
  <inkml:trace contextRef="#ctx0" brushRef="#br0" timeOffset="2044.11">19491 3920 3875,'0'25'2563,"0"-25"319,0 0-736,-26 0-608,26-25-65,0 25-352,0-24-288,-25-3-160,25 3-289,0-25 32,0 24-95,-24-25 31,24 25-96,0-1-128,0 1-31,0 1 31,0 24-64,24-25-64,-24 25-96,51 0 32,-2-24 32,0 24 32,0 0 32,29 0-96,-28 0-1,24 0-95,-23 0-801,-2 24-1537,-25 1-2371</inkml:trace>
  <inkml:trace contextRef="#ctx0" brushRef="#br1" timeOffset="6407.36">14902 1998 9961,'0'0'1409,"-25"0"-31,25-25-898,0 25-192,0 0 289,-26-24 384,26 24 128,0 0 160,0 0-416,0 0-513,0 0-320,0 0-160,0 0 256,26 0 96,-1 0 32,22 24-160,30 1 97,-3 26-33,25 22-64,1 3 0,2-3 0,23 29-32,-1-29-96,49 27 0,3-24-32,-1 24 96,23-1-96,0 1 96,3 0 64,-3 25 32,4-25-128,-4-1 288,-21 26 192,-4-50-63,1 25 191,-23 0-127,-1 0 95,-1-25-448,-24 25 65,1-24-194,-28-1 66,2-26-322,-25 0-544,-26 2-416,2-27-929,-26-24-1249,-25 0-1057,-25 0-4389</inkml:trace>
  <inkml:trace contextRef="#ctx0" brushRef="#br1" timeOffset="7094.4">18343 1898 960,'49'0'2371,"-49"-25"191,25 25 129,-25 0-129,0 0-608,0 0-353,0 0-383,0 0-322,0-26-255,0 26-257,0 0-191,0 0-161,0 0 64,-25 26 32,1-26-32,-25 25 32,-27 26-96,1 22 160,-49 3 129,-1 24 319,-25 24-159,-1 0-1,-23 3-96,-25 22-63,25-1-65,-26 3-288,27 0 160,22-27-96,0 27 64,27-26 289,-25-1 191,25-24-160,-3 0-95,3-2 63,26 4-192,-26-27-32,46 23-160,-22-23 97,2 1-97,47-27 96,2 2-96,-1-2-32,25-25-193,25 3-415,0-3-225,0 1-128,0-25-352,25 0-737,-25 0-2338</inkml:trace>
  <inkml:trace contextRef="#ctx0" brushRef="#br0" timeOffset="11283.64">1904 5718 10025,'25'-50'1730,"-25"50"-481,0-25 448,0 1-672,0 24-1025,0 0 417,26 24 127,-26 27-255,24 24-33,-24-1-224,25 26 64,-25 26 32,0-2-96,0 25 96,0-24 257,0-25-1,-25 1 32,25-27-159,0-23 63,0-27 96,0 1 129,0-25-353,0-25-352,0 1-64,0-27-65,0 2-63,25-2 64,-25 0 160,24 2 96,1 25 160,1 24-96,1 0 64,-3 24 160,-1 1-288,1 25 96,3 1-96,-1-2 64,-1 0-352,-3 2-321,5-2-768,-3-24-1122,2 26-2369</inkml:trace>
  <inkml:trace contextRef="#ctx0" brushRef="#br0" timeOffset="11730.67">2754 6642 14765,'-26'0'-96,"-1"0"64,3 0 64,-23 26-32,20-1 161,1 24-129,26 2-64,0-2 64,0 0 64,26 2 0,1-27 64,20 1 96,30 1 64,-28-1 417,26-25 128,-26-25-288,0-1-225,0 1-128,-22-24 96,-3 23-288,-24-23 32,0-27-256,-51 52-192,2-25 224,0 24 288,-26 25 96,26 0 128,-26 25 65,24-1-1,26 1-352,3-1 0,22 3-64,22-3 193,3-24 95,26 25-128,-2-25-96,26 0-128,-26 0-352,2 0-641,-27 0-1218,3 0-1760,-27 0-7945</inkml:trace>
  <inkml:trace contextRef="#ctx0" brushRef="#br0" timeOffset="12329.7">3651 5568 13965,'-26'0'672,"1"-25"-608,25 50-32,-24 1-288,-3 23 224,5 26 449,-5-1 63,3 28 97,24 22-1,0-24 65,0 24-225,0-24-256,24 0 97,3-24-225,-5-3 0,5 4-64,22-28-385,-23 0-544,23-22-800,2-27-1442,-4 0-4325</inkml:trace>
  <inkml:trace contextRef="#ctx0" brushRef="#br0" timeOffset="12523.71">3975 6218 16207,'0'24'1505,"0"-24"-1761,0 49 320,25-22 641,-1 24-193,1-29-288,-1 29-95,27-26-65,-2 1-128,27 23-353,-25-49-736,-2 25-384,26-25-1506,-50 0-2434</inkml:trace>
  <inkml:trace contextRef="#ctx0" brushRef="#br0" timeOffset="12697.72">4424 6267 12940,'-49'0'1986,"23"0"-2243,-1 24 353,5 3 481,-29 24 672,26-2-320,-26-25-865,27 27-32,-1-26-32,1 24-256,24-25-993,0 2-993,0-1-801,24-25-2851</inkml:trace>
  <inkml:trace contextRef="#ctx0" brushRef="#br0" timeOffset="12970.74">4449 5718 18513,'0'-24'897,"0"24"-961,0 0 32,24 0 192,2 24 481,23 27-225,0 23-192,2 1-320,23 25 224,-23 24 225,-2-24-257,-25 27-64,-24-54 32,27 3-64,-27-27 0,-27 26-32,-20-49-225,21 23-383,1-24-962,-1-1-1889,1-24-4485</inkml:trace>
  <inkml:trace contextRef="#ctx0" brushRef="#br0" timeOffset="13491.77">5397 6267 15919,'-27'0'576,"27"0"193,27 0 640,-1 0-96,-2 24-31,25-24-962,2 0-192,-2 0-416,-24 0-1154,26 0-2145,-27 0-10634</inkml:trace>
  <inkml:trace contextRef="#ctx0" brushRef="#br0" timeOffset="13634.77">5397 6418 17680,'0'49'353,"26"-49"-1,-2 26 1346,25-26-609,27 25-481,-27-25-512,26 0-897,-26 0-1313,2-25-2882</inkml:trace>
  <inkml:trace contextRef="#ctx0" brushRef="#br0" timeOffset="14377.82">7266 5943 6053,'0'-49'5990,"0"22"-4325,-49 3-287,25 24-353,-27 0-737,2 0-224,0 51-128,-4-27 96,-20 52-32,22-1 32,2 23-32,24 2 32,25 24-32,25-22 96,24-4-64,2 4-32,49-53 0,-1 2 128,1-27 577,25 1 160,1-50-128,-2 1-257,-24-27-288,-26 2-32,1-27 33,-50 1-65,-25 0 96,-25-23-128,-26 20-128,-47-20 64,-2 23-128,-24 26 192,-2-2-64,-23 51-64,49 0 64,-2 51 64,29-27-224,22 25 64,28 27 0,46-27 96,3 2-32,50 0 96,-1-2 32,23-25 32,26 1 32,-22 1-31,-2-26-226,0 25-511,-27-25-929,3 0-1122,-27 0-1825</inkml:trace>
  <inkml:trace contextRef="#ctx0" brushRef="#br0" timeOffset="15076.84">8414 6717 6598,'25'-24'6118,"-25"24"-5766,-25 0 865,25-25 353,-24 25-1218,24 0-352,-25 25-32,1-1 0,24 1 0,-27-1 32,27 27 0,27-2 64,-3-24-32,25 1 64,-24-1 288,27-25 289,-4 0-97,2 0 1,24-25 32,-23-26-1,-25 27-320,-1-25 193,-25 22 63,0-22 33,-25 25 32,-26-1-417,-22 25-192,-4-26-128,29 52-449,-4-26-1249,3 25-2177,24-1-8009</inkml:trace>
  <inkml:trace contextRef="#ctx0" brushRef="#br0" timeOffset="16419.93">10086 6391 16687,'-26'27'321,"26"-27"-385,0 0 576,26 0 65,-2 0 351,27 24-191,25-24-545,-3 0-96,-22 0-128,25 0-384,-3-24-801,-22 24-1057,-2 0-1186,-25 0-3170</inkml:trace>
  <inkml:trace contextRef="#ctx0" brushRef="#br0" timeOffset="16591.94">10286 6142 14093,'-49'51'672,"49"-2"-223,0 0 512,0 29 128,0-5-224,0 3-609,24-3-160,-24-22-96,25 0-32,-1-27-352,1 1-1090,1-1-2081</inkml:trace>
  <inkml:trace contextRef="#ctx0" brushRef="#br0" timeOffset="17283.98">11632 6193 14189,'0'-51'-961,"0"27"1025,0-1 513,-25 1-257,25-2 481,-24 1-257,-1 25-576,1 0-160,-3 25 96,3 25 96,-1 24 32,1 1 160,24 1 0,0 24-96,0-25 65,24-1-1,25 1-96,27 0 64,-1-50 224,23-1 417,4-24 128,-2-24-193,0-1-255,-2-24-321,-23-2 32,0 1-64,-48-24 193,-27-1 127,-27-1 64,-24 1-544,-22-25 64,-2 26-160,-50 24 96,25 25 128,0 1-128,-24 24-32,49 24 64,-1 27 32,52-2-32,24 0 32,0 26-64,51 1 128,-2-25 64,26-2-64,23 0 0,-21-23 32,23-1-128,-26-1-96,-23-24-737,22 0-1057,-22 0-672,-25 0-1474</inkml:trace>
  <inkml:trace contextRef="#ctx0" brushRef="#br0" timeOffset="17515">12531 6617 13452,'0'51'481,"0"-2"896,0-24-384,0 50-833,0-50-64,0 24-64,0-23-192,24-1-384,-24-1-1474,26-24-4773</inkml:trace>
  <inkml:trace contextRef="#ctx0" brushRef="#br0" timeOffset="17991.02">12955 6442 9769,'-25'-24'3811,"25"-3"-3298,0 27 1441,0 0-321,0 0-1184,25 0-449,1 27 640,23 22 129,0 2-417,26-2-159,1 1-97,-3 1 32,1-2-64,3-24-32,-3-1-256,-23 3-97,-1-3-736,-27-24-865,3 0-1857,-26 0-6150</inkml:trace>
  <inkml:trace contextRef="#ctx0" brushRef="#br0" timeOffset="18208.04">13528 6369 13228,'-25'0'160,"1"22"160,-1 5 770,-26 22-162,2 2 610,-2 22-513,-22 4-673,46-3-128,-22-23-224,23-2-224,26 0-769,0-23-576,0-1-673,26-1-2050,-1-24-4293</inkml:trace>
  <inkml:trace contextRef="#ctx0" brushRef="#br0" timeOffset="18453.05">14003 6766 17072,'0'51'608,"0"-26"-319,0 24 639,0-23-191,0 23-288,0 2-353,24-26-225,-24 25-223,0-27-577,0 3-961,25-26-1729,-25 0-8136</inkml:trace>
  <inkml:trace contextRef="#ctx0" brushRef="#br0" timeOffset="19024.08">14800 6493 2049,'0'0'9161,"-25"0"-8648,25 0 1376,0 0 354,25 0-738,-1 0-224,3 0-288,24 0-384,-4 0-321,30 0-256,-28 0-64,26 0-449,-26 0-608,2-26-1089,-2 26-1409,-24 0-2819</inkml:trace>
  <inkml:trace contextRef="#ctx0" brushRef="#br0" timeOffset="19225.09">15075 6142 13965,'0'100'1505,"0"-51"-384,25 29 385,-25-5-674,26 3-415,-2-27-225,1 26-128,-1-24-416,1-2-417,1-25-800,-26 3-1795,25-3-9544</inkml:trace>
  <inkml:trace contextRef="#ctx0" brushRef="#br0" timeOffset="19932.14">16496 6093 10473,'-24'-24'961,"-3"-2"-801,5 1 1250,-5 1-449,-22 24-801,0 0-192,-2 24 32,27 27 0,-25-2 224,-2 0 321,51 26 63,-24 25-159,24-24-161,24-1-96,27-1 32,-2-24 129,26 1 191,-1-26 1,26-25 159,-2 0-159,4 0-225,-27-25-128,0-1-128,-26-25 64,-24 2 33,-25 0 191,-25-2-288,-24-22-224,-2-5 160,-22 5-320,-2 22 191,-25 2 322,22 24-193,-20 25 32,49 0 0,-26 25 32,49 24-96,3 2 192,23 22-128,23-22 64,27 25-64,24-52 64,1 27-256,1-26-288,22-1-770,-21 1-928,23-25-2626</inkml:trace>
  <inkml:trace contextRef="#ctx0" brushRef="#br0" timeOffset="20177.14">17094 6518 16944,'53'24'-161,"-29"-24"1218,1 25-576,-1-25-481,1 24 0,1-24 0,-26 26-64,0-1-160,-26 1 160,1 23 96,1-24 64,-1-1 32,1 3 0,24-27-32,0 24-64,24-24-128,1 25-96,24-25-1057,1 0-1442,24 0-1633,-23-25-4869</inkml:trace>
  <inkml:trace contextRef="#ctx0" brushRef="#br0" timeOffset="20379.16">17644 6493 13100,'-26'-26'3491,"1"26"-3074,25 0 640,25 26-289,1-26 738,0 49-545,23-24-737,1-1-160,0 2-32,24 25-288,-23-51-353,-2 25-320,2-25-544,-25 0-673,-1 0-993,-3-25-3203</inkml:trace>
  <inkml:trace contextRef="#ctx0" brushRef="#br0" timeOffset="20545.16">17993 6342 11947,'-25'49'3299,"1"2"-3043,-1 0 545,-1-2 800,1 26-159,-24-24-770,25 23-543,24-23-610,-26-27-352,26 25-736,26-24-1218,-2-25-2434</inkml:trace>
  <inkml:trace contextRef="#ctx0" brushRef="#br0" timeOffset="20797.18">18243 6617 12363,'49'25'2435,"2"-25"-1346,-26 26 544,24-26-832,-23 25 384,-1-1-512,-25 25-673,0-22-193,-25 22 65,-1-25-64,26 1 256,-25 1-128,25-26 32,0 0 32,0 25 160,25-25 32,1 0-192,-1 0-160,-1 0-833,1 0-2594,-1 0-8392</inkml:trace>
  <inkml:trace contextRef="#ctx0" brushRef="#br0" timeOffset="21194.21">19514 6518 13004,'0'0'1665,"0"0"-1569,51-25 897,0 25 513,22-26-481,27 1-288,2 25-673,-29-24-257,-22 24-735,23 0-1635,-50 0-4740</inkml:trace>
  <inkml:trace contextRef="#ctx0" brushRef="#br0" timeOffset="21353.22">19864 6267 17840,'-49'24'257,"49"27"-129,-26-2 256,26 27 65,26-1-257,-26 0-96,25 1-737,26-27-512,-29 2-1185,29-2-2819</inkml:trace>
  <inkml:trace contextRef="#ctx0" brushRef="#br0" timeOffset="22002.25">21086 6043 17936,'0'-25'833,"-25"1"-1121,1 24 128,24-27-545,-49 27-96,22 0 673,3 27 32,-25 22 0,24 1 64,-1 24 0,0 1 32,3 25 0,23 0 0,49-24 32,2-3 0,22 4 0,3-52 128,24-1 129,26 1 351,-28-50 33,2 1-129,-25-1-127,-1-26 31,-23-24-192,-27 0 97,1-1-65,-25 3 160,-25-3-255,-50 1-482,1 1-191,-1-1-1,-25 51 417,2-3 192,-4 27 97,27 27-257,26 22 128,0 1-128,49-1 128,0 2 32,49-2-96,26 27 0,-1-52-64,3 25-256,21-22-513,2-3-1057,0 1-2050,-25-25-7783</inkml:trace>
  <inkml:trace contextRef="#ctx0" brushRef="#br0" timeOffset="22341.27">21936 6442 13837,'0'0'2658,"24"0"-2946,1 0 608,-25 0-64,24 0 257,3 0-129,-3 25-416,1-25 0,-1 26 224,1-26-160,-25 25-32,0-1-96,0 1-64,-25 25 96,25-25 64,25 1-160,-25 23-32,26-24 64,-1 26 96,-1-27 0,1 1 96,-25-1 0,24 1 160,-48 1 96,24-26 513,-49 0-192,24 0-321,-26 0-256,2 0-128,-2 0-192,2 0-65,25-26-255,-27 26-737,51 0-1698,0 0-6374</inkml:trace>
  <inkml:trace contextRef="#ctx0" brushRef="#br0" timeOffset="22753.3">22582 6193 13805,'-73'0'1249,"73"0"-1057,-25 0 769,25 25-289,25-1 610,-1 25-161,25 2-577,2-2-223,23 2-97,-23-26-288,22 26 32,4-2-353,-26 1-191,-2-25-385,-24 1-288,-1-26-897,3 25-1442,-27-25-4003</inkml:trace>
  <inkml:trace contextRef="#ctx0" brushRef="#br0" timeOffset="22932.31">23008 6242 15630,'0'25'609,"-26"26"-481,3 0 961,-3-2-64,1 0-384,-25 26-513,23 0-160,5-24-449,-5-2-159,27 0-866,0-22-704,0-3-1986</inkml:trace>
  <inkml:trace contextRef="#ctx0" brushRef="#br0" timeOffset="23249.32">23355 6493 16079,'77'0'-192,"-52"0"224,-25 0 256,22 0 0,-22 0 417,0 25-481,-22-1-256,22 25 0,-25-23 32,-1 25-96,26-26 0,26-1-96,-1 1-257,24 26 193,-23-27 192,23-24-32,-24 25 32,-1-1 64,-24-24 128,0 25 384,0 1-95,-49-26-97,25 25 0,-27-25 129,24 0-257,-20 0-128,21 0-480,26 0-513,-25 0-1057,25 0-3908</inkml:trace>
  <inkml:trace contextRef="#ctx0" brushRef="#br0" timeOffset="23610.35">24379 6442 19058,'0'0'320,"0"0"-128,0 0 64,24 0-256,29 0 0,18 0-32,31 0-576,-26 0-738,22-24-287,-23 24-898,0 0-1985</inkml:trace>
  <inkml:trace contextRef="#ctx0" brushRef="#br0" timeOffset="23762.35">24854 6193 14862,'-51'74'2082,"26"-23"-1890,1 22 608,24 29-63,-25-4-256,25-21-321,0 21-673,25-47-1088,-1-2-834,27 2-2305</inkml:trace>
  <inkml:trace contextRef="#ctx0" brushRef="#br0" timeOffset="24432.39">26326 6142 18225,'-49'-24'352,"22"24"-1665,-22 0 96,0 24-1250,-2 1 834,0 26 1409,2 22 256,23 5 512,1 20 449,25 2-320,25-25-257,28 0 225,-6 1 127,30-52-191,21 25 128,2-49 63,0 0-127,-2-24-321,4-1 1,-27-26-1,-26 2 64,-24 0-63,-25-28 287,-25 4-191,1-27-321,-54 24-192,5 1-225,-27 1-31,2 48 128,-4 1-33,-22 25-127,50 25 192,1 1 96,20-1 96,28 24 0,25 26 256,25-26-160,28 2 160,20 0-31,1-2-1,1-24 32,25-1-32,0 2 0,-25-26-288,-1 25-640,-1-25-289,-46 0-449,-1 0-1312,-26 0-1730,0 0-6181</inkml:trace>
  <inkml:trace contextRef="#ctx0" brushRef="#br0" timeOffset="24764.41">27174 6668 15470,'0'0'481,"0"0"-385,0 25 1409,-25-25-736,1 24-257,-3 1-287,1 26-193,26-27 32,26 1 32,1-1-96,-3 1-128,23 1-33,6-26-159,-4 0-705,0 0-608,-22 0-1923,-3-26-3651</inkml:trace>
  <inkml:trace contextRef="#ctx0" brushRef="#br0" timeOffset="24916.42">27298 6766 13612,'-24'27'481,"24"-3"288,0 25 576,0 2-96,0-26-320,0 24-673,0 2-224,24-1-288,-24-27-641,0 28-1089,25-27-2562</inkml:trace>
  <inkml:trace contextRef="#ctx0" brushRef="#br0" timeOffset="25399.45">27720 6518 14317,'-24'0'2498,"24"0"-2337,0 0-129,0 24 512,24 1-63,29 25 127,-4-25 33,0 26-193,2-2-448,23 2 96,-24-2-128,-1 0-192,2-23-417,-24-26-672,-3 25-481,-24-25-512,0 0-1217,-24 0-4581</inkml:trace>
  <inkml:trace contextRef="#ctx0" brushRef="#br0" timeOffset="25589.46">28120 6567 10794,'0'0'4036,"0"24"-4197,-25 2 546,3-1 1280,-5 1-159,3 23-770,-2 27-639,-23-27 63,0 0-160,22 2 0,-22-2-769,49-23-993,0-1-1152,0-1-2788</inkml:trace>
  <inkml:trace contextRef="#ctx0" brushRef="#br0" timeOffset="25839.47">28495 6742 10794,'-25'0'5637,"1"0"-5957,-1 24 512,-1 3 577,2-3-97,24 1 1,0-1-289,24 27-31,2-26-1,23-1-160,0 1-320,2 1 448,23-26-288,-21 0-192,20 0-256,-48 0-481,1 0-288,-26 0-96,0 0-1890,0 0-6631</inkml:trace>
  <inkml:trace contextRef="#ctx0" brushRef="#br0" timeOffset="26027.48">28744 6842 6854,'-47'49'7879,"47"2"-7686,-27-2 2049,27 2-160,0-1-1057,0-1-801,0 27-384,0-27-929,27 2-1762,-27-27-8360</inkml:trace>
  <inkml:trace contextRef="#ctx0" brushRef="#br0" timeOffset="33769.93">2079 8940 11691,'-26'49'-1250,"26"0"-768,-25 1 1954,25 1 1282,-24 49 575,24-26-447,0 50-482,0-22-255,24-4 416,27-23 160,0 1-416,49-25-321,-2-27-128,-23-24-320,1 0-640,-3-24-705,-22-27-2211,-24 26-8743</inkml:trace>
  <inkml:trace contextRef="#ctx0" brushRef="#br0" timeOffset="33894.93">2204 9539 18417,'-27'0'128,"27"0"-1153,27 0 897,-1 0 32,21 23-1089,30-23-2819</inkml:trace>
  <inkml:trace contextRef="#ctx0" brushRef="#br0" timeOffset="34035.94">2255 9164 16111,'-51'-25'1761,"24"25"-1889,27 0-160,0 0-160,0-26-1987,27 26-2401</inkml:trace>
  <inkml:trace contextRef="#ctx0" brushRef="#br0" timeOffset="34210.95">3003 9614 17648,'0'0'-2883,"0"0"-448,22-26 1474</inkml:trace>
  <inkml:trace contextRef="#ctx0" brushRef="#br0" timeOffset="34722.98">3425 9464 18065,'0'-27'-321,"-23"3"97,23 24 256,-50-25-32,-1 25-128,2 25-192,-2-1-1,4 27 257,20-26 64,27 24-32,0 3-64,27-3 0,20-24 0,4-1 64,-2-24 96,26 0 96,-49-24 32,23-1 65,-24-1 63,-1 3-160,-24-3-224,0 0 160,0 3-320,0 23-353,0-26 1,-24 26-65,24 26-31,0-3 608,24 29 160,-24-3 0,27 27 96,-5-3 64,-22 3-64,27-1 0,-27-26 257,0 26 480,0-24 544,-27-28-31,-22 3-1,0 1-544,-26-5-321,0-22-191,26-22-321,-27-5-32,1 1-449,50-23-608,-26 24-864,51-25-930,0 1-1473,27 0-6022</inkml:trace>
  <inkml:trace contextRef="#ctx0" brushRef="#br0" timeOffset="34901.99">3949 9614 11915,'26'0'7719,"-26"0"-7655,0 0 609,0 0 1345,0 0-1346,-26 0-672,26 0-1537,0 23-3364</inkml:trace>
  <inkml:trace contextRef="#ctx0" brushRef="#br0" timeOffset="36128.06">4972 8689 11947,'51'75'448,"-26"25"-352,-1-2-64,1 53 32,-1 0 97,-24-2-129,27 0 96,-27-23 1185,0-26-32,0 0-416,0-49-256,0-27-65,0-24-95,0 0 447,0 0-319,0-51-577,0 2-384,0-2-97,0 2 1,24-2-65,25 2 1,-24 23 319,28 26 97,-29 0 224,-1 51 129,1-27-65,3 52-96,-1-25-32,-2-2-96,-24 2-289,23-2-864,3 0-1121,-1-23-2210</inkml:trace>
  <inkml:trace contextRef="#ctx0" brushRef="#br0" timeOffset="36467.08">5796 9712 14317,'-26'-24'1634,"1"48"-1538,1 27-64,-1-26-32,1 50 416,24-26 1,0 2-385,24-26 0,25 24 64,2-49 32,-2 0 192,27 0 64,-27-25-223,1 1-97,1-25-160,-28-2-1,-23 26-31,-23-26-160,-28 27-224,1-25 95,-26 49 193,27 0 352,0 0 289,-2 24-225,2 1-64,49-1 32,0 3 128,25-3 33,24 1-129,4-1-192,-6-24-160,4 0-449,24-24-1057,-26 24-2049</inkml:trace>
  <inkml:trace contextRef="#ctx0" brushRef="#br0" timeOffset="36727.1">6369 8889 16783,'-22'-25'1153,"-5"25"-1281,1 49 224,1 0-160,-26 4 353,29 45 255,-5 4-288,27-4-31,0 2-289,27 0 96,22-25-32,0 0-513,4-26 129,-6 2-129,4-26-223,-2-25-898,1 0-2626,1-25-5926</inkml:trace>
  <inkml:trace contextRef="#ctx0" brushRef="#br0" timeOffset="36878.1">6544 9413 9480,'-24'0'3332,"24"0"-3044,0 24 1057,24 3 0,1-3-63,24 27-321,-23-28-865,50 3-289,-27 0-864,0-3-768,0-23-962,2 0-3010</inkml:trace>
  <inkml:trace contextRef="#ctx0" brushRef="#br0" timeOffset="37023.11">6844 9437 4548,'-75'27'8552,"48"22"-7847,-22 0-97,25 3-31,-27 22 63,28-23-544,-3-2-960,26 2-1154,26-51-1858</inkml:trace>
  <inkml:trace contextRef="#ctx0" brushRef="#br0" timeOffset="37297.11">6818 8913 14541,'0'0'3716,"26"27"-3812,-3 22 224,28 0 544,0 26 129,24 0-384,-26 1-257,0 24-160,2 0 0,-27-2 64,-24 3-256,0-1-33,-24-24 33,-1-27 128,-1 2-224,-23-27-193,24 1-928,1-25-2595,-2 0-9064</inkml:trace>
  <inkml:trace contextRef="#ctx0" brushRef="#br0" timeOffset="38263.18">7692 9339 11947,'0'0'1986,"-26"0"-1538,26 0 1218,0 0 352,0 0-577,26 0-672,-1 0 96,-1 0-129,1 0-287,26 0-1,-2 0-160,-25 0-160,27 0-31,0 0-129,-28-26-225,27 26-800,-50 0-993,27 0-608,-27 0-1858,0 0-4933</inkml:trace>
  <inkml:trace contextRef="#ctx0" brushRef="#br0" timeOffset="38458.18">7817 9488 11082,'0'25'3876,"0"-25"-3716,24 0 1249,1 0 353,-1 0-257,27 0-736,-26 0-481,24 0-256,1 0-352,1 0-801,-28 0-1377,-23 0-3332</inkml:trace>
  <inkml:trace contextRef="#ctx0" brushRef="#br0" timeOffset="39526.25">9562 9064 13708,'-23'-26'1762,"-29"3"-1570,27-3-256,-24-1-96,-2 27 160,2 0 192,0 27 0,-2-1-192,27 23-64,-3 26 32,27-26 32,27 27-128,22-1-224,0-1-161,26-23 321,1-2 192,-27 0 0,26 3 32,-50-3 32,1-24 64,-2-1 321,-24-24 576,-50 0-385,2 0-447,-4 0-97,-22-24 96,-1-1 32,24-1-96,2 3-96,24-3-160,25-23-224,25 23 32,24-23 95,26-2 97,1 2 64,-1-2 32,-1 2 64,-24-27 0,-1 27 128,-22 23 193,-3 1 415,-24 1 65,-51-2-545,29 26-384,-29 0-416,0 0-673,2 26-1121,-2-26-2435</inkml:trace>
  <inkml:trace contextRef="#ctx0" brushRef="#br0" timeOffset="39857.25">10086 9139 9064,'0'49'2370,"0"-22"-2274,0 22 1,-26 0-1,26 26 480,0 1 161,0-1-417,26-26-32,25 0 866,-27 2 415,25-51-352,27 0 353,-27 0-706,2-25-63,0-24-96,-2-3-161,-25 3 1,-24-27-129,0 27 1,-51 0-257,2-2 128,-26 2-128,1 25-192,-3 24-160,-21-27-513,49 54-800,-2-27-1730,0 24-4324</inkml:trace>
  <inkml:trace contextRef="#ctx0" brushRef="#br0" timeOffset="40673.32">11258 9388 13805,'0'25'1665,"-26"-25"-1665,26 0 961,26 0 641,1 0-193,20 0-384,30 0-449,-28 0-544,27 0 129,-3 0-161,4-25-32,-5 25-353,-19 0-704,-29-24-1121,1 24-1025,-25 0-2178</inkml:trace>
  <inkml:trace contextRef="#ctx0" brushRef="#br0" timeOffset="40846.33">11507 9188 13196,'-24'0'2050,"24"27"-2050,0-3 609,0 1 736,24 24 224,3 2-800,-3-2-641,1 2-96,-25-2-288,24 0-513,27 3-896,-25-3-2019,-1-24-7911</inkml:trace>
  <inkml:trace contextRef="#ctx0" brushRef="#br0" timeOffset="41386.36">12806 9164 15566,'24'0'929,"-24"0"-1505,0 0 800,-24-25-801,24 25 33,-27 25 480,3-1 416,1 27 32,-3 23 1,26-23-225,26-2-96,-26 2-96,47-2 0,-20 0 0,46-23 192,-22-26 160,23 0 193,1 0 223,0-26 97,-50 3 0,-1-28 32,3 0-32,-54 2-225,3 0-127,-27-2-65,2 2-224,0 25-64,-26-3-192,26 27-448,22 0-609,5 0-513,22 0-896,22 27-1346,29-27-4452</inkml:trace>
  <inkml:trace contextRef="#ctx0" brushRef="#br0" timeOffset="41546.37">13603 9313 18577,'0'26'1441,"0"-26"-1280,0 0 671,-24 0-703,24 0-706,0 0-544,0 0-1922,0 0-1121,24 0-3203</inkml:trace>
  <inkml:trace contextRef="#ctx0" brushRef="#br0" timeOffset="41769.38">13954 8940 13388,'0'0'481,"0"22"-33,0 31 929,0 20 193,0 3-161,24-1-768,-24-1-417,25 26-320,-25-25 416,0-1-288,0-22-96,0-3-320,24 0-961,-24-22-1314,0-27-3010</inkml:trace>
  <inkml:trace contextRef="#ctx0" brushRef="#br0" timeOffset="42534.43">14400 9164 544,'0'0'15791,"0"24"-15439,0-24 257,25 0 864,1 27-127,1-3-257,20 1-609,4 24-608,0-23 416,-2-1-288,1-1-224,-1 1-256,-24-1-866,26-24-864,-25 0-1185,-1 0-2146</inkml:trace>
  <inkml:trace contextRef="#ctx0" brushRef="#br0" timeOffset="42714.44">14824 9113 12363,'-49'0'993,"25"26"-512,-1-1 1024,-25 26 641,25-2-320,-24 0-1218,23 2-480,1-2-288,25 2-480,0-2-1442,0 0-2819</inkml:trace>
  <inkml:trace contextRef="#ctx0" brushRef="#br0" timeOffset="42887.45">15224 9364 18385,'0'73'1057,"-25"-22"-897,1 0 897,-25-2-416,49 0-609,-26 2-321,26-27-2113,0 3-1986,0-27-8712</inkml:trace>
  <inkml:trace contextRef="#ctx0" brushRef="#br0" timeOffset="43298.47">16247 9239 15214,'-24'0'192,"-2"-24"385,26 24 800,26 0-544,23 24 192,0-24-449,2 0-384,22 0-192,-22 0-160,0 0-352,-2 0-737,2 0-1346,0 0-3170</inkml:trace>
  <inkml:trace contextRef="#ctx0" brushRef="#br0" timeOffset="43486.48">16596 9113 15919,'-26'26'544,"3"-1"-192,23 26 1058,0-27-193,0 50-448,0-23-609,0-2-288,0 2-353,0-2 129,23-23-449,-23-3-512,26 3-1794,1 0-4740</inkml:trace>
  <inkml:trace contextRef="#ctx0" brushRef="#br0" timeOffset="44012.51">17420 9239 14862,'0'-24'993,"0"-3"-1026,-25 27 386,-1 0-417,1 27 192,1-3 128,-1 1-224,1 24-32,24 26 32,0-26-96,0 2-32,49 0-64,0-2 32,26-49 288,-26 0 160,29 0 33,-5-49 159,-22 23 97,-2-23 287,-24-27 129,-25 27-160,0-2-224,-50 2-417,26 25-160,-53-27-64,30 26-544,-4 25-1442,0 0-1698,26 25-4131</inkml:trace>
  <inkml:trace contextRef="#ctx0" brushRef="#br0" timeOffset="44193.52">18194 9437 17840,'0'27'801,"0"-3"-929,0-24 0,0 0 512,-26 25-288,26-25-832,0 0-2179,26 0-1569</inkml:trace>
  <inkml:trace contextRef="#ctx0" brushRef="#br0" timeOffset="44696.55">18594 9239 8456,'-26'-24'2658,"-25"24"-3267,26 0 641,-24 24 449,23 1 416,1 24-289,25 2-447,0-2-33,25 2 256,1-27 0,23 27-288,0-28 1,27-23 223,-27 26 224,28-26 33,-28-26-1,-25 3 97,3-28 512,-3 27 257,-48-27-674,-3 2-319,3-2-65,-25 26-224,-28-24-64,28 25-96,-27 24-96,27-27-672,0 27-994,23 27-833,26-27-1633,26 24-5925</inkml:trace>
  <inkml:trace contextRef="#ctx0" brushRef="#br0" timeOffset="44943.57">19118 9015 864,'0'-26'15311,"0"26"-15407,0 26 576,0-3 1122,0 3 127,0 49-608,0 1-800,0-3-193,-26 27-160,-1-24-449,27-1-704,0 0-641,27-52-1248,-1 3-1923</inkml:trace>
  <inkml:trace contextRef="#ctx0" brushRef="#br0" timeOffset="45145.58">19616 9188 15342,'22'76'1409,"5"-27"-1120,-3-23 704,3 23-161,23-24-255,-27-1-481,28 3-1698,-27-3-1761,3-24-2466</inkml:trace>
  <inkml:trace contextRef="#ctx0" brushRef="#br0" timeOffset="45302.59">19940 9188 4228,'-49'0'10570,"22"51"-10026,-22-2 705,23 2 481,-23 23-513,25-23-961,-3 24-832,27-26-1827,0 0-1696</inkml:trace>
  <inkml:trace contextRef="#ctx0" brushRef="#br0" timeOffset="45570.6">20189 9364 16687,'98'24'609,"-72"1"-1,25-1 578,-51 3-354,0-3-351,-25 27-449,-1-28-192,0 29 192,3-29 32,-2 3-96,-1-1 0,26-1 64,26 3 0,-1-27 0,-2 0-160,29 0-193,-3-27-383,-24 27-513,26-24-1122,-27 24-4195</inkml:trace>
  <inkml:trace contextRef="#ctx0" brushRef="#br0" timeOffset="46003.63">21263 9388 14541,'-26'-24'2627,"26"24"-1859,0 0 546,0 0-289,26 0-160,21 0-321,4 0-448,0 0-128,-2 0-480,2 0-738,-2 0-1248,0 0-3075</inkml:trace>
  <inkml:trace contextRef="#ctx0" brushRef="#br0" timeOffset="46175.64">21512 9188 16207,'-51'51'576,"26"-2"-95,1 2 736,24 23 128,0 1-672,0-24-641,24 24-673,25-26-864,2 0-673,-2-22-1025,2-3-5638</inkml:trace>
  <inkml:trace contextRef="#ctx0" brushRef="#br0" timeOffset="46543.66">21936 9038 17360,'73'-23'1698,"3"23"-1698,-1-26 576,23 26 513,2 0 128,-23 0-672,-28 0-545,-24 26-160,-1-3-193,-24 3-191,-24-2-97,-27 27 65,28-26 255,-28 26 161,25-27 0,26 25-64,0-24 64,26 26 128,-1-27 0,1 25 96,23 2-128,-24 0 64,-1-28 32,-24 29 32,0-29 128,-24-23 288,-1 26 97,-24-26-289,-2 0-352,1 0-256,1 0-321,22 0-960,3 0-2083,24 0-3619</inkml:trace>
  <inkml:trace contextRef="#ctx0" brushRef="#br0" timeOffset="46775.67">22882 9364 17456,'0'-25'96,"0"25"192,26 25 1122,-1-1 319,24 1-383,2 26-866,0-2-320,22-23-96,1 23-96,-23 0-96,22-23-320,4-1-769,-52-25-897,-3 0-1314,5 0-5092</inkml:trace>
  <inkml:trace contextRef="#ctx0" brushRef="#br0" timeOffset="46970.68">23381 9239 13773,'-49'74'2978,"49"-23"-2529,-26 22 960,-23 3 353,23-1-801,3-26-705,-3 26-448,1-24-161,25-2-319,0 2-1122,25-26-2082,-25-1-5989</inkml:trace>
  <inkml:trace contextRef="#ctx0" brushRef="#br0" timeOffset="47978.74">23830 9488 13100,'0'-24'96,"-24"24"545,24 0 1473,0 0-321,0-27-928,24 27-801,1 0 0,25 27-64,1-27 64,-26 24-192,-3-24 160,5 25-192,-27 1-64,26-26 0,-26 23 63,-26 3-127,-1 0 192,5-3 64,22 3-64,-25-1-288,25-1-33,0 3-95,25-3-289,-25 1-32,22-1 289,5 3 384,-27-3 160,0 1 0,0-25 160,0 24 352,0-24 353,0 0 320,-27 27 256,5-27-416,-3 0-256,-26-27-224,25 27-417,-23 0-64,25 0-160,-1 0-801,-1 0-1281,1 0-1410,1-24-6917</inkml:trace>
  <inkml:trace contextRef="#ctx0" brushRef="#br0" timeOffset="48448.77">25178 9264 19442,'0'24'544,"0"-24"-191,24 0 351,27 0-447,-2 0-161,2 0-256,-2 0-993,0 0-961,4 0-1730,-6 0-9609</inkml:trace>
  <inkml:trace contextRef="#ctx0" brushRef="#br0" timeOffset="48858.78">26175 8962 16239,'0'-22'1217,"26"22"-929,-1 0 801,-1 0-288,25 22-224,27 5-257,-1-1-192,-26 23-224,0-25-96,-23 27-289,-26-2 161,0 2 160,-26-2 192,-23 2 64,0-2 481,23-24 95,-23-1 65,49 3 64,-25-3-257,25 1-159,51-25-97,-28 26-96,52-3-384,0 3-577,23-26-704,-20 26-1634,-29-26-3940</inkml:trace>
  <inkml:trace contextRef="#ctx0" brushRef="#br0" timeOffset="49170.81">27347 9239 17040,'0'0'-289,"0"0"161,27 25 1538,-3-1 159,25 1-416,2 1-704,-2 23-257,0 0-64,28-22-160,-54 22-320,28-23-994,-25-3-223,-26-23-1442,0 0-2050</inkml:trace>
  <inkml:trace contextRef="#ctx0" brushRef="#br0" timeOffset="49631.83">27798 9164 13708,'0'0'769,"0"24"-288,0-24 1921,-25 27-704,-1-3-513,-1 25-449,-20 2-287,-4 23-97,0-23-288,2-2-64,25 0-320,-2 3-545,26-29-1409,26 3-1634,-2-26-5925</inkml:trace>
  <inkml:trace contextRef="#ctx0" brushRef="#br0" timeOffset="49884.85">28073 9437 16912,'-27'0'288,"3"27"-352,24-27 993,-26 24 384,1 1-480,25 24-481,0-23-64,25 0 353,1-3-161,25 3-255,-4-26-33,30 25-64,-28-25-128,2 0-96,-2 24-225,-24-24-704,-1-24-1729,-24 24-3012</inkml:trace>
  <inkml:trace contextRef="#ctx0" brushRef="#br0" timeOffset="50049.86">28346 9513 15598,'-24'101'1922,"-1"-52"-1249,-1 27 1889,1-27-512,-1 26-1473,26-26-641,-23 27-2050,-1-27-5382</inkml:trace>
  <inkml:trace contextRef="#ctx0" brushRef="#br0" timeOffset="54603.12">5323 10538 10025,'-24'0'1121,"24"0"-769,0 0 97,-27 0 1120,27 0 129,27 0-865,-3 0-577,23 0 128,30-26-31,-3 26-97,50 0 0,27 0-96,0 0-160,47 0 96,4 0 0,-5-25-96,1 25 0,-22-25-64,-26 25-320,-25-24-513,-25 24-1601,-51 0-4805</inkml:trace>
  <inkml:trace contextRef="#ctx0" brushRef="#br0" timeOffset="61384.51">9362 10312 2530,'0'0'352,"0"0"-128,0 0 737,0 0 481,-24 0-417,24 0-513,0 0-127,0 0 351,0 0 353,0 0 0,0 0-128,0 0-32,0 0-96,0 0-128,0 0-1,0 0 33,0 0-129,0 0-191,24 0-161,-24 0 32,27 0-63,-3 0 63,25 0 0,2 0-128,23-25 32,25 25-192,3 0 65,23-24-33,-1 24-32,0 0 32,1-27-64,-25 27-641,0 0-384,-25-22 288,-26 22-256,-49 0-2658</inkml:trace>
  <inkml:trace contextRef="#ctx0" brushRef="#br0" timeOffset="65078.71">12806 10236 224,'0'0'4036,"0"0"-2883,0 0 64,0 0 352,0-22 1,0 22-321,0 0-416,0 0-65,0 0 161,0 0 0,0 0-160,0 0-289,0 0-159,24 0-65,-24 0 64,27 0-64,22 0-63,0 0 31,26 0-64,0 0-96,-1 0-32,-1 0-32,29 0 64,-2 0-64,0 0 0,24 0-32,-26 0 0,27 0 0,-48 0-32,-3 0-288,-23 0-65,-2-27-159,-25 27-513,-24 0-673,26 0-993,-26 0-3330</inkml:trace>
  <inkml:trace contextRef="#ctx0" brushRef="#br0" timeOffset="72024.11">17546 10263 5861,'0'0'1794,"0"0"-481,-26 0-128,26 0 385,0-27 287,-27 27-383,27 0-417,0 0-256,0 0-97,27 0 1,-27 0-385,26 0-96,21 0-128,4 0 33,24 27-129,25-27 64,0 0-64,25 0 32,25 0 0,-1-27-64,0 27 96,-24 0-545,1 0-223,-26 0-674,-51 0-447,0 0-353,-23 0-449,-1 0 449,-50 0-352</inkml:trace>
  <inkml:trace contextRef="#ctx0" brushRef="#br0" timeOffset="72962.17">19940 10387 3267,'24'-26'3267,"-24"26"-609,0-23-544,0 23-320,-24 0-129,24 0-447,0 0-418,0 0-191,0 0-289,24 0 1,-24 23 31,0 3 32,0 49-192,0 1 161,0-3-65,0 54-160,-24-29 32,24 26-192,-27-49 32,27 27 96,0-53-160,0 0 128,0 2-288,0-26-352,27-25-930,-27 0-1377,0-25-2914</inkml:trace>
  <inkml:trace contextRef="#ctx0" brushRef="#br0" timeOffset="73351.19">19589 10687 12299,'0'0'1217,"0"0"-992,27-25 255,-5-1 641,5-23 0,-3 24-640,3-25-193,23 0 0,-27 0-320,28-1 448,0 28-31,-29-3 287,5 1-319,-3 25-353,27-24 32,-28 24-32,3 0 0,-1 24-96,-1-24 192,-24 51 64,27-28 64,-5 3-192,29 25 32,-25-27-128,-1 26-352,-2-24-897,3-2-898,0 1-2465</inkml:trace>
  <inkml:trace contextRef="#ctx0" brushRef="#br0" timeOffset="78248.47">23630 10512 11498,'0'0'2275,"0"0"-1347,0 0-703,0 26 607,0-2 386,-24 1-97,24 50-64,0 1-225,0 22-159,-25 3-321,25-3-223,0 4-97,-24-4 32,24 2-160,0-24-65,0-26 33,0-1-192,0 2-289,0-26-352,-25-1-416,25-24-961,0 0-2274</inkml:trace>
  <inkml:trace contextRef="#ctx0" brushRef="#br0" timeOffset="78638.48">23306 10911 3747,'-24'0'6662,"-1"0"-5893,25 0 352,0 0 513,0 0 95,0 0-255,0-24-770,0-1-511,25-1-1,-1-23 192,25 0-32,-23-27 1,25 25-161,-4 2 192,-20-1 1,24 25-225,-27 0-160,1 1 0,-1 24 128,3 0 0,-3 0-64,1 49 32,-1-24-96,1 25 64,1-25-64,-1-1 0,-1 27 0,1-26-128,-1-25-480,2 24-802,1-24-1537,-27 0-3202</inkml:trace>
  <inkml:trace contextRef="#ctx0" brushRef="#br0" timeOffset="84257.81">27947 10611 10409,'-25'0'1314,"25"-24"-514,0 24 546,0 24-257,0-24-257,0 51 1,0-2 32,0 27-32,0-1-96,-24 23-257,24 4-128,-27 22-224,27-24-63,-24 0-33,24-25-64,-25 1-65,25-3 65,0-46-320,0 22-192,0-49-385,0 0-192,-24 0-993,24 0-2307</inkml:trace>
  <inkml:trace contextRef="#ctx0" brushRef="#br0" timeOffset="84689.84">27498 10986 8039,'0'0'2915,"0"0"-1506,0 0-31,0 0-97,0-26-192,24 3-128,-24-3-385,25 2-191,24-27-129,-23 26-128,25-26-128,-28 2 128,1 25-64,3-1 288,-1-1-127,-1 1-65,-1 1-64,1 24-32,-1 0-32,3 0 96,-3 0-160,25 0 64,-24 24 32,1 27 64,-2-2 0,3-22-31,-27 22-194,22-25 161,3 1-320,1 1-448,1-1-834,-27-25-1120,24 0-3588</inkml:trace>
  <inkml:trace contextRef="#ctx0" brushRef="#br0" timeOffset="85851.9">27323 12285 6918,'0'-24'1409,"0"-1"-63,0-1 415,-25 26-95,25-25-577,-24 1-545,-1 24-479,-28 24-65,31 1 32,-27 1 0,-4 23-32,30 0-32,-3 2 0,26-2 32,0 2-65,49-27 33,-23 3 96,25-5 225,-4-22 31,31 0-32,-29-22-128,2-5-63,-2-22-33,-25 23 128,1-23-64,1 25-32,-26-27 224,0 26 129,-26 25-1,26-24-224,-25 48-352,25 1 288,0-1-96,-24 27-64,24-26-96,24 25-224,1-25-321,25 26-319,-1-29-834,2 5-1601</inkml:trace>
  <inkml:trace contextRef="#ctx0" brushRef="#br0" timeOffset="86262.93">27971 12385 2594,'0'-24'12588,"-24"-3"-12332,-25 27 0,22 0 1,-22 27 31,25-3-224,-27 1-64,51 25-128,0-25 32,0-1-32,0 25 96,26-49 96,-1 27 96,24-27 0,-25 0 64,3-27 64,-3 27 97,1-22-161,-1-29-192,-24 26-160,25-1-449,-25 2-255,0 24 383,0 0-191,0 24 511,0 2 129,0 23 32,-25 27 65,25-1 31,0-1 64,0 1 96,0-24 64,-24-2 161,24 2 448,-25-27 160,25 1 128,-24-25-352,-27 0-224,26 0-577,1-25-96,-27 1-449,24-3-352,3-22-864,1 25-801,-1-27-2051</inkml:trace>
  <inkml:trace contextRef="#ctx0" brushRef="#br0" timeOffset="86623.95">28073 12558 11627,'0'0'2530,"0"0"-2210,0 0 737,22 0 481,3-22-866,28 22-255,-6-27-225,30 27 32,-28-24 160,-24-1-223,25-1-161,-50 2-161,0 24 65,0-25-160,-26 1 128,-23 24-160,-26 0 128,24 0 256,4 24 64,-6 1 224,28-1 225,25 27 224,25-27-1,1 25-191,25 2-161,23 0-191,1-26 63,25-1-192,-27 1-32,3 1-224,-27-26-448,4 0-1058,-31 0-1441,-22 0-4996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26:03.60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425 1655 4452,'-25'25'1793,"1"-25"418,-1 0 479,25 0-640,-24 0-96,24 0-353,0 0-191,-26 0-417,26 0-225,0 0-31,-25-25-256,25 25-225,25 0-128,-25 0 192,26 0-160,-2 0-64,25 0-64,2 0 161,0 0-193,23 0 32,-23 0 0,22 0-32,2 0 32,1-24-96,-27 24 32,0 0-257,4-25 33,-6 25-224,-21 0-129,-1 0-128,1 0 33,-26-26-65,0 26-800,0 0-1090,0 0-864,-26 0-5093</inkml:trace>
  <inkml:trace contextRef="#ctx0" brushRef="#br0" timeOffset="324.01">900 1382 9256,'-25'-25'737,"1"25"1569,24 0-256,0-26-1345,0 26-513,0 26 320,0-26 65,24 0 0,25 25 31,-24-25-256,28 24-159,-6 1-129,4-25 32,-2 24-96,2 3 32,-1-3 0,-1 1-96,-24-1 0,-1 1 96,3 1 96,-27-1-64,0-1 64,-27 27 0,3-26-96,-1 25 64,-24-27-64,23 3-64,-23 23-256,23-22-2082,-23-1-4517</inkml:trace>
  <inkml:trace contextRef="#ctx0" brushRef="#br0" timeOffset="16251.92">23550 2927 160,'24'-22'0,"-24"-5"224,27 27 1089,-3-24 257,-24 24 704,25-25 160,-25 25-448,0 0 0,0-26-225,0 26-928,0 0-384,0 0-129,-25 0-128,25 0 32,-24 26-63,-3-26 63,3 25 0,-1 26 96,1 24 289,-1-1-257,-26 26 417,27 0-417,-25-1-128,22-23 97,27 22 31,0 4-96,27-27 1,-3-2-65,1 3-160,24-25 96,2-2-64,-27 0-64,25 2 0,-22-27-32,-3 1-32,1-1-417,-1-24-608,-24 0-512,25 0-801,-25 0-1955</inkml:trace>
  <inkml:trace contextRef="#ctx0" brushRef="#br0" timeOffset="16908.96">24125 3478 10153,'-27'0'1954,"27"0"-1121,0 0 672,0 0-640,0 24 0,27-24 224,-27 25-417,22 1-319,29 1 223,-26-5-127,24 5 95,1 22-255,28-23-161,-29 23-32,26-25-32,-1 27-96,-23-26-96,-2-1-64,-25 3-97,1-3-159,1-24-513,-26 0-448,0 0-193,0 0-672,-26-24-2659</inkml:trace>
  <inkml:trace contextRef="#ctx0" brushRef="#br0" timeOffset="17154.98">24649 3453 2626,'0'-24'9513,"0"24"-9353,-27 24 865,3 1 416,-1 24-512,-24 4-160,-2 18-288,-22 6-257,22-3 64,-26-23 96,54 24-288,-3-50-224,1 24-897,25-49-1217,0 26-1890</inkml:trace>
  <inkml:trace contextRef="#ctx0" brushRef="#br0" timeOffset="17883.02">24973 2730 7174,'0'0'1506,"0"0"-1250,0 0 1506,-27 0-321,27 0-832,0 0-225,-26 24 160,26 1-31,0-1-33,-23 27 33,23 0-65,0-2-159,23 0-129,-23 26-128,26-48 64,1 22-32,-3-25-64,1 1-545,-25 1-768,24-26-1441,1 0-4357</inkml:trace>
  <inkml:trace contextRef="#ctx0" brushRef="#br0" timeOffset="18078.03">25222 2980 1505,'24'0'9801,"-24"23"-9673,0 3 1538,25-1-257,-25-1-800,0 3-225,24-3-256,-24 25-96,25-24-384,-25-25-1185,0 26-1891,26-26-6565</inkml:trace>
  <inkml:trace contextRef="#ctx0" brushRef="#br0" timeOffset="18230.04">25320 2754 1825,'0'0'2979,"0"-24"-2883,-25 24-448</inkml:trace>
  <inkml:trace contextRef="#ctx0" brushRef="#br0" timeOffset="19087.09">25521 2730 6950,'0'0'3235,"0"0"-2466,0 0 928,0 0-63,25 24-225,-25-24 1,24 25-385,1-1-385,1 2-255,23-1-225,-24 26-32,-1-2 160,3 0-128,-27 26-64,0 1 1,0-27 31,0 2-385,-27-1-736,3-1-1313,-1-24-1826,-24-1-7879</inkml:trace>
  <inkml:trace contextRef="#ctx0" brushRef="#br0" timeOffset="19946.14">25195 2779 8231,'0'0'64,"0"0"513,27 0 736,-27 0-608,24 0 32,-24 0-193,0 0-192,0-25-31,0 25 287,0 0-95,0 0-1,0 0-31,0 0-1,0 0 65,0 0-65,0 0-320,0 0-96,0 0-32,-24 0-64,24 0 32,0 0 0,0 0-64,0 0 0,0 0-64,-27 0 64,27 0-64,0 25 96,27-25 0,-27 0 64,0 24 0,24-24 96,-24 0 96,0 0 161,0 0 63,0 0 0,0-24-159,0 24-225,0 0-160,-24-25 0,24 25-193,-27 0 129,27-24 96,-24 24-32,24 0 32,0 0-32,0 0-32,0 24 0,0-24 96,0 0 32,0 0 96,24 0 192,-24 0-96,27 0-320,-27 0-256,0 0-962,0-24-9768</inkml:trace>
  <inkml:trace contextRef="#ctx0" brushRef="#br0" timeOffset="23441.34">25346 3953 8295,'-26'0'1410,"26"0"-321,0 0 736,0 0-768,0 0-416,0 0 0,0-25-289,0 25-128,-25 0-160,25 25-96,0-25 0,-24 24 32,24 1 0,-25 26-32,25-27 0,0 25 32,25-22-32,-25 22 64,24-23 0,1-26 128,1 23 129,-2-23 127,27 0 96,-28-23 129,30-3-160,-29 1-97,1-26 0,-25 27 97,0-1 255,-25-24-159,1 23-321,-29 1-224,30 25-64,-28-24-256,1 24-897,25 0-2403,1 24-2978</inkml:trace>
  <inkml:trace contextRef="#ctx0" brushRef="#br0" timeOffset="24192.38">26420 3602 8936,'0'0'3491,"0"0"-3202,0 0 1280,0 0-192,25 0-31,-3 0 31,3 0-672,52 0-161,-28 0-384,2 0-160,-26 0-160,24 0-961,-25 0-865,-24 0-1601,0 0-4677</inkml:trace>
  <inkml:trace contextRef="#ctx0" brushRef="#br0" timeOffset="24328.39">26492 3704 13068,'-25'49'1569,"25"-49"-1473,25 24 897,1-24 32,25 25-288,23-25-417,1 0-256,-26 0-1153,26 0-1921,-50 0-5831</inkml:trace>
  <inkml:trace contextRef="#ctx0" brushRef="#br0" timeOffset="24646.4">27442 3502 13773,'-27'0'1409,"27"0"-1377,0 0 544,0 25 193,0 1 0,0 1-193,0 22-287,0 0-161,27-23-64,-27 23-32,0-25-64,26 27-128,-26-26-449,23-1-416,-23 3-512,24-27-898,3 0-3394</inkml:trace>
  <inkml:trace contextRef="#ctx0" brushRef="#br0" timeOffset="25136.43">27740 3105 9833,'-23'-51'1665,"23"51"-1024,0-25 1601,0 25-704,0 0-129,0 0-768,0 25-321,23-25 160,3 24 289,23 27-321,0-2-63,2 2-1,0 24-192,-2 23 97,2-22-193,-4 26 32,-21-31 0,1 31-64,-3-27-64,-24 1 128,-24-3-128,-29-22 32,30-2 0,-28 0-192,0 2 224,29 0-480,-29-28-609,26 3-833,-1 0-1217,-23-26-9993</inkml:trace>
  <inkml:trace contextRef="#ctx0" brushRef="#br0" timeOffset="31637.8">10528 2605 4452,'0'0'2338,"0"0"-192,0 0 288,0 0 1,0-26-482,0 26-543,0 0-289,0 0-256,0 0-129,0 0-159,0 0-161,0 0-352,0 0-160,0 0-64,26 0 224,23 0 32,2 26 96,0-26-320,22 0 192,-22 0-96,23 0 0,-24-26-224,-1 26-417,0 0-544,-22 0-480,-27 0-1667,26 0-4419</inkml:trace>
  <inkml:trace contextRef="#ctx0" brushRef="#br0" timeOffset="32477.85">14471 2579 11306,'-27'0'673,"27"0"128,0 0 1249,0 0-1346,0 0-319,27 0 479,-27 0-63,49 0 64,0 0-449,1 0-159,24 0-97,-23 0-128,0 0-128,-2 26-385,2-26-287,-27 0-418,-1 0-607,-23 0-385,26 0-865,-26 0-2563</inkml:trace>
  <inkml:trace contextRef="#ctx0" brushRef="#br0" timeOffset="33803.93">21529 2579 10730,'0'0'864,"-24"0"97,24 0 1153,24 0-1057,-24 0-736,51 0-129,-2 0 160,2 0-64,22 0-255,27 0 31,-24 0-96,-3 0-321,27 0-800,-24 0-1345,-27 0-3908</inkml:trace>
  <inkml:trace contextRef="#ctx0" brushRef="#br0" timeOffset="36969.11">17614 4477 2306,'-26'24'6374,"26"-24"-4773,0 0 257,0 0-224,26 0-353,-3 0-352,3 0-417,50-24-256,-3 24 65,27 0-1,-2-25-96,4 25-160,-2 0-32,0 0-32,-2 0-96,-21 0-384,-3 0-129,-24 0-512,0 0-1025,-50 0-1153,24 0-3716</inkml:trace>
  <inkml:trace contextRef="#ctx0" brushRef="#br0" timeOffset="40741.33">17588 4552 1633,'-24'25'2402,"24"-25"-1889,0 0 1120,0 0 193,0 0-320,0 0-225,0 0-320,24 0-257,2 0-159,-3 0-33,3 0 161,-1 0-32,26 0-129,-2 0-160,26 0-127,-1 0-33,26 0-32,24-25-128,0 1 32,1 24 64,26-27 64,-1 27 97,24-24-97,-1 24-96,-22 0-128,24 0-32,-1 0-321,27 0-223,-3 0-353,-22-25 256,23 25 385,-25 0 224,-23 0 64,-1 0 32,-52 0-96,2 0 96,-26 0 64,-23 0 0,0 0-64,-25 0 0,-3 25-32,-23-25-64,0 0-1826,-23 0-7271</inkml:trace>
  <inkml:trace contextRef="#ctx0" brushRef="#br0" timeOffset="45099.57">2396 6550 1953,'-24'0'9481,"24"25"-8808,0-25 224,-25 0 192,25 0-288,0 0 160,25 0 384,-25 24-448,24-24-161,1 26 65,26-1-256,0-1-289,22 25-96,3-22-352,-1-3 544,-1 3-448,-24-3 0,-1-24-320,-24 25-609,26-25-481,-27 0-704,-24 0-1473,0 0-5670</inkml:trace>
  <inkml:trace contextRef="#ctx0" brushRef="#br0" timeOffset="45308.59">2969 6450 12139,'-24'0'705,"24"25"-865,-49 24 768,24 2 833,-1-1 1,-23 24-738,0 1-575,-26 1-65,26-1-321,22-26-671,1 0-1379,26-22-3939</inkml:trace>
  <inkml:trace contextRef="#ctx0" brushRef="#br0" timeOffset="45633.61">3420 6599 12235,'0'0'2466,"0"0"-2369,0 0 1312,0 0 320,24 0-479,-24 0-450,25 0-607,-1 0-1,3-24-160,24 24 32,-29 0-64,3 0-545,1 0-704,-26 0-737,0 0-832,0 0-3172</inkml:trace>
  <inkml:trace contextRef="#ctx0" brushRef="#br0" timeOffset="45755.61">3444 6750 13196,'0'75'1473,"25"-75"-1088,-1 25 63,27-25 193,-2 0-97,2 0-512,0 0-2018,-28-25-7014</inkml:trace>
  <inkml:trace contextRef="#ctx0" brushRef="#br0" timeOffset="46369.65">4517 4925 6566,'-25'0'5477,"25"0"-5253,0 0 609,25 0 288,-1 0-512,3 0-65,22 0-128,0 0-159,4 0-225,-6-24-32,-21 24-257,25 0-928,-28 0-865,3 0-1185,-26 0-2786</inkml:trace>
  <inkml:trace contextRef="#ctx0" brushRef="#br0" timeOffset="47148.68">4568 5001 1473,'22'26'2082,"-22"-26"-224,27 23-385,-3 3-480,-24-1-288,25 26 127,1-2 33,-26 1-192,27 24-161,-27 1-127,0 1-289,0-1-32,0 23-96,0 4-64,0-2-32,0 0 160,22-25-96,-22 25 64,0-25 0,0-1 64,0 26 128,25-25-32,-25 25 0,0 0-96,26-27-32,-26 29-128,0-2-96,0-26-192,0 1 127,0-26 225,0 26 128,0-26 385,0 2 127,0 0 289,-26 23-160,26-23-353,0 0-288,0-2-96,0 0-64,0 1-96,26-1 128,-26-22 96,25 22-32,-25-23 32,0 23 0,26-24 289,-26 26 223,0-25-31,0 21-129,0-21-192,0-1-31,0 24-1,0-23-32,0-26-96,0 25 0,0-1-32,0-24 32,0 27 32,0-27-160,0 0 737,0 24-577,0-24 448,0 0-223,0 0-65,0 0-192,0 25 0,0-25-64,0 0 0,0 0 0,0 24 96,0-24-192,0 0 96,0 0 96,0 25-32,0-25 128,0 0 97,23 0-129,-23 0-32,26 0-32,-26 0 0,24 0-96,1 0 0,1 0 32,-3 0-64,28-25 32,-27 25-192,25 0-321,2 0-704,-26-24-1089,1 24-2242</inkml:trace>
  <inkml:trace contextRef="#ctx0" brushRef="#br0" timeOffset="48065.74">5239 5001 12395,'-23'0'577,"23"0"640,0 0 737,0-25-929,0 25-353,23 25 65,3-25 288,0 26-544,24-3-193,-1 28-96,1-25-224,24 23 32,-23-24 0,-2 25-320,2-25-65,0-1-383,-27-24-482,-1 25-832,3-25-1761,-26 0-7368</inkml:trace>
  <inkml:trace contextRef="#ctx0" brushRef="#br0" timeOffset="48280.75">5665 4901 14509,'0'24'641,"-27"-24"-961,27 27 384,-24 22 192,-25 0 224,24 2 1,-26 24-321,27 0-128,-1-1-128,1-23-385,24 0-992,0-29-1794,24-22-5317</inkml:trace>
  <inkml:trace contextRef="#ctx0" brushRef="#br0" timeOffset="48590.77">5964 5201 11466,'-24'0'1506,"-3"26"-1698,27-2 352,0 1-32,-26 24 96,52-23 0,-26-1-64,27-1-95,22-24 255,0 0 0,-23 0 64,23-24-63,0-1-33,-22-26-32,-27 27 225,24-25-33,-48 23 257,-3 1-321,3 25 193,-25 0-481,-2 0-416,26 0-994,-24 25-3074</inkml:trace>
  <inkml:trace contextRef="#ctx0" brushRef="#br0" timeOffset="49045.8">5341 5800 13132,'0'0'2690,"0"0"-2978,22 0 737,5 26 63,-1-1 161,23-25-129,-25 24-191,27 3-129,-2-5-384,0 5 320,2-3-256,0 1-577,-28 1-448,3-26-577,0 25-992,-1-25-3972</inkml:trace>
  <inkml:trace contextRef="#ctx0" brushRef="#br0" timeOffset="49255.81">5763 5751 12427,'0'0'1281,"-23"0"-1216,23 0 95,-24 49 288,-3-23 769,-24 23-384,27 0-481,-1 2-63,1 0-33,-1-26-256,25 24-352,0-23-737,0-26-1090,25 0-1408</inkml:trace>
  <inkml:trace contextRef="#ctx0" brushRef="#br0" timeOffset="49499.83">6138 5924 17104,'0'0'993,"0"27"-1378,-25-27 1058,25 24 224,0 1-353,0 26-320,0-27-288,0 1-416,0 1-321,0-2-1249,25 1-1569,-25-25-6951</inkml:trace>
  <inkml:trace contextRef="#ctx0" brushRef="#br0" timeOffset="50076.86">5540 6450 7334,'-26'0'1250,"26"0"-161,-25 0 1185,25 0-416,0 0-641,0 0-256,25 0 320,-25 25-224,26-25-192,-1 49-353,-1-23-384,25-1-96,-22-1-64,24 2-544,-27-1-513,-1-1-160,29-24-673,-27 25-961,-25-25-2754</inkml:trace>
  <inkml:trace contextRef="#ctx0" brushRef="#br0" timeOffset="50264.87">5763 6450 12043,'-23'25'1089,"23"1"-1153,-24-3 769,-3 28 960,27-27-704,-24 27-673,-3-2-256,27-25-128,-24 3-192,24-3-833,0-24-2210,0 27-6246</inkml:trace>
  <inkml:trace contextRef="#ctx0" brushRef="#br0" timeOffset="50604.89">5964 6575 10153,'25'24'2883,"-1"-24"-2851,1 0 224,1 0 128,-1 0-255,-1 26 351,-24-26-352,25 0-160,-25 25 64,-25-1 160,25 1 1,-24-25 127,-1 24 352,25 3-159,0-27-129,0 0-31,25 24-97,-1-24-64,1 27-160,-1-27-224,3 0-385,-3 0-992,3 24-1090,-27-24-3042</inkml:trace>
  <inkml:trace contextRef="#ctx0" brushRef="#br0" timeOffset="50841.9">5913 7074 15342,'0'0'2018,"0"0"-2306,0 0 480,0 0-64,27 25-288,-27-25-1250,24 0-3362</inkml:trace>
  <inkml:trace contextRef="#ctx0" brushRef="#br0" timeOffset="50985.91">5964 7247 12139,'0'0'2819,"0"0"-3012,0 0-127,0 27-1954,0-27-2274</inkml:trace>
  <inkml:trace contextRef="#ctx0" brushRef="#br0" timeOffset="51115.92">5964 7423 12299,'0'26'3075,"0"-26"-3203,25 0 224,-25 0-384,0 0-2979</inkml:trace>
  <inkml:trace contextRef="#ctx0" brushRef="#br0" timeOffset="51735.95">5614 7798 15246,'0'0'1057,"0"0"-1153,0 26 993,0-3 352,24 3-448,3 23-289,24 4-384,-27-6-96,25-21-192,2 25-128,-27-28-193,25 3-287,-22-1 63,-3-25-672,1 0-1314,-1 0-4067</inkml:trace>
  <inkml:trace contextRef="#ctx0" brushRef="#br0" timeOffset="51923.96">5913 7798 14894,'-26'0'256,"3"26"-256,-1 23 288,-27-24 929,25 26-32,3-2-1089,-28 1-96,27 1-448,24-2-257,0-24-1793,0-1-3716</inkml:trace>
  <inkml:trace contextRef="#ctx0" brushRef="#br0" timeOffset="52276.99">6113 8122 5701,'-24'51'7335,"24"0"-7335,0-2 64,0-25 96,0 27 673,24-51 288,-24 25-513,0-25-351,25 0 255,-1-25 65,-24-1-289,27 1-160,-3-24-192,-24-2-96,27 27 64,-27-1-96,0-1-1,22 26 97,-22 0 513,25 26 223,-25-1-31,26 26 64,-26-2-385,26-25-192,-26 27-96,0-26-256,25-1-705,-25 1-929,0-1-2210</inkml:trace>
  <inkml:trace contextRef="#ctx0" brushRef="#br0" timeOffset="53423.05">6413 4925 9801,'-26'27'1505,"26"-27"-1056,-23 0 1280,23 0-319,0 0-674,0 0-63,0 0-64,23 0-65,3 0-256,-2 0 1,27 0-257,-26 0 64,24 0-128,2-27 32,-2 27 0,-25 0-64,3 0 32,-3 27-65,3-27 33,-5 24 128,-22 1-128,25 1 0,-25 23-32,26 2-64,-26-2-32,26 26 32,-26-1 128,25 1 0,-2 25 64,-23 0-64,26-24-128,-26 48-481,24-22 161,-24-4 159,0 2-255,27 1 255,-27 24-31,0-1-225,0-24 545,0 0 32,-27 24 513,27-24-225,-24 0 385,24 0-289,-26 0-192,26-27 257,0 29 159,-23-28-159,23-23 31,23 24 161,-23-26-161,0 26-191,26-26-65,-26 2-160,24-26-32,-24 24-96,0 2 96,0 0-160,0-2-96,-24 1 224,24 1-129,-26-2 65,26 0 64,-23 27-64,23-27 32,0-23 96,0-1-128,0-1-192,0 1 256,0-1 0,0-24 64,0 0-96,23 27 128,-23-27-64,0 24 0,26-24 32,-26 25 32,0-25-64,0 26-256,0-26 512,0 0-191,0 0-1,0 23 128,-26-23 0,3 0 32,-2 0 193,-1-23-481,-25 23 64,2 0-64,25 0-257,-27 0-159,26 0-1442,25 0-3715</inkml:trace>
  <inkml:trace contextRef="#ctx0" brushRef="#br0" timeOffset="54434.11">7859 6201 13228,'-25'0'1537,"25"0"-1569,-24 0 641,1 0 32,-30 0-449,29 25 32,-27-1-128,28 1-96,-3 26 96,1 22 225,1-22-257,24 23-64,24-23 64,1-1 32,1-1 64,48-24 64,-23-1-96,-2 3 64,26-27-63,-26 0-33,2 0-513,-27 0-255,3 0-353,-5-27-1057,-22 27-1730</inkml:trace>
  <inkml:trace contextRef="#ctx0" brushRef="#br0" timeOffset="54584.12">7585 6625 15694,'-24'0'1282,"24"0"-1667,24 0 385,1-26 192,24 26 65,2-24-225,26 24-961,-30 0-1025,30-25-160,-3 25-3491</inkml:trace>
  <inkml:trace contextRef="#ctx0" brushRef="#br0" timeOffset="54837.13">8285 6075 14798,'0'25'-353,"0"1"321,0-2 256,0 27 289,0 23 159,0 1-191,0 25 256,22 0-705,-22 0 32,27-27-96,-27-22-193,24 0-607,1-2-866,1-24-1089,-26-25-3298</inkml:trace>
  <inkml:trace contextRef="#ctx0" brushRef="#br0" timeOffset="55082.15">8458 6051 16079,'26'0'672,"-26"24"-960,0 1 416,25 25 385,-25 26 223,24-3-191,-1 27-353,-23 25-64,26 1-64,-26-26-352,27-25-64,-3-1-609,-24-23-288,25-2-449,-25-25-768,24-24-3108</inkml:trace>
  <inkml:trace contextRef="#ctx0" brushRef="#br0" timeOffset="55436.17">8134 6126 18737,'-25'-26'1057,"50"1"-1793,1 25 768,48-24 96,-1 24 320,29 0 65,-2 0-481,0 24-128,-2 27 31,-23-2-255,-26 26-224,2-26-609,-25 27 160,-26-27 640,-26 28 417,-25-28 161,29 0 159,-29-23 513,26-1-64,-1 24-193,26-49-287,0 51 31,0-27-32,26 3-31,23-3-321,0 1 0,2-1-225,0 1-223,-2 1-289,-23-26-608,23 25-545,-26-25-1281,3-25-1794</inkml:trace>
  <inkml:trace contextRef="#ctx0" brushRef="#br0" timeOffset="55806.18">8956 5875 10345,'-23'-24'3556,"23"24"-4133,0 0 97,0 24 704,0 3 288,23 22-255,-23 0-225,26 2-128,0-2 128,-26-23 32,25-2 0,-25-24-32,0 0 128,0 0 384,0-24-63,0-27-289,0 27-96,24-1-32,-24-26 128,0 27-128,23-3-64,3 5 32,1 22 0,-3 0 705,1 22-417,-1 5 1,1-3-129,1 27-192,-26-26 64,25-1-256,-25 27-417,0-51-1056,24 24-2723</inkml:trace>
  <inkml:trace contextRef="#ctx0" brushRef="#br0" timeOffset="55992.2">9306 5951 13004,'25'24'2402,"-25"-24"-2466,24 0 1313,3 0-32,-3 0-96,2 0-544,-3 0-609,2 0-865,1 0-993,0 0-2690</inkml:trace>
  <inkml:trace contextRef="#ctx0" brushRef="#br0" timeOffset="56178.21">9382 5826 11018,'0'49'1249,"0"0"-160,0-22 545,24 22-673,-24-23-449,26 23-384,-3-24-128,-23 1-544,25-2-1122,1 1-3427</inkml:trace>
  <inkml:trace contextRef="#ctx0" brushRef="#br0" timeOffset="56398.21">9781 5800 14637,'0'51'1826,"0"0"-1506,0-29 1218,0 29-129,0 0-640,25 23-353,-25-24-448,24 1-544,-24-2-2019,0-24-7398</inkml:trace>
  <inkml:trace contextRef="#ctx0" brushRef="#br0" timeOffset="61786.53">12948 6201 6534,'0'-26'1569,"0"26"769,0-25 385,-25 25-1025,1-24-705,-1 24-545,1 0-320,-3 0-128,-24 0-64,4 24 32,-6 1-32,6 26 64,21-2 0,1 2-32,25 22 0,0-22 96,0 23-128,25-23 64,24-1-32,2-1 128,22 0-96,5-49-32,-5 27 96,27-27 128,-25-27 32,-1 3-128,-23-25 33,0-2-1,-2 2 32,-25 0 64,-24-2 128,-24 0-31,-3 2 31,-20-2-192,-6 2-128,-20 0-224,-2 23 192,-25 1-128,26 25 64,-1 25-96,1 1-33,48-1-95,-1 24 192,27-25 32,27 27 32,24-2 64,-2-24 32,26 1 0,-1-1-32,1 1 0,0-26 0,-24 0-192,-4 0-1121,-20 0-1794,-1 0-3171</inkml:trace>
  <inkml:trace contextRef="#ctx0" brushRef="#br0" timeOffset="62149.55">13671 6299 9833,'-49'0'4804,"49"27"-3715,0-27 897,0 0-833,0 0-352,25 0 32,-1 0-481,1 24-224,26-24-64,-2 0-416,-25 0-481,27 0-704,-24 0-1058,-27 0-1825</inkml:trace>
  <inkml:trace contextRef="#ctx0" brushRef="#br0" timeOffset="62277.56">13671 6501 12716,'-24'49'384,"48"-49"641,1 25 288,26-25 64,-25 0-95,21 0-1058,4 0-865,-2 0-1633,-22 0-4676</inkml:trace>
  <inkml:trace contextRef="#ctx0" brushRef="#br0" timeOffset="63020.6">14395 4901 2146,'0'0'6245,"0"0"-5956,27-25 1280,-5 25-31,-22 0-385,27 0-224,22 0-257,-23 0-223,23 0-257,-25 0-128,27 0 0,-28 0-160,3 0-481,-1 0-832,-25 0-1666,0 0-4868</inkml:trace>
  <inkml:trace contextRef="#ctx0" brushRef="#br0" timeOffset="63964.65">14422 4925 6982,'22'27'449,"-22"-3"-161,27 1 96,-27 1 1,24-3 672,1 3-97,-25 25-447,26-2 160,-26 2 255,23 22-223,-23-22-353,0 25-191,26-3-65,-26 27 160,0-24-96,0-1 0,0 0 513,0 23-97,24-22-63,-24-25-321,0 24-96,25 0-96,-25 23 32,26-22 32,-26-1-32,0 25 32,0-25 129,0 23 31,-26-20-64,26 20-128,0-23 32,0 25-32,-25-25 0,25 1-64,0-3 32,-24 3 0,24-1 0,0-26 0,0 27 0,0-27 0,0 26 0,0-24 0,0 24 0,0-26 0,0 0 32,-26 27-32,26-26 64,-23 1 0,23-2-64,0 0 96,0-22 64,0 22-63,0-25-97,0 1-33,0 1 33,0-1 33,0-1-33,0 1 64,0-25 64,0 0-32,0 24-32,0-24 32,0 27 0,-26-3 64,26-24 0,0 25-32,0 1 1,0-3-97,-25 3 96,25-26-160,0 0 160,0 24 64,0-24 96,0 0 97,0 27-129,0-27-64,0 0 0,0 24-96,0-24 0,0 0 97,0 0-161,0 0 32,0 0 0,0 25 128,0-25-224,0 24 160,0-24 0,0 27 128,0-27-192,0 24 1,0-24-65,0 0 64,0 0 96,0 0-128,0 0 128,0 0 0,0 0 32,0 0 64,0 0-127,0 0 31,25 25-128,-25-25 160,0 0-32,26 0-32,-3 0-96,27 0 32,-25 0 0,24 0 0,-23-25-192,-1 25 96,26 0-160,-29 0-32,5 0-64,-1 0-289,-26 0-800,25 0-1090,-25 0-2113</inkml:trace>
  <inkml:trace contextRef="#ctx0" brushRef="#br1" timeOffset="67963.88">6287 2381 10409,'-47'0'321,"20"0"127,27 0 1186,0 0-385,0-27 96,0 27-32,0 0-480,27 0-352,-5 0 223,29 27-95,23-27-289,27 0-96,-1 22 1,49-22-65,-23 27-256,23-27 192,-49 0-353,-2 24-415,2-24 416,-49 0-994,-2 0-607,-24 0-2243</inkml:trace>
  <inkml:trace contextRef="#ctx0" brushRef="#br1" timeOffset="68504.89">9057 2479 15983,'-24'26'608,"48"-26"-992,-1 0 1441,30 0-609,20 0 257,3 0 224,24 0-385,-2 0-351,1 0-386,3 0 321,-28 0-864,1 27-1410,-26-27-2947</inkml:trace>
  <inkml:trace contextRef="#ctx0" brushRef="#br1" timeOffset="69045.92">13098 2505 14189,'0'27'-416,"25"-27"576,1 0 929,21 22-481,6-22 513,-6 0 64,31 0-288,-5 0-256,2 25-257,25-25-320,-26 0-352,-23 0-1121,-2 0-1442,2 0-3139</inkml:trace>
  <inkml:trace contextRef="#ctx0" brushRef="#br1" timeOffset="69759.98">19933 2505 9064,'-76'0'2178,"52"0"-1697,-1 0 1953,25 0-608,0 0-545,0 0-192,25 0-641,26 0 97,-2 0-1,53 0-159,-4 0-193,26 0 32,-24 0-96,24 0 64,-46 0-256,-7 0-96,5 27-1473,-50-27-3364</inkml:trace>
  <inkml:trace contextRef="#ctx0" brushRef="#br0" timeOffset="73108.18">15319 4876 1473,'0'0'2210,"0"-26"833,0 26 160,0 0-833,0 0-576,0-23-353,22 23-384,-22 0-224,0-26-160,0 26-97,-22 0-288,22 0-159,0 0-161,-25 0-193,-1 0-127,-25 0 192,28 26 96,-28-3 0,27 3 32,-2-1-64,3-1 0,23 27 63,0-26 33,0 24-32,0 2 32,23 0-32,3-2 0,23-23 32,0 23-192,2-25-32,0 1 96,24 1 128,-26-26 128,27 0 160,-27-26-31,-25 1-65,27 1-128,-27-25 128,1 23-64,-1-23 0,-24-2-96,0 0-32,-24 2-128,-1 0 32,-25-2-96,1 26 64,-27-1-32,3 26 31,-5 0 1,31 0 192,-4 26-160,2-1 0,23-1 64,26 3-96,0 22 64,0-23 0,49-3 32,-23 3 64,25-1 0,-4 1 0,31-1 32,-29-25 0,2 24-160,-2-24-577,-25 0-640,1 0-1217,-25 0-4453</inkml:trace>
  <inkml:trace contextRef="#ctx0" brushRef="#br0" timeOffset="73700.2">15943 5201 9064,'0'0'416,"0"0"770,-25 0 127,25 0 224,0 0-416,0 0-800,0 0-353,-26 26 32,26-2 32,-27 1 96,27-1 0,0-24 96,27 25-96,-1 1 96,-1-1 161,-3-25-1,5 0-31,-3 0-97,27 0 0,-27 0-64,1-25 193,-25-1-97,0 1 0,0 1 225,-25 24-225,1-25-224,-1 1-160,-25 24-192,23 0-1250,-20 0-2306,21 24-7398</inkml:trace>
  <inkml:trace contextRef="#ctx0" brushRef="#br0" timeOffset="74998.28">15468 5751 8199,'0'-25'2851,"0"25"-1378,0-26 834,0 26-642,0 0-608,-25-24-480,25 24-193,-24-27-224,24 27-160,-25 0-224,-1 0 0,-1 0-97,5 27 33,-29 23 128,26-25-128,-1 24 128,3 2 64,23 0 160,0-2-257,23 0 161,3 2-32,-1-27 64,26 1 0,24 1-96,-26-2 96,27-24 96,-27 0 96,26 0-63,-26-24 63,-25-2 64,27-23 0,-51 24 193,0-26-225,0 27 64,-26-25-384,1-2 128,-24 0 320,-1 2-127,-24 24-353,23-1 128,-22 26-257,22 0 65,2 0 192,-2 26-288,26-1 96,25-1 32,25 1 127,1 1 33,21-1-32,6-1 161,-4 3-514,27-5 641,-27 5-832,0-27-513,1 24-1474,-25-24-2946</inkml:trace>
  <inkml:trace contextRef="#ctx0" brushRef="#br0" timeOffset="75326.3">16067 6000 12908,'0'0'993,"0"0"512,0 26-608,0-26-385,0 25 129,0-1-385,0 1-128,0 1-96,0-2-32,0 1-288,0 1-352,24-1-1218,-24-25-2755</inkml:trace>
  <inkml:trace contextRef="#ctx0" brushRef="#br0" timeOffset="75994.34">15543 6550 320,'-24'-26'12652,"-3"3"-12396,3 23 160,-1 0 33,1 0-385,-1 23-32,-1 3 96,-1-1-64,5-1 0,-3 27 385,25-2-1,0 2 32,25 0-31,-25-27-225,22 25-128,31 2-32,-4-26 32,0-1-64,2 1-32,-2-25-32,2 0 0,-2-25 0,0 25 96,2-24-32,-25-1 64,-3-1 65,-23-23 31,0 24-128,0-26-96,-23 0 32,-3 2-64,-25 25 64,2-27 288,24 27 257,-25-1-257,-24 25-288,23 0-96,2 25 64,25-1-64,-27 27 32,51-27 32,0 25-65,0-22 129,26 24 1,23-27-1,-24 1 32,26-1-96,-2-24-449,-25 0-672,27 0-1281,-2 0-3524</inkml:trace>
  <inkml:trace contextRef="#ctx0" brushRef="#br0" timeOffset="76290.36">15943 6723 1569,'22'0'10474,"5"27"-10058,-3-27 737,2 0-384,-1 24-288,-1 3-97,-24-3-480,25 1-513,-25-1 449,0 1 128,-25 1 64,25-1 32,-24-25 417,-1 24 319,25 1 129,-26-25-128,26 0-513,0 24-192,26-24 193,-1 0 127,-1 0-224,1 27-416,26-27-160,-27 0-673,1 0-609,-25 0-1217,0 24-5284</inkml:trace>
  <inkml:trace contextRef="#ctx0" brushRef="#br0" timeOffset="76557.37">15568 7474 18225,'-25'24'1089,"25"-24"-1153,0 0-32,0 0 96,25 0 64,-25 27-160,24-27-1698,-24 0-1601,25 24-1730</inkml:trace>
  <inkml:trace contextRef="#ctx0" brushRef="#br0" timeOffset="76672.38">15643 7722 8648,'0'27'-2306</inkml:trace>
  <inkml:trace contextRef="#ctx0" brushRef="#br0" timeOffset="76816.39">15643 7898 13196,'-26'24'352,"26"-24"-127,0 0 415,26 27-992,-26-27-2082</inkml:trace>
  <inkml:trace contextRef="#ctx0" brushRef="#br0" timeOffset="76938.39">15667 8099 15662,'0'23'449,"0"-23"-449,0 0 256,0 0-1249,0 0-6022</inkml:trace>
  <inkml:trace contextRef="#ctx0" brushRef="#br0" timeOffset="77818.45">15692 8446 6342,'-25'0'2722,"1"-24"-2113,24 24 992,-26 0-127,1 0-481,1 0-513,-25 0-320,22 24-160,3 3 481,-1 22-129,1 0-128,24 28-32,0-4 0,24-22-127,25 23-33,2-23-32,-2-2-97,26-25 97,-1 3 65,3-27 95,-3 0-96,-1 0 32,-22-27-64,0 3 128,-27-25 64,-24 24 97,0-26 287,-24 2-191,-1-26-353,-52 26-64,30-28-129,-53 28 129,23 0-32,3 22 289,-1 27-65,26 0-32,-2 27-256,27-3 288,-1 27-96,50-2 96,-1 2 129,3-27 31,46 25-128,-22-22-96,22-3-64,3 1-224,-3-1-480,-20-24-898,21 0-960,-50 0-2499</inkml:trace>
  <inkml:trace contextRef="#ctx0" brushRef="#br0" timeOffset="78143.45">16291 8846 12107,'0'75'2050,"-26"-26"-1249,26 2 448,0-26 96,-25 1-256,25-3-672,0-23-129,0 0 96,25-23-128,-25-3-192,26 1-192,-26 1 32,25-27-32,1 2-128,-26 24 0,23-1 128,1 26-33,-24 0 129,27 0 225,-1 26 63,-26-1 0,25 24 128,-3 2-127,-22-2-129,27-23-96,-27 23-96,0-23-705,0-3-1057,0-23-2145</inkml:trace>
  <inkml:trace contextRef="#ctx0" brushRef="#br0" timeOffset="79470.53">16516 4976 5509,'0'0'2754,"-27"0"-2433,27 0 1536,0 0 97,0 0-608,0 0-193,0 0-257,0 0-351,0 0 64,27 0-33,-3 0-256,2 0-63,-1 0-65,24 0-192,2 0 96,-2 0-128,0 0 0,-23 0 0,23 0 32,-24 0 32,-1 0-192,-24 25 224,27-25-160,-27 0 64,0 26-32,26-3 64,-26 3 0,0-1-97,23 26 97,-23-27 0,0 27 0,0 22 0,24-22 97,-24-2-194,0 27 130,27-27-66,-27 26 1,0 1 64,0-26-64,0 24 0,0 1 32,0-26 64,0 27-96,0-25-160,-27-2 192,27 26 32,-24-24 32,24 22 129,0-22-65,-23 23-160,23 3-32,0-3 96,0 1 64,0-2 801,0 29-513,23-28-128,-23 26-96,0 0-96,0-25 0,24 25 0,-24 0-31,0 0-33,27 0 96,-27-1-32,0 1 64,24 0 32,-24-24-32,0-3 64,0 4-192,0-3 64,0 1 96,26-26-256,-26 27 160,0-3 33,0-22-33,0 23 0,25 3 0,-25-28-32,0 26 96,0-26-224,24 27 192,-24-27-96,25 2-32,-25-2 128,0 0-128,0 3 160,24-29-96,-24 28 0,0-27 160,0-24-64,27 27 33,-27-27 31,0 0 96,0 0 0,0 0 161,-27 0-33,27 0-192,-24-27-128,-1 27-96,1 0-64,-1 0-224,-1 0-737,-25 0-1089,4 27-2338,-6-27-11211</inkml:trace>
  <inkml:trace contextRef="#ctx0" brushRef="#br0" timeOffset="83409.77">17614 6350 2434,'-75'49'2434,"49"-24"-2434,3 1 32,-3 25 1313,-1-2-31,27 0 31,0 2-96,27 22-256,-1-46-256,23 24-1,0-2-255,26-25-65,1-24-63,-27 25 31,0-25-256,0 0-320,-23-25-993,-1 1-1826</inkml:trace>
  <inkml:trace contextRef="#ctx0" brushRef="#br0" timeOffset="83560.77">17464 6750 13612,'0'24'353,"49"-24"-129,-23 0 256,23-24 193,26 24 384,-26 0-833,0-27-576,2 27-1602,0 0-1890</inkml:trace>
  <inkml:trace contextRef="#ctx0" brushRef="#br0" timeOffset="83805.78">18187 6250 13676,'0'49'417,"0"2"640,0-2 288,25 27-896,-25-1-97,0 0-32,0-1-128,0 1-64,24 1-224,3-1-224,-27-26-288,22-24-546,5-1-1120,-27 3-3619</inkml:trace>
  <inkml:trace contextRef="#ctx0" brushRef="#br0" timeOffset="84022.8">18387 6250 17040,'0'76'-32,"0"-52"160,23 25 352,-23 27-127,0-1-33,0 25-320,0 0-64,0 0-321,26-25-191,-26-1-545,25-23-353,1-2-1184,-26-25-4004</inkml:trace>
  <inkml:trace contextRef="#ctx0" brushRef="#br0" timeOffset="84346.82">18161 6326 17328,'-23'-51'128,"23"26"-320,0 1 64,49 24 192,0-25 256,27 25 193,-1 25-417,25-1-160,-53 25 32,6 2-385,-4 23 129,-24-23-161,-25 24 65,-25-26 288,0 2 288,1-2 225,-29-25 95,31 3 97,-29-3-65,51 3-191,-25-3-321,50 1 128,1-1-32,21 1-128,6 26-320,-4-27-673,0 1-257,2-1-671,-2-24-2307</inkml:trace>
  <inkml:trace contextRef="#ctx0" brushRef="#br0" timeOffset="84729.84">18760 6075 14958,'25'-24'128,"-25"24"-288,0 0 288,24 0 0,-24 24 32,0 1-96,0 25-128,0 1 64,0-2 32,0-24 0,0-1 0,27-24 64,-27 0 192,0 0 65,0-24-225,0-1 32,24-24-64,1-2-96,-1 27 96,1-2 128,1 1 193,-1 25-97,-25 0-32,26 0-31,-26 25-33,23 1-32,-23-2-192,0 1 32,24 26 32,-24-27-64,0 25-352,27-22-897,-27-3-1025,0 1-1890</inkml:trace>
  <inkml:trace contextRef="#ctx0" brushRef="#br0" timeOffset="84902.85">19160 6226 14413,'0'0'673,"0"-25"736,24 25 0,1 0-544,26 0-64,-27 0-737,25 0-64,-22 0-480,-3 0-866,-24 0-1280,25 0-2307</inkml:trace>
  <inkml:trace contextRef="#ctx0" brushRef="#br0" timeOffset="85074.86">19260 6051 11306,'0'24'545,"0"1"288,0 1 1569,0-2-416,24 27-577,-24-26-929,0 24-383,25 2 31,-25-27-192,0 25-385,24-24-608,-24 1-1121,27-26-2723</inkml:trace>
  <inkml:trace contextRef="#ctx0" brushRef="#br0" timeOffset="85262.87">19635 6051 8776,'0'49'7975,"0"-23"-6469,0 23-193,0 26-224,0-26-608,0 27-385,0-27-32,0 28-577,0-28-1313,0 0-2370</inkml:trace>
  <inkml:trace contextRef="#ctx0" brushRef="#br0" timeOffset="88808.07">1548 10619 10473,'25'-24'1121,"-25"-1"-544,0 25-385,-25 0 609,25 25 320,0-1 64,25 27-416,-25 23-321,26 1-320,-26 25 1,0 24-97,0-24 64,0 27-64,-26-54 0,26 3 32,0-27 64,0 1 96,0-50 353,0 25 95,26-25-544,-26-25-192,0-1-320,25-23-64,-25 0-33,26-2-95,-3 2 255,28-2 161,-1 27 128,-27-1 128,28 25 128,-27 0 1,3 25 95,-5 26-192,5-2-96,-27 0-96,0 2-384,24 22-866,-24-22-1376,0 0-3044</inkml:trace>
  <inkml:trace contextRef="#ctx0" brushRef="#br0" timeOffset="89226.1">2347 11419 15726,'0'-25'449,"0"25"-417,0-26 640,0 26-575,-26 0-161,2 0-161,24 26 129,-25-1 64,1-1-32,24 25-128,0 2 64,24 0 0,1-2 64,-1 2 64,27-27 96,-2-24 352,-25 25 97,27-50-97,-24 1-224,-3-27-32,-1 2-95,-23-2-322,0 0-319,-23 27-161,-1-1-32,-3 25 513,-24-24 288,27 24 64,-25 0 1,24 0-65,-1 0 224,2 24 128,24 1 65,24-25-129,2 24-192,-1 2 32,24-26-128,2 25-1249,0-25-2882</inkml:trace>
  <inkml:trace contextRef="#ctx0" brushRef="#br0" timeOffset="89500.11">2920 10619 17872,'-24'0'257,"-1"0"-770,-1 25 449,2 1 448,24 23 65,-25 0-161,0 53-288,25-4 128,0 4-64,0-4-64,25 4 161,0-29-161,25 3-385,-1-27-320,0-25 161,2 2-449,-2-26-1025,2 0-1537,0-26-5286</inkml:trace>
  <inkml:trace contextRef="#ctx0" brushRef="#br0" timeOffset="89646.12">3147 11119 8936,'-27'-27'6246,"27"27"-6406,27 0 320,-3 27 320,-1-3-31,28 1-225,-25 1-160,23 23-641,0-22-992,2-27-1954,-27 0-5254</inkml:trace>
  <inkml:trace contextRef="#ctx0" brushRef="#br0" timeOffset="89780.13">3395 11143 11370,'-51'51'1442,"27"-2"-1538,-25 2 320,-2 23-160,25-23-352,3-2-1058,23 1-2145</inkml:trace>
  <inkml:trace contextRef="#ctx0" brushRef="#br0" timeOffset="90012.14">3544 10670 17008,'49'0'544,"-24"25"-544,1 24 1057,1 26 256,-3-1 321,-1 27-705,3-3-609,-1 4-352,1-26 320,-26-3-608,0-22 480,0-2-288,-26 0-448,1-23-578,-24-1-1504,25-1-3748</inkml:trace>
  <inkml:trace contextRef="#ctx0" brushRef="#br0" timeOffset="90511.17">4342 11070 15951,'-23'22'2370,"23"-22"-2274,23 0 1473,3-22-63,-2 22-577,27 0-321,-2 0-319,27 0-161,-27 0-192,0 0-193,-23 0-960,23 0-961,-24 0-1569,-25 0-1538</inkml:trace>
  <inkml:trace contextRef="#ctx0" brushRef="#br0" timeOffset="90657.18">4517 11194 8776,'-25'49'4580,"50"-22"-4067,-25-27 1376,24 0 642,25 24-641,-22-24-994,22 0-671,-23 0-193,1 0-1185,-5 0-2018,3 0-8873</inkml:trace>
  <inkml:trace contextRef="#ctx0" brushRef="#br0" timeOffset="91902.25">5740 10795 7142,'0'-51'3331,"0"26"-2626,-24 1 929,24 24-1,-51-25-736,24 25-417,-22 25-255,0-1-225,-2 25-64,27 27 64,-25 24 0,23-1 64,-1 1-128,54-24 128,-1 24-64,23-51-64,0 2 128,26-2-128,1-25 192,22-24 192,-21 0 449,23-49-129,-2 25-351,-23-52-193,-26 27 0,2-26 128,-51-1-96,0 3-64,-24-3-224,-27 1-128,2 0-32,-51 26 63,24-2 257,-22 51 0,23 0 0,0 51 0,24-27 321,26 27-225,1-2 160,48 26-128,1-26 0,26 0-96,0 2-64,22-26-480,2 26-417,25-27-833,-26-24-2049</inkml:trace>
  <inkml:trace contextRef="#ctx0" brushRef="#br0" timeOffset="92176.27">6513 11270 11146,'-25'24'1858,"1"-24"-1922,-3 25 480,27-1 609,-24 1-64,-2 26-513,52-27-287,-26 1 95,51-1 192,-27-24 257,25 0 0,27 0-97,-27 0-31,-25-24-1,27-1 193,-51 25 0,0-24-353,-24-1-416,-3-1-96,-22 1-256,0 1-481,-2 24-640,2 0-962,25 0-3106</inkml:trace>
  <inkml:trace contextRef="#ctx0" brushRef="#br0" timeOffset="92509.29">6888 10994 13708,'0'0'4132,"0"0"-3811,0 0 159,0 25 962,49-1-482,-25 3-511,52-5-257,-27 29-32,26-26-192,-26 26 32,27 0-224,-27-27-257,3 1-287,-29-1-385,28-24 0,-51 0-1090,24 0-2593</inkml:trace>
  <inkml:trace contextRef="#ctx0" brushRef="#br0" timeOffset="92711.3">7387 10944 9192,'-26'50'5381,"0"-1"-5092,1 0 1248,1 2 417,-25 25-737,-2-25-865,26 22-191,-24-22-129,49-2-417,-26-24-608,26-1-736,0 2-1154,26-26-4452</inkml:trace>
  <inkml:trace contextRef="#ctx0" brushRef="#br0" timeOffset="93294.33">7761 11319 12043,'0'-25'2274,"0"25"-2114,-27 0 417,3 25-449,-1 24-96,25-23-96,0 23 64,0-24 0,0 25 0,49-25 96,-22-25 384,22 24 65,0-24 160,26-24-1,-24-1 1,-27-1 96,3 2-417,-5-25-64,-22 24-160,-22-26 97,-29 27-193,0 24-64,2-25-545,-2 50-704,4-25-737,47 0-1697,0 24-6855</inkml:trace>
  <inkml:trace contextRef="#ctx0" brushRef="#br0" timeOffset="93569.35">8358 11143 12235,'0'0'4004,"0"0"-3364,25 0 930,1 0-1,-3 0-672,29 0-512,20 0-161,-19 0-160,-4-24-64,0 24-352,2 0-1058,-27 0-960,3 0-897,-27 0-1602,0 0-4450</inkml:trace>
  <inkml:trace contextRef="#ctx0" brushRef="#br0" timeOffset="93734.36">8582 10893 9929,'0'26'2722,"-26"-1"-1985,26-1 1409,0 27 353,0 22-834,26 3-832,-26 26-641,0-53-160,27 26-352,-3-26-929,1 0-1186,-1-23-3202</inkml:trace>
  <inkml:trace contextRef="#ctx0" brushRef="#br0" timeOffset="94384.39">9557 10893 13644,'0'-49'1218,"0"24"-1218,-25 1 64,25-3 993,-26 27-321,-25-24-576,28 24-95,-3 24-130,2 3 1,-27 22 128,26 26-31,1 25-33,-1 0-33,25 0-95,25-25 32,-1-1 160,25-23-160,28-2 160,-3-25 0,26-24 385,0 0 223,-25-24-159,23-1-193,-21-24-160,-29-2 1,-22 2 31,-26-26-32,0 24-32,-51-25-128,2 27-64,-26 0 32,-25-1 64,26 25 160,-28 25-32,55 0-64,-30 49-128,54-23 0,23 23 0,0 0-32,23 2-32,28 0 0,22-2-288,5-22-577,-5 22-833,27-25-2594</inkml:trace>
  <inkml:trace contextRef="#ctx0" brushRef="#br0" timeOffset="94550.4">10305 11294 16559,'25'25'1954,"-25"-1"-1922,-25 27 673,25-26 31,0 24-415,0-25-257,0 27-481,25-27-383,-1 3-385,1-5-1250,-1-22-3010</inkml:trace>
  <inkml:trace contextRef="#ctx0" brushRef="#br0" timeOffset="94753.4">10580 11119 14349,'23'0'1986,"-23"24"-1602,24 1 737,27 26 193,-24 0-257,22-27-513,-25 25-448,27-24-384,-2 1-128,0-1-641,-23-1-1154,1 1-1504,-5-25-6407</inkml:trace>
  <inkml:trace contextRef="#ctx0" brushRef="#br0" timeOffset="94939.43">11002 11070 15566,'-49'49'1025,"23"0"-929,2 26 1153,-25-24 321,24-2-865,25 27-545,-26-27-192,26 1-289,0-1-864,0-22-1377,26-5-2947</inkml:trace>
  <inkml:trace contextRef="#ctx0" brushRef="#br0" timeOffset="95106.43">11229 11368 14765,'22'75'2114,"-22"-50"-1697,0 25 1441,-22-1-33,22 27-1056,0-25-833,0-2-1281,0-23-1442,0-26-2081</inkml:trace>
  <inkml:trace contextRef="#ctx0" brushRef="#br0" timeOffset="95553.46">11802 11343 11146,'-27'0'2595,"27"-24"-1538,0 24 448,27 0 128,-3 0-287,1 0-321,24 0-289,2-25-415,-1 25-257,24 0-128,-23 0-353,-2 0-640,2 0-1217,-27-24-1537,1 24-2948</inkml:trace>
  <inkml:trace contextRef="#ctx0" brushRef="#br0" timeOffset="95740.47">12075 11194 9769,'0'-26'1761,"0"26"-1120,26 0 864,-26 26 65,25-1-225,-3-1-832,-22 27-417,0-2-32,27-24-64,-27 26-192,0-2-705,26-25-1441,-1 2-4068</inkml:trace>
  <inkml:trace contextRef="#ctx0" brushRef="#br0" timeOffset="95926.48">12850 11343 18961,'0'0'97,"0"0"-578,0 25 417,0-25-320,24 0-1570,1 0-2691</inkml:trace>
  <inkml:trace contextRef="#ctx0" brushRef="#br0" timeOffset="96079.49">13172 11319 11915,'0'24'1954,"24"-24"-1410,-24 0 769,0 0-1056,0 0-1058,27 0-2306,-1 0-5862</inkml:trace>
  <inkml:trace contextRef="#ctx0" brushRef="#br0" timeOffset="96217.5">13498 11319 12716,'24'0'960,"1"0"-831,-25 0 1280,0 0-1249,24 24-192,-24-24-833,25 0-2370,-25 0-7847</inkml:trace>
  <inkml:trace contextRef="#ctx0" brushRef="#br0" timeOffset="96650.52">14271 11294 16912,'-27'-24'1697,"3"24"-1889,24 0 320,0 0 1121,24 0-96,3 0-32,-1 0-320,48 0-352,-1 24-321,3-24-32,-1 0-224,23 0-417,-23 0-448,-26 0-897,4-24-1473,-28 24-4901</inkml:trace>
  <inkml:trace contextRef="#ctx0" brushRef="#br0" timeOffset="96807.53">14670 11043 13965,'-26'27'2082,"1"-5"-2146,25 5 576,0 48 1154,0-26 223,0 27-896,0-27-800,0 26-482,0 0-1312,25-26-1378,1 0-2851</inkml:trace>
  <inkml:trace contextRef="#ctx0" brushRef="#br0" timeOffset="97464.57">15692 10944 14862,'0'-74'960,"0"48"-1824,0 1 864,-25 1 64,1 24-128,-27 0-96,27 0-257,-25 24-31,-2 27 384,26-2 160,-24 26 32,23 1 32,-1 22 256,5 4-31,22-4-225,22-23-32,31 0-64,21 1-96,1-54 96,25 5 128,-2-1 385,26-26-97,-24-26-288,2-23-159,-53-2 31,26 0-161,-50 2-31,-25-26 96,0 1-96,-49-1-352,-2-25 95,-23 24 1,-25 27 224,-26-1 224,23 25 416,3 25-159,1 0-193,47 49 0,26-23 160,25 23 97,25 27 159,26-27-256,22 26-160,2-24-31,-1-2-97,26-24-321,2 26-992,-29-51-1890</inkml:trace>
  <inkml:trace contextRef="#ctx0" brushRef="#br0" timeOffset="97789.59">16566 11419 14477,'0'49'3235,"0"1"-3043,-26-25-63,26 26-65,0-2 32,0 2 64,26-27-128,-1 1 64,-25-25 513,0 0-321,24 0 96,-24 0-256,0-25 0,25-24-128,-25 23-224,0-1 513,24 5-322,3-5 1,-27 3 0,24 24 225,1 0 63,-1 24-32,-24 3 32,0-5-128,25 5-64,-25-1-64,0 23-160,0-24-1057,26 1-1313,-26-26-4229</inkml:trace>
  <inkml:trace contextRef="#ctx0" brushRef="#br0" timeOffset="98222.61">17040 11243 16143,'-27'0'1569,"3"0"-1729,24 0 320,24 0 513,-24 27 192,51-27-161,0 24-383,-2 1-129,2 24-64,22-23 256,5-1-416,-31-1 32,30 1-352,-28-1-449,-24-24-512,-1 26-673,2-26-1121,-26 0-1217,0 0-3203</inkml:trace>
  <inkml:trace contextRef="#ctx0" brushRef="#br0" timeOffset="98430.62">17564 11043 9833,'-25'0'2786,"-1"49"-1857,3 2 288,-30 0 385,29 25-97,-23-3-800,-6 3-481,28-27-128,1 1-96,24-1-512,0 0-737,0-22-545,0-1-864,24-26-3973</inkml:trace>
  <inkml:trace contextRef="#ctx0" brushRef="#br0" timeOffset="98770.64">17837 11443 13132,'26'49'737,"-26"-23"-673,0 23 128,0-22 865,-26 22 224,26-23-576,0-1-161,26-25 257,-26 0 0,23 0-417,3 0-224,-26-25-32,25-1-128,26-1-64,-29 5-64,31-29-224,-28 26 0,25-1 223,-27 26 65,3 0 321,-1 0 383,-25 26-63,24-1 63,-24 26 33,0-2-128,0 2-161,0-2-352,27-23-160,-27 23-897,0-24-1986,0 1-4965</inkml:trace>
  <inkml:trace contextRef="#ctx0" brushRef="#br1" timeOffset="101958.83">5514 12018 8904,'-25'0'1537,"25"0"-1537,0 0 32,0 24 385,0-24 255,0 0-223,25 0-321,1 0-32,-1 0 32,-1 0 32,1 0-64,26 0 65,-27 0-97,27 0 0,-2 0 32,2 0-32,-4 0 64,6 0-64,-4 0-32,0 0-32,2 0 32,-2 0 32,26 0 0,-1 0-128,26 0 160,1 0-64,-1 0-32,-2 0 0,27 0 0,-25 0 128,1 0 97,-1 0 63,25 0-256,-27 0 0,28 0 0,-2 0-64,-24 0-32,49 0 0,-23 0 64,-1 0 0,24 0 0,-25 0 0,2 0 0,-1-24 64,24 24-32,-25 0 64,27 0-96,-2-25 0,-25 25 0,25 0 0,-25 0 0,27 0 0,-26 0-64,24 0 32,1 0-32,-25 0 64,26 0 0,-1 0 0,-3 0 32,4 0 0,-2 0 0,2 0 32,-2 25 128,1-25-128,-3 0 96,4 0-96,0 24 1,-2-24-33,26 0-32,-26 0 32,0 0-32,2 27 0,24-27 32,-26 0-32,24 0 32,-22 0 32,0 0-32,22 0-32,3 0 0,-1 0 0,-2 0 0,3 0 0,-1 0 0,-28 0 0,30 0 0,-3 0 0,-1 0 0,4 0 0,21 0-32,-49 0-32,28 22 64,-4-22 0,1 0 32,-23 0 32,-1 27 32,-1-27 160,0 24 0,0-24-63,2 0-193,-2 25 0,2-25-33,-1 0-63,-3 0 32,-22 0-96,-1-25-96,4 25 224,-30 0-128,-22 0-577,-27 0-1505,0-24-4709</inkml:trace>
  <inkml:trace contextRef="#ctx0" brushRef="#br1" timeOffset="103979.93">6513 2954 4932,'-49'0'1442,"22"0"607,27 0-863,-24 0 95,-2 26-32,26-26-192,0 0-384,0 0-161,0 0-224,0 0 1,0 0-1,26 0 96,-2 0-192,3 0-95,22 0-97,-25 0 0,52 0 32,-27 0-32,26-26 32,-1 26-32,3 0 0,23 0 0,-27 0 64,27 0-128,0-27 128,0 27-64,0 0 0,24 0-64,-24-22 64,25 22 0,-24 0 64,24-27 0,-27 27 224,2 27 96,0-27-191,-2 0-129,26 22-32,-22 5 0,22-27 0,2 26-32,-1-26 32,-1 0-32,1 23 32,-1-23 0,2 0 64,23 0 0,-24 0 96,25 0 128,-25 0-31,24 0-193,-25 0 128,25 0-96,2 0-160,-2 0 64,1 0 32,1 0-160,-4-23 96,4 23-128,22 0 160,-22 0 0,0-26-32,-4 26-96,4 0 128,0 0-32,-27-27-96,25 27 256,2 0-256,-2 0 96,0 0-32,-1 0-64,3 0-128,0 0 96,-27 0 160,27 0-129,-4 0 97,4 0 65,-2 0-33,-23 0-64,-1 27 160,-1-27-192,25 0 96,-23 0-64,-1 0 0,23 0 32,-23 0 64,26 0-64,-2 0 0,-25 0 0,25 0-32,-25 0 96,27-27 96,-27 27-96,25 0-96,2 0 0,-27 0 128,1 0-96,-1 0 32,27 0-64,-27 0 160,1 0-256,26 0 160,-1 0-64,-3-22 160,-22 22-224,26 0 128,-27 0 0,27 0 224,-27-27-96,1 27-128,-1 0 0,27 0 33,-27 27-130,27-27 194,-27 0-354,25 0 97,-24 0-32,25 0 96,-1 0 64,0 0 64,0 0-256,2 0 640,-27 0-191,27 0-193,0 0-257,-4 0 418,4 0-257,-2 0 96,1 0-128,26 0-129,-3 0 129,-22-27 193,-2 27-226,0 0 129,0 0 129,-23-24 127,-2 24 32,1 0-160,1 0-160,-26 0 0,-2 0-160,-23 24-512,-26-24-225,2 0-32,-26 27-192,-25-27-897,0 22-993,0-22-5477</inkml:trace>
  <inkml:trace contextRef="#ctx0" brushRef="#br2" timeOffset="105748.04">7610 9645 8872,'26'-49'2210,"-26"23"-673,0 26 802,0 0-225,0-25-865,0 25-705,0 0-287,0 25-161,0 1-32,-26-2-32,1 50 224,1 1-160,-3 52 64,-22-27 129,25 24-97,-27-24-64,28-27-96,23 3-32,0-25 32,-26-27 32,26 2-160,0-3-641,0-23-1473,0 0-1634,0 0-8615</inkml:trace>
  <inkml:trace contextRef="#ctx0" brushRef="#br2" timeOffset="106022.06">7186 9945 9256,'0'26'4356,"0"-1"-4420,0-1 64,0 27 321,0-2 768,0 26 160,0 1-352,24-1-129,3-1-63,-3-24-417,1-1 161,24-24 191,-23 1 65,23-26-96,2 0-65,0 0-127,22-51-257,-22 25 64,23 3-224,-23-27 160,-25 50-608,-3-25-930,-23 25-2113,0 0-5574</inkml:trace>
  <inkml:trace contextRef="#ctx0" brushRef="#br2" timeOffset="107039.12">7934 9396 5092,'-23'0'2274,"23"0"-832,0 0 1312,0 0-223,0 0-513,0 0-609,23 0-352,3 0 160,-1 0-352,26 0-256,-29 0-353,29-24-192,0 24-64,-28 0-96,28 0-737,-27 0-544,-24 0-673,0 0-1025,0 0-2819</inkml:trace>
  <inkml:trace contextRef="#ctx0" brushRef="#br2" timeOffset="107174.13">8036 9496 3843,'-27'49'9417,"27"-49"-8969,27 25 33,-5-25 576,29 0 512,0 0-736,23-25-769,-23 25-768,-2-24-2019,-25 24-3779</inkml:trace>
  <inkml:trace contextRef="#ctx0" brushRef="#br2" timeOffset="107392.14">8758 9170 13548,'24'0'2819,"-24"0"-2595,-24 0 577,24 51 1089,0-27-289,0 27-576,0 25-672,-25-3-161,50 27-128,-25-25-160,24-24-289,3-2-608,-27 0-1281,22-22-2979</inkml:trace>
  <inkml:trace contextRef="#ctx0" brushRef="#br0" timeOffset="114152.52">4568 13392 15790,'0'0'673,"0"0"-481,0 0 1410,22 0-225,-22 0-544,27 0-289,22 0-191,-23 0-1,23 0-192,-24 0-96,26 0-64,-25 0-384,23 0-993,-25 0-1282,-24 24-992,0-24-3332</inkml:trace>
  <inkml:trace contextRef="#ctx0" brushRef="#br0" timeOffset="114288.53">4590 13592 11691,'0'24'993,"0"1"-769,27-25 897,22 0 929,4 0-609,-6 0-864,4-25-673,-2 25-385,-23-24-1377,-2 24-5316</inkml:trace>
  <inkml:trace contextRef="#ctx0" brushRef="#br0" timeOffset="115233.59">6189 13166 10794,'-27'-49'2402,"27"49"-1409,-24-25 416,-1 25-31,1-26-418,-1 26-575,-1 0-161,1 0-320,1 0 32,-25 26 0,-4-1 0,30 24 0,-26 2-96,23-27 256,-23 52-256,25-27 192,24 26 0,0 25-32,0-25 0,24 1 96,25-27-192,2 2 128,22-2 32,3 0 0,-1-23-64,23-26 32,-20 24 32,21-48 0,-51-2 64,29-23 0,-28 0 32,0-2 225,-23-23-65,-26-1 96,0-1-63,-26 1-161,1 0-160,-24-1-32,-2 27-96,-47-26 0,21 50-96,4-24-97,-3 49 225,1 0-160,1 0-32,23 25 96,25 24 160,3 2-321,23-27 353,23 25 257,30 2-33,-4 0 96,26-27-256,-1 1 289,1-1-97,-1-24 0,-22 27-96,-4-27-96,2-27-96,-23 27-128,-3-24-544,1 24-1026,-25-25-1473,0 1-3523</inkml:trace>
  <inkml:trace contextRef="#ctx0" brushRef="#br0" timeOffset="115514.6">6888 12968 14862,'-51'-27'608,"51"27"-223,0 0 1376,26-24-351,-1 24-418,24 0-95,2-25-512,22 25-33,-22-26-224,-2 26-32,-24 0-480,-1 0-1154,3 0-2594,-27 0-3811</inkml:trace>
  <inkml:trace contextRef="#ctx0" brushRef="#br0" timeOffset="115687.61">7037 12917 13324,'0'51'320,"0"-27"289,0 1 1729,0 24-96,24 2-1313,-24-2-769,0 2-128,0 0 32,0-2-256,0 0-833,0-23-961,25 23-1153,1-25-6726</inkml:trace>
  <inkml:trace contextRef="#ctx0" brushRef="#br0" timeOffset="115969.63">7310 13290 14349,'0'27'2338,"0"-3"-2434,25 1 1185,1 1 641,0-2-577,22 25-737,2-22-352,-1 22 33,27-23-65,-27-1 0,2-1-193,0 1-127,-25-25-352,-3 0-289,1 0-705,-24 0-576,0 0-1505</inkml:trace>
  <inkml:trace contextRef="#ctx0" brushRef="#br0" timeOffset="116192.64">7761 13268 13516,'-27'22'160,"3"5"545,-1-3 1633,-1 1-544,-23 25-769,24 26-320,-26-1-33,29-1-351,-29 1-225,51-26-192,0 2-321,0-26-512,0-1-608,24 1-929,25-25-3748</inkml:trace>
  <inkml:trace contextRef="#ctx0" brushRef="#br0" timeOffset="116381.65">8209 13716 20083,'0'25'-33,"0"-25"162,0 0 287,0 0-928,0 0-3364</inkml:trace>
  <inkml:trace contextRef="#ctx0" brushRef="#br0" timeOffset="118204.76">20732 5201 10057,'0'-25'2691,"0"1"-1763,0 24 386,0-25 255,0 25-192,0 0-704,0 0-321,0 25-223,0-25-1,0 49 96,-26-23 64,26 23-224,0 26-64,-23 1 96,23-3-96,0 27 0,-26 26 0,26-26 64,0 25 65,-27 24-162,27 1 194,0 24-97,0 1 96,0 27 64,0 20-96,0 2 32,27 3 0,-1-3 65,-26 27-1,23-27 0,-23 25 32,26 26-63,-26-26-193,24 1 64,-24 26 0,25-28 64,-25 3 192,26 22 225,-26-24-33,0 2-31,0 24-225,0-51 32,-26 25-320,26-23 160,0-1-64,-25-26 64,25-23-352,0-28 512,25-21-288,-25-29 0,0 4-224,26-29-961,-26-22-1281,0-27-1698,0-24-9065</inkml:trace>
  <inkml:trace contextRef="#ctx0" brushRef="#br0" timeOffset="123914.08">21354 6424 5445,'-49'0'2498,"49"0"-1473,-25-25 577,25 25 255,0 0 97,0 0 128,0 0-256,0 0-449,25 0-256,24-24-224,2 24-545,0 0-256,22 0-96,-22 0 65,23-25-226,-24 25-191,-1 0-609,-22 0-929,-27 0-1345,-27 0-3523</inkml:trace>
  <inkml:trace contextRef="#ctx0" brushRef="#br0" timeOffset="124180.1">21305 6424 11627,'0'26'2882,"0"-26"-2978,0 25 128,26 1 256,-26 23 289,0 26 224,0-1-321,0 28-159,-26 22-33,1-26 224,25 2 257,-24 2 0,24-29-225,0 3-159,0-27 319,0-23-63,24 23-321,27-49-32,-2 27-159,0-27-1,27 0-96,-1 24-513,-1-24-640,-24 0-865,26 25-1345,-52-25-3651</inkml:trace>
  <inkml:trace contextRef="#ctx0" brushRef="#br0" timeOffset="126263.22">5989 14365 9032,'-25'0'1121,"1"0"-576,24 0 800,-27-25 385,27 25 159,0 0-383,-26 0-417,26 0-96,0 0-128,0 0-129,0 0-383,26 0-321,1 0 224,46 0 192,27 25-159,0-25 95,51 0-192,-2 0-192,0 0 32,26 0 0,-24 26 64,22-26-288,-24 24-288,-24 1 31,1-25-544,-2 0 385,-48 0-193,-3 0-160,-22 0-288,-25 0-929,-52 0-2146</inkml:trace>
  <inkml:trace contextRef="#ctx0" brushRef="#br0" timeOffset="128605.35">22251 6750 9545,'-24'0'1377,"24"-27"-833,-23 27 1506,23 0-416,-26-24-385,26 24-64,-25 0-833,-26 0-576,27 24 64,-25 27 96,-2 0 0,26 23 0,1-23 0,24 22 32,0-22-32,0 24 64,49-26-128,-25-22 32,52 22 160,-27-25 128,28-24 0,-4 0-64,3 0 160,-1-24 33,-26-3-161,0 5 0,2-29 160,-51 0 65,0 2-33,-24-2 289,-3 2-257,-22-26-160,-26 26-160,26 0-32,-27 22-64,3 3-128,22-3-64,-24 27 96,50 27-128,-26-27 191,51 51 33,0-27 32,27 25 0,-3 2 64,25-26 97,27-1-193,-27 1 32,28-1-32,-28-24-321,0 27-768,2-27-1633,-2 0-2980</inkml:trace>
  <inkml:trace contextRef="#ctx0" brushRef="#br0" timeOffset="129456.4">22852 7274 9480,'-24'0'1570,"24"0"-161,0 0-256,-27 0-224,27 0-128,-26 24-769,2 1 32,1 1-32,23-1 32,0-1 128,0 1-31,0 26-1,23-51 32,1 24 64,29-24 32,-29 0 1,25 0-97,2-24 96,-26-1 0,-1-1 33,1 1-65,-25 1 128,-25-1 1,1-26-65,-27 51-288,0-24-224,4 24 64,20 0-865,1 0-1313,2 24-2883</inkml:trace>
  <inkml:trace contextRef="#ctx0" brushRef="#br0" timeOffset="130322.45">24049 6850 11114,'-26'-49'769,"3"49"512,-3-27-352,-23 27-673,0 0-256,-4 27-64,-19-3 64,20 25 0,27-24 96,1 50 0,-1-26-32,25 2 64,0-2-128,0 2 96,49 0-96,-24-2 33,50-25 95,0 1 0,25 1 0,-26-26 0,28-26 0,-53 1 32,26 1 64,-52-3 33,27-22 63,-50 0 160,0-1 1,0 1-193,-24-27-64,-25 27-352,-26-2 224,26 2-64,-27 25 321,-24 24-1,49 0 32,-24 24-191,26 1-129,26-1 32,23 27 32,23-26 160,2 24 0,25 2 65,26-27-193,-1 1-160,-26-1 128,27 2-224,-27-26-513,0 25-960,-23-25-1282,-3 0-3106</inkml:trace>
  <inkml:trace contextRef="#ctx0" brushRef="#br0" timeOffset="130596.46">24498 7247 12043,'0'27'801,"0"-27"-385,0 24 1538,0-24-353,0 25-447,0 1-802,0 23-288,26-49-128,-26 25-160,23 1-801,-23-26-577,26 0-1184,-1 0-4838</inkml:trace>
  <inkml:trace contextRef="#ctx0" brushRef="#br0" timeOffset="130791.48">24873 7174 16431,'-27'0'1858,"27"0"-1986,0 0 288,0 0-128,27 24-160,-27-24-1025,24 0-2787,-1 0-7623</inkml:trace>
  <inkml:trace contextRef="#ctx0" brushRef="#br0" timeOffset="130928.48">25071 7174 11050,'0'24'3715,"26"-24"-3715,-26 0 97,0 0-129,25 0-993,-25 0-2275</inkml:trace>
  <inkml:trace contextRef="#ctx0" brushRef="#br0" timeOffset="131065.49">25246 7174 2690,'-24'0'10570,"24"0"-9769,0 0 993,0 0-513,0 0-577,0 0-1024,0 0-1762,24 0-4676</inkml:trace>
  <inkml:trace contextRef="#ctx0" brushRef="#br0" timeOffset="131750.53">25943 6925 8648,'25'-51'1313,"-25"27"288,-25-1 930,3 1-1474,-5-3-352,3 27-161,-27 0-352,2 51-96,-2-26-96,2 24 0,25 26 32,-1-26-64,25 27 32,0-1-128,25-2-128,24-22 192,2 0 32,22-2-32,2-24 128,-1-25 32,-21 0 32,20 0 0,3-25 128,-27-24 193,-25 23-33,3-23 161,-27-27-353,0 27 160,-27-26-352,-22 24 97,0 2-1,-28 0 64,3 23-192,1 26 0,-4 0-32,28 26-96,0-1 64,22-1 32,27 25 64,51-22 224,-26 22 0,50-25-224,-24 2 32,22-1-192,1-1-833,3 3-1377,-28-5-3940</inkml:trace>
  <inkml:trace contextRef="#ctx0" brushRef="#br0" timeOffset="132089.54">26518 7274 9577,'0'75'1057,"0"-26"-609,0-24 1121,0 1 97,0-1-32,0-1-353,0-24-609,0 0 642,0 0-289,0-24-609,0 24-224,0-51-96,27 26-288,-3 1-128,1-1-225,-1-1 65,1 26 31,-25 0 257,26 0 320,-26 26 129,0-1 127,0-1 64,0 1-159,0 26-129,25-27-192,-25 3-192,24-27-865,-24 24-1602,25-24-4131</inkml:trace>
  <inkml:trace contextRef="#ctx0" brushRef="#br0" timeOffset="132702.59">26867 6575 12619,'-25'-25'641,"25"25"288,0-26 640,0 26-383,25 0-706,-1 0-288,3 0-192,22 0 0,0 0 0,4 0-64,-4 0 0,-25 26 0,1-26-64,1 0 0,-26 25 64,23-1 128,-23 2 32,0 48 0,0-23 0,0 49-64,-23 0-32,23 0-32,-26-1-96,26-1-32,-25 4-64,1-28-33,24 1 161,-27 1 96,27-52 224,0 27 545,0-51 32,0 24 352,-22-24-224,22 0-449,-27-24-320,27 24-192,-26 0-224,1-26-769,1 26-1729,-25 0-3684</inkml:trace>
  <inkml:trace contextRef="#ctx0" brushRef="#br2" timeOffset="136069.78">21181 7847 9224,'-25'0'1986,"-1"-23"-993,26 23 192,0 23-672,0-23-129,0 51-96,0-27-96,0 29-95,26-6-1,25 4 0,22-2 96,1-23 64,28-1 64,22-25-31,23 0 31,30 0-224,-3 0-32,25-25-96,26 25-128,1-26-32,-2 26-32,-26-23-129,4 23-512,-53 0-1473,-25 0 448,-50 0 1634,26 0 96,-50 0-673,-1 0 449,-22 23 864,-3-23 577,-24 26-128,25-1-320,1 26-161,-26-27-63,0 25-97,0 2-96,23-26-96,-23 24 96,0-25 1,0-24 351,0 27 97,0-27 127,0 0 450,0 0-706,0-27-384,0 3-128,26-1-32,-26 1 0,0-27 64,25 26 64,-1-24-96,3 25-96,-5-3 96,5 3 0,-3 24 64,27-25-32,-2 25 0,2 0 0,22 0 96,-22 0-160,23 0 32,1 0-288,25 0 608,0 0-256,-2 0-128,28 25 128,-1-25-128,-1 24 64,2 3 0,-26-27 0,25 24 0,-25-24 32,-2 25 0,1-25 0,-21 0-32,20 0 97,-23-25-33,25 25-32,-26-24 32,-22 24-32,-5-27 64,4 3-96,0 24-32,-26-25 64,24 25-64,2-26 64,-27 26-96,1 0 32,-1-23-577,-24 23-192,26-26-95,-26 1 191,0 25 32,-26-26-640,2 2 0,-1 24-609,-50-23-7527</inkml:trace>
  <inkml:trace contextRef="#ctx0" brushRef="#br2" timeOffset="137049.81">23325 8997 9192,'27'-51'1570,"-27"26"63,-27 1-127,1-1-417,-23-1-513,26 26-480,-29 0-128,3 0-32,0 26-64,22-1 96,-22-1-32,25 52-32,-1-27 64,-1 26 32,26 0 0,26-26 32,23 27-32,0-25-32,27-27 128,-1 1 0,23-1 96,-21-24 161,23 0 191,-26-24 33,-23-1-97,22-24-192,-48-2-31,1 27 127,-26-52-320,-26 27 64,-23-26-32,-27 0-192,3 24 0,-27 2 0,24 24 32,-22 25-32,46 0 32,3 25-64,0-1 64,49 25 192,24 2 160,1 0-96,50-28 64,-1 29-127,3-29 63,21 3-160,-23-26 128,1 0-224,-27 25-865,26-25-1601,-26-25-2563</inkml:trace>
  <inkml:trace contextRef="#ctx0" brushRef="#br2" timeOffset="137260.84">23974 8772 15182,'0'0'929,"26"0"-385,-3 0 1090,28 0-577,0 0-160,-2-24-321,0 24-320,0 0-191,-23 0-290,-2 24-1120,-24-24-1442,0 0-992,-24 0-3748</inkml:trace>
  <inkml:trace contextRef="#ctx0" brushRef="#br2" timeOffset="137389.84">24147 8772 10473,'0'49'2018,"27"-24"-640,-27 1 479,24 23-127,1-24-513,1 26-929,-26-2 97,23 0-577,-23-23-2050,0 23-4677</inkml:trace>
  <inkml:trace contextRef="#ctx0" brushRef="#br2" timeOffset="139849.99">22153 10095 8167,'0'74'641,"0"1"-577,0-26-352,0 27-97,0-1-95,-26 0 800,26-24 993,0-2 225,0-24-289,0 1-256,0-26-192,0 0 864,0-26-768,0 1-320,0-24-33,0-2-191,26-24-161,-26 26-160,25 0-96,1-4-64,-3 31-129,1-29 161,29 51 0,-29 0 0,1 0 96,-1 0 32,1 24 64,1 25 32,-26-22 129,0 22 31,0 2-160,0-1-32,0-1-224,0-24 192,0 26-288,0-27-961,25 1-961,-25-25-3203</inkml:trace>
  <inkml:trace contextRef="#ctx0" brushRef="#br2" timeOffset="140261.01">22677 10420 13100,'0'0'993,"0"0"32,0 0 833,0 0-129,0 0-800,25 0-513,1 0-31,21 0-289,6 0-32,-29 0 64,25 0-256,-24 0 64,26 0-545,-27 0-480,-24 0-192,0 0-449,0 0-1889,0 0-6278</inkml:trace>
  <inkml:trace contextRef="#ctx0" brushRef="#br2" timeOffset="140448.03">22852 10271 4868,'0'0'4869,"0"0"-4069,0 0 290,23 22 639,-23 5-320,0-1-448,0-3-416,0 28-321,0-1-160,0-1-64,0 2-128,26-2-416,-1-24-706,-25 1-832,26-1-1697</inkml:trace>
  <inkml:trace contextRef="#ctx0" brushRef="#br2" timeOffset="140680.04">23325 10144 12299,'0'51'1153,"0"-2"-672,0 0 896,0 4 96,-26-4-640,26 0-609,0 26-160,0-24-256,0-2-641,0-24-576,0 1-1281,0-1-6343</inkml:trace>
  <inkml:trace contextRef="#ctx0" brushRef="#br2" timeOffset="141046.06">21878 10071 10473,'-49'-26'1986,"24"26"-1505,-26 0-129,25 0 64,3 50 545,-1-25-384,-2 50-1,26-26 161,0 27-384,26 24-289,-2-27-64,-1 4-577,30-3-928,20 1-321,3-26-1089,24 2-3491</inkml:trace>
  <inkml:trace contextRef="#ctx0" brushRef="#br2" timeOffset="141597.09">23525 10045 12844,'0'0'1954,"0"0"-1698,0 0 0,25 0 128,-25 26-31,24-2 159,3 25 97,22 2-65,-25 25 65,27-27-161,-25 26-159,-3 0-1,2-26 64,-25 27-256,0-27 32,-25 2 33,2-27-1,-3 25-288,0-22-289,1-27-704,1 24-512,24-24-1026,0-24-2594</inkml:trace>
  <inkml:trace contextRef="#ctx0" brushRef="#br2" timeOffset="141827.11">24147 10395 13100,'-22'-26'2146,"22"26"-1858,0 0 481,22 26 961,-22-1-289,27-1-352,22 25-320,-23-23-577,23-1-64,2 1-96,0-1-96,-2-1-416,-25-24-1282,1 25-1665,1-25-2211</inkml:trace>
  <inkml:trace contextRef="#ctx0" brushRef="#br2" timeOffset="142008.12">24449 10395 14541,'-27'25'321,"5"-1"-33,-5 2 1089,-24-3 97,27 28-674,-2-25-575,3 23-225,-3-24-257,26 26-479,0-27-1026,0-24-833,26 25-3618</inkml:trace>
  <inkml:trace contextRef="#ctx0" brushRef="#br2" timeOffset="142223.13">24846 10120 15919,'-50'49'384,"50"2"225,-23 0 1152,-3 24-255,26-26-770,0 26-479,0-1-193,0 1-32,0 1-449,26-27-800,-3 2-1890,3-27-4164</inkml:trace>
  <inkml:trace contextRef="#ctx0" brushRef="#br2" timeOffset="142915.17">22477 11368 14669,'0'51'161,"0"-2"-193,0 1 96,0-1-161,0 27-127,0-50 256,25-1 64,-1-1 385,3-24 416,-3 0-161,1-24-383,-25-1-225,24-28-32,-24 31 0,25-29-32,-25 0-96,26 27-128,-1-1-160,-25 1 224,26 24-129,-26 0 33,23 24 160,-23 1 64,0 25-32,0-25 32,0 26-32,0-29 32,24 5 0,-24-1 64,26-26 96,1 0 193,-3 0-193,-1-26-128,3-1-32,-1 5 32,1-5-64,-1 27-32,-1-24 256,-24 24 33,25 0-33,-25 24-64,0-24 64,0 49-64,0-22-128,0-1-32,0 23-160,0-24-641,24 26-608,3-27-705,22 1-2146</inkml:trace>
  <inkml:trace contextRef="#ctx0" brushRef="#br2" timeOffset="143261.19">23450 11643 8359,'26'-76'6503,"-26"52"-5543,0 24-799,-26 0 351,-23 0 33,24 24-449,-26 3-224,25 22 192,2-23-32,-1 23 0,25 2-32,0-26 32,25-1 64,25-24 32,-23 0 0,22 0-32,-25-24 0,27-1-96,-26-1 128,-25 1 33,24 1-97,-24-27 96,-24 51-160,24-27 0,0 27 0,0 0 64,0 27 256,0-27 32,0 51 1,0-27-193,0 27-32,24-26-96,1-1-160,-1 1-609,27 1-448,-26-1-544,24-25-738,-23 0-1697</inkml:trace>
  <inkml:trace contextRef="#ctx0" brushRef="#br2" timeOffset="143477.2">23823 11143 6085,'-24'0'10122,"24"25"-9802,-25 26 129,25 0 768,-23 22-256,23-22-321,0 23-351,0 1-257,23-2 32,-23-20-225,25-4-447,-1 2-769,2-2-769,1-24-1025,-27-25-6278</inkml:trace>
  <inkml:trace contextRef="#ctx0" brushRef="#br2" timeOffset="143631.21">23650 11616 12139,'-49'-22'3075,"49"-5"-2242,0 27 192,0 0 128,24 0-737,25-24-192,2 24-288,-2 0 32,26 0-32,-26 0-929,2 0-1249,0 0-2755</inkml:trace>
  <inkml:trace contextRef="#ctx0" brushRef="#br2" timeOffset="143882.22">24074 11616 12940,'0'53'1185,"0"-4"-1153,0-24-96,0 1 96,0 23 32,24-49 128,3 25 96,-27-25 865,22 0 97,-22 0-674,0-25-255,0 1 255,0-27-160,0 26-127,0-24-193,0 23-32,0-23-160,0 22 32,27 3-128,-3-1-1,1 25-383,1 0-962,-3 0-448,-23 25-672,26-1-1122,-26 3-2401</inkml:trace>
  <inkml:trace contextRef="#ctx0" brushRef="#br2" timeOffset="144031.23">24373 11769 5765,'27'25'3267,"-27"-25"-1665,0 24 832,0-24-704,0 0-1026,22 25-608,-22-25-224,27 0-224,-3 0-833,-24 0-3428</inkml:trace>
  <inkml:trace contextRef="#ctx0" brushRef="#br2" timeOffset="144163.24">24449 11443 14958,'0'-24'1249,"0"24"-1185,0 0-192,0 0-1153,24 0-1154,1 24-6982</inkml:trace>
  <inkml:trace contextRef="#ctx0" brushRef="#br2" timeOffset="144321.25">24671 11669 11755,'27'49'3043,"-3"-24"-1730,-24 1 769,25 23-929,1-24-961,23 1-448,-25-26-929,3 25-993,20-25-1154,-21 0-6084</inkml:trace>
  <inkml:trace contextRef="#ctx0" brushRef="#br2" timeOffset="144466.26">24973 11669 11306,'-53'74'2499,"30"-48"-1346,-28 48 929,1-23-1121,1 22-1282,0-22-2626,22 0-10313</inkml:trace>
  <inkml:trace contextRef="#ctx0" brushRef="#br0" timeOffset="149361.54">27939 6575 10666,'-24'-25'1281,"-1"-1"-32,25 26-32,25 0-192,-1-23-192,3 23 64,-5 0-353,5 0-159,24 0-257,-4 0-32,6 0-96,-4 0-449,-25-26-800,1 26-480,1 0-642,-26 0-3426</inkml:trace>
  <inkml:trace contextRef="#ctx0" brushRef="#br0" timeOffset="149937.57">27864 6550 10826,'0'49'1633,"26"-23"-1184,-1-1-97,-1-1 32,-24 25-127,0 29-65,27-29-64,-27 26-64,0-1 192,0 26 257,0-25 63,0-2 1,0 3-161,-27-1-127,27 25-97,-24 0 256,24 0-31,-25 0-257,25 24-64,0-24 32,0 26 32,-26-26 96,26 0 641,0 25-320,0-1-321,0 0-32,-23 1-192,23-1 128,23 1-32,-23 1-31,0 0 159,0-28 96,0 27-128,0-1 1,0 2-161,0-1 96,0 1-64,0-28-64,-23 4 64,23-4-64,0 3 32,-26-1 0,26-26-32,0 1 0,0 1 64,0-27-64,26 0 32,-26 2-64,0-1 64,0-1 32,23-22 33,-23 22-65,0-25 0,26 1-32,-1 1 64,-25-26 128,24 25-96,3-25 32,-5 0 0,29 0-127,-24 0-66,20 0-63,6 0-192,-29 0-320,50 0-97,-23 0-512,-2-25-865,26 25-1025,-51-26-2370</inkml:trace>
  <inkml:trace contextRef="#ctx0" brushRef="#br0" timeOffset="150621.61">28512 6774 6470,'-49'-24'3651,"49"-3"-2178,-24 27 706,-1 0-418,25 0-608,0 27-256,25-3 224,26 3-256,-2 22-160,26-25-161,1 27-223,22-2-225,-23-24 0,0 26-96,-26-27-192,0 1-930,2-25-767,-24 24-898,-27-24-864,0-24-3204</inkml:trace>
  <inkml:trace contextRef="#ctx0" brushRef="#br0" timeOffset="150807.62">28987 6674 14125,'-24'49'320,"-1"-22"289,-1 24 1313,-23-2-641,0 0-673,-2 26-415,2-26-193,25 2-97,-3-2-383,27-23-1122,0-1-1248,27-1-3556</inkml:trace>
  <inkml:trace contextRef="#ctx0" brushRef="#br0" timeOffset="151097.64">29487 7074 13580,'-25'0'161,"-1"0"-226,1 0 770,1 25 160,24-1-64,-25 2-289,25-1-95,25-25 159,-1 24 33,1 3-97,1-27-95,23 0-1,-24 0 64,26-27 129,-25 27 32,-26-24-385,-26-1-320,-1-1-64,-22 2-32,0 24-705,-26 0-1185,26 0-1506,-2 0-4868</inkml:trace>
  <inkml:trace contextRef="#ctx0" brushRef="#br0" timeOffset="151781.68">28590 7749 11370,'-27'-27'1378,"3"3"-418,24 24 994,0-25-352,-27 25-353,27 0-288,27 0-705,-3 25 97,27-1 255,-2 3-159,2-3-1,23 1-160,-23 24-192,-2 2-32,1-27-64,24 29 32,-23-30-224,0 1-416,-29 2-385,3-26-641,-25 0-800,0 0-1154,0-26-8039</inkml:trace>
  <inkml:trace contextRef="#ctx0" brushRef="#br0" timeOffset="151968.69">29114 7673 13516,'-27'0'1153,"3"25"-960,-3-1 1152,-22 3-96,0 22-480,-1 0-353,1 2-192,-2 0-160,-23-2 33,50 1-290,24-25-832,0 1-1153,49-3-736,0-23-6119</inkml:trace>
  <inkml:trace contextRef="#ctx0" brushRef="#br0" timeOffset="152163.7">29462 7949 17520,'0'0'416,"-26"26"-319,26-26 1376,-25 23-640,25 1-641,0 27 0,0-25-352,0 23-545,0-24-1184,25-1-2692</inkml:trace>
  <inkml:trace contextRef="#ctx0" brushRef="#br0" timeOffset="152864.74">28912 8821 15598,'0'0'1602,"0"0"-769,0 0 288,0 0-641,0 0-672,0 0-673,0 25-833,0-25-640,26 26-1569</inkml:trace>
  <inkml:trace contextRef="#ctx0" brushRef="#br0" timeOffset="153004.75">28963 9147 11627,'0'23'896,"0"-23"-768,0 0-1088,24 0-3493</inkml:trace>
  <inkml:trace contextRef="#ctx0" brushRef="#br0" timeOffset="153137.75">28987 9372 16976,'-24'24'-225,"24"-24"-95,0 25 0,0-25-2018,0 0-6887</inkml:trace>
  <inkml:trace contextRef="#ctx0" brushRef="#br0" timeOffset="153280.76">29036 9620 17040,'-24'25'800,"24"-25"-928,0 0 513,0 0-642,24 26-2465,-24-26-4517</inkml:trace>
  <inkml:trace contextRef="#ctx0" brushRef="#br0" timeOffset="153400.77">29087 9747 19538,'-24'22'32,"24"5"64,0-27 449,0 0-545,24 0-2691,-24 0-11050</inkml:trace>
  <inkml:trace contextRef="#ctx0" brushRef="#br0" timeOffset="153794.79">28637 10470 13933,'0'23'1121,"26"3"-865,1-1 545,-3 26 1057,25-2-65,2-23-512,23 23-992,1-24-65,-26-1-224,26 27-160,-26-26-1250,2 1-1504,-24-26-2435</inkml:trace>
  <inkml:trace contextRef="#ctx0" brushRef="#br0" timeOffset="153966.79">29087 10544 15919,'-24'0'1153,"24"26"-1089,-27 23 480,-22-24 513,25 26-288,-27 22-481,2-22-288,25 0-192,24-2-705,-25-24-1505,25-1-2018</inkml:trace>
  <inkml:trace contextRef="#ctx0" brushRef="#br0" timeOffset="154277.81">29362 10819 18577,'25'0'64,"-25"25"-128,-25-25 64,1 26 64,24-3-32,-26 3-64,1-1 64,25-1 64,0 2 193,0-26 63,25 0-160,1-26-160,-2 2-32,1 24-32,-1-25-32,1-1 0,1 3 64,-1-3 160,-1 26 0,1 0 96,-1 26 1,-24-26-1,0 49-256,27-24-96,-27-1-897,26 27-1313,-26-27-1250,25 25-7558</inkml:trace>
  <inkml:trace contextRef="#ctx0" brushRef="#br0" timeOffset="155294.87">29836 6899 6342,'0'-25'4932,"0"25"-5188,0 0 224,26 0 288,-2 0 161,1 0 351,-1-24 1,27 24-289,-26 0 193,24 0 0,2 0-353,-25 0-160,21 0-96,-22 0-64,1 0-32,1 0-32,-27 0-32,22 24 64,-22 1 32,0 1 96,0-1-32,27-1 64,-27 25 129,0 2-33,24-2-64,-24 26-32,0 1-32,0-1 0,0-1 0,0 1-96,0 25 96,0 24 33,0-22-65,25 23 32,-25-26-64,0 26 256,-25-1 1410,25 1-930,-24 1-608,24 23 33,0-25 31,0 25-64,24-24 160,-24 25-128,0 1-63,25-26 31,1 25-64,-3-1-96,3 2 96,-26-27-32,0 25 64,0-24 160,0-24-31,0 24 31,-26-25-32,3 0-64,23-25-96,0-1-96,0-24 32,-26 26 33,26-27-33,-25-25 32,25 1-64,-24 1 128,24-1 96,-27-25 160,27 0-159,-22 0-65,-5 0-32,-24-25-96,27 25-64,-25-26 32,-2 1-96,-23 25-225,23-24-704,-22 24-704,-2 0-1795,-1 0-1536</inkml:trace>
  <inkml:trace contextRef="#ctx0" brushRef="#br0" timeOffset="158418.06">28863 12242 13132,'0'27'3459,"0"-27"-2818,25 0-1,-25 24 289,50 1-384,-1-1-65,27 2-127,-3-1-257,-22-1-32,23 1-128,-48-1-225,-1-24-928,25 27-929,-1-27-1537,2 0-6631</inkml:trace>
  <inkml:trace contextRef="#ctx0" brushRef="#br0" timeOffset="158576.07">29487 12142 12555,'-76'-24'3748,"27"24"-2851,-26 49 224,2 26 224,-27 25-320,22-25-865,5 1-961,48-3-1729,-1-22-1922,2 0-8040</inkml:trace>
  <inkml:trace contextRef="#ctx0" brushRef="#br0" timeOffset="159608.12">23501 12668 8744,'-25'-26'5733,"-1"1"-4996,1 25-321,1-24-320,-1 24-224,-26 24 32,25 1 32,-23 24 32,0 26 96,23 1 128,1-1 97,25 0-193,0-1-32,25 1-64,1-24 192,48-2 64,-24-22 129,50-27 287,-24 0-159,24-27-257,-27 3-128,4-27-64,-29 2 0,-24-27-96,2 27-192,-52-26 32,2 24-385,-24 2-160,-29-2 289,4 27 320,-27 24 288,24 0 128,-24 0 225,50 24 127,2 27 193,22-26-96,26 25-257,26-1-351,22 2 255,29-26-320,-4-1 192,27 1-192,25-25-480,-24 0-1250,-3-25-1409,-22 1-3555</inkml:trace>
  <inkml:trace contextRef="#ctx0" brushRef="#br0" timeOffset="159759.13">23974 12566 18033,'26'0'672,"-3"0"-319,3 0 511,23 0-511,27 0-289,-27 0-449,0 0-928,-23 27-993,-2-27-2595</inkml:trace>
  <inkml:trace contextRef="#ctx0" brushRef="#br0" timeOffset="159903.14">24198 12566 15598,'-51'51'1794,"29"-26"-1474,22 24 897,0-23-256,0 23-512,0 2-417,22-2-513,5 2-672,-3-27-640,27 27-1346,-2-51-6535</inkml:trace>
  <inkml:trace contextRef="#ctx0" brushRef="#br0" timeOffset="160090.15">24473 12817 14862,'-24'0'1697,"48"0"-672,1 25 1185,1-1-416,23 2-673,0-1-705,27-1-287,-1 3-162,-2-27 1,-22 24-192,-2-24-673,2 0-1345,-51 0-1601,25 0-5414</inkml:trace>
  <inkml:trace contextRef="#ctx0" brushRef="#br0" timeOffset="160242.16">24873 12742 14765,'-51'24'2531,"25"3"-2179,-23-3 1602,24 25 32,-26 26-609,2-24-800,0-2-769,0 27-994,23-27-1536,1 2-2147</inkml:trace>
  <inkml:trace contextRef="#ctx0" brushRef="#br0" timeOffset="160452.17">20559 12817 9577</inkml:trace>
  <inkml:trace contextRef="#ctx0" brushRef="#br0" timeOffset="161446.23">22477 12968 15470,'49'0'1506,"-22"0"-1474,-3 24 512,1-24 1,-25 25-225,0 24-160,0 2-128,-25-2 64,1 2-128,-27 22 64,2-22-64,-2 0 32,-23-27 0,-3 25 0,4-22 96,-27-3 32,-25 1-64,1 1-64,-25-26-96,-2 0 0,2 0-32,-1 0-64,-24 0 128,23-26 64,27 1-32,-27-26 96,27 27 96,-25-25 96,24-2-224,-1 0-32,28 2 0,-2-26 32,0 26 161,25-27-129,1-24 32,24 25-128,-1 2-32,2-3 96,24 1-64,-26 26-161,51-27-319,-24 1 128,24 1 191,0-1 161,24 0 257,1-1 95,26 3 64,-2-3-192,2 26 1,-1-24-33,-27 23-96,28 27-96,-25-27-32,-26 26 64,25 25 0,-25-24 64,0 24 32,-25-25-96,-1 25 32,1 0 128,-24 0-128,-1 0 32,-1 25 96,-23-1 257,-1-24-193,-1 25 64,27-25-64,0 26-31,23-26-65,-23 0-64,24-26 0,1 26-32,-2 0-64,26-25 32,0 25-545,0 0-480,0-24-384,0 24 0,0-25 95,26 25-575,-26-26-1859</inkml:trace>
  <inkml:trace contextRef="#ctx0" brushRef="#br0" timeOffset="161728.25">19384 11343 8968,'25'-24'2114,"-25"24"-480,0 0-257,-25 0-1089,-26 24 161,-22 1-161,-3 26-64,3-2 353,-4 1-1,3 26-95,23-27 63,2-23-31,25 23-65,-3 2-96,27-26-63,0 24 95,51 2-256,-26-27 96,50 25-160,-24-23 0,23-1-320,1-25-897,-26 24-1249,2-24-4901</inkml:trace>
  <inkml:trace contextRef="#ctx0" brushRef="#br0" timeOffset="168537.63">5341 12742 160,'0'-25'512,"22"25"321,-22-26 672,0 26 866,0 0-321,0 0-257,0 0-351,0 0-353,0-23-225,0 23-319,0 0-417,0 23 64,0-23 0,0 26 65,0-26 95,0 49-64,0-22 97,27 22-129,-27 1-128,0 26-32,0-3-32,0 27 0,0-24 0,0 24 0,-27-25-32,27 25-32,0 0 32,0-25 0,0-1 0,0 26-32,0-25 0,0 0-96,0-1 0,0 3 64,0-28 0,0 0 0,0 2 32,0-2 0,27-24 0,-27 1 0,0-2 32,0-24-32,26 25 32,-26-25-64,0 0 96,24 0 64,-24-25 33,25 25-97,-1 0 32,-24 0 0,25 0-32,1 0 0,-1 0-64,-1 0-64,1 0 96,26 0 32,-27 0 32,27 0 64,-2 0-64,2-24-32,-4 24-64,6 0 128,-4 0-95,0 24 31,-23-24 32,23 0-96,-24 25 32,26-25 64,0 24 0,-4-24 0,5 25-64,-4-25-32,29 0 32,-4 26 64,3-26 481,24 0-129,-2 0 65,2 25-65,1-25-384,24 0 0,-25 0 0,24 0-224,0 0-160,1 0 160,-1 0 31,1 0 33,1-25-64,-2 25 416,1 0-159,-25 0-97,-2-26 64,3 26-321,-25 0 578,-3 0-449,3 0-33,-25 0-95,-2 0 224,1 0 160,-25-25-192,-25 25 64,0 0-64,23 0 160,-23 0-96,0 0 64,-23 0-256,23 0 32,0 0 128,0 0 0,-25 0 32,25-24 0,0-1 32,0 1 96,-26-2 96,26 1-96,0-24-32,0-2 65,-24 2-129,24 0 64,-27-28-32,27 3 96,0-1-192,0 0 32,0-1 0,0 3 96,0-3-32,0 1-96,0-25 0,27 25 0,-27-1-32,24-22 64,-24 23-224,26-25 96,-26 24-97,0 1 129,0 2 192,0 22-96,0 0 64,0 28-32,-26-28 33,2 51-65,24-24-97,-27 24 33,-22 0-224,25-27 160,-1 27-64,-26 0 256,2 0-64,-2 27 0,2-27 64,0 0 160,-26 0 32,0 0-192,-25 0 129,26 0-65,-28 0-32,4 0-64,-3 0 64,3 0-192,-4-27 160,4 27 0,-28-24 0,26-1 0,-25 1 128,1-3-224,-1 27 32,-25-24 96,-24 24-64,1 0-128,-4 0 64,3 24 0,1-24 0,22 27-64,-24-27 0,1 24 0,25-24 0,23 25 192,26-25-128,51 24-32,0-24-801,49 0-3555</inkml:trace>
  <inkml:trace contextRef="#ctx0" brushRef="#br0" timeOffset="175017.01">17464 3105 1313,'-27'24'8039,"27"-24"-7718,0 0-257,27 0 32,-27 0 0,0 25-64,0-1 32,26 1 32,-26 1 417,0 23 159,0 2 65,0 22-193,0-22-127,0 23-193,0 1 64,-26 1-31,26-1-129,-27 0 32,3 1-96,24-3 0,-25 3 0,25-3-32,0 3 0,0-1 0,-22-26 0,22 2 32,0 0 32,0-27 32,0 1-32,0-1 33,0 3-1,0-27-32,0 24-64,0-24 32,22 0 256,3 0 193,-1 0-129,3 0-64,-1 0 97,23 0-129,0 0-128,26 0-256,1 0 256,-3 0-224,27 0 128,-2 0-32,4 0 64,-2 0-96,24-24 0,1 24 0,25 0 32,-25 0-32,24 0-32,-23 0 32,23 0-96,0 0 0,0-27-32,-25 27-128,2 0 256,-1 0 64,-1 0-32,1 27-32,25-27 32,-1 0 160,-24 0-32,26 0 129,-27-27-161,0 27-32,-24 0 0,25 0 160,-25-24 32,1 24-63,-27 0-257,-1 0 32,-22 0 160,0 0-160,-2-25 0,-24 25-32,1 0 0,-26 0 160,0 0 192,0-24-384,0 24 64,0-27 96,-26 27 96,26-24 0,-25-27-127,25 28-98,-26-29 1,26 3-64,0-27-32,-23 3 128,23-27-96,0 24 192,0 1-160,0-23-32,0-4 160,0 27-64,23-23 128,-23 22 0,0 1-32,0 0-160,26 1 32,-26 23 32,0 2-64,25 0 128,-25 23-128,0-23-32,0 49 160,0-27-128,0 27-160,0 0 32,0 0-64,0-24-1,0 24-575,-51 0 768,28 0-65,-52 0 129,-1 0-32,-22 0-64,-26 0-96,-4 0 128,-19 0 64,22 0 0,-25-25 0,-26 25 32,27 0 0,-24-26 64,-29 26-96,4 0 0,-3 0 0,3 0 0,-2 0 0,25 0 0,-25 26 96,26-26 225,-1 25-65,24-1-256,27 3 0,0-5 0,24 31 0,26-30 0,-1 3 32,-1-1 32,27-1-96,0-24 32,23 27 0,2-27 32,24 0-288,-25 0-33,25 0-127,0 0-769,-26 0-1666,26 24-2178</inkml:trace>
  <inkml:trace contextRef="#ctx0" brushRef="#br0" timeOffset="176104.07">18212 4801 10473,'0'-25'1762,"0"25"-1474,0 25-63,0-25 703,0 26 65,0 23-128,24-24-192,-24 50-481,0-24-96,27-2-32,-27 2-32,22-2-32,5-24-288,-3 1-289,-24-2-191,25 1-161,-25-25-801,0 0-3523</inkml:trace>
  <inkml:trace contextRef="#ctx0" brushRef="#br0" timeOffset="176377.08">17963 5127 16527,'-26'0'288,"26"-26"-768,26 26 352,21-51 32,-20 28 192,24-28 0,-1 0-96,-1 27 0,-24-27 32,26 28 32,-51-3 32,22 1 192,-22 1 129,27 24-161,-27 0-160,24 24 160,-24 1-128,25 1-63,24 23 31,-23-24-128,-1-1-417,26 3-1120,-29-27-2403</inkml:trace>
  <inkml:trace contextRef="#ctx0" brushRef="#br0" timeOffset="210028.01">15243 15914 13228,'-75'0'1890,"50"0"-737,25 0-160,0-27-64,25 1-385,50 3 33,1-3-129,48 3-224,25-3 65,26 0 95,23 26-192,-22 0-64,25-25-64,-27 25-96,-26 0-704,-48 0-1218,0 0-1313,-75 0-1217</inkml:trace>
  <inkml:trace contextRef="#ctx0" brushRef="#br0" timeOffset="210352.03">15716 15388 10634,'-73'-25'960,"73"25"-31,0-24 673,24 24-193,-24-25-832,25 25-129,-25 25-31,-25-1-161,-25 27-64,-24-2-64,-26 27 192,-24-27 33,22 26-257,-22-1-32,50 1-64,-3-26 96,30 4-96,22-4 288,25-25 33,0 27 191,25-26-64,48 26-127,3-27-97,48 1-96,2 24-96,23-49-128,0 26-1185,-25-26-1602,-22 25-4740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37:51.478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6990 2769 6566,'0'0'736,"0"0"-159,0 0-97,0 0 641,0 0-64,0 0-576,0 0 95,24 0 257,-24 0 0,27 0 0,-5 0-257,-22 0-127,27 0-225,-3 0-160,1 0-32,1 26-32,0-26 64,21-26-32,-22 26-32,28 0 32,-4 0 32,-25 0-64,27 0 0,-2-25 0,-24 25-96,25 0 0,-27 0 0,28 0 64,-26 0-64,1 0 128,-3 0-32,27 0 0,-25 0 0,24 25 0,4-25 96,-4 0-32,0 0-32,2 0 0,22 0-32,-22 0-32,0 0 32,-2 0 0,2 0 32,22 0 0,3 0-32,-1 0-32,-1 0 32,1 0 32,-2 0-32,5 0-64,-31 26 128,30-26-64,-28 0-32,27 0 32,-27 25-32,26-25-64,-26 0 160,2 24-32,22-24-32,-22 0 0,0 0 0,23 0 0,1 0 0,0 0 32,23-24 0,-22 24-32,-1 0 32,-1-25-32,26 25 64,-25 0 32,25-26-224,0 26 224,2 0-128,-4 0 96,1 0-96,1-25 0,-2 25 0,27 0 32,-23-24-32,22 24 64,-24 0 0,0-26-96,-2 26 64,4 0 32,22 0-32,-24 0 0,0 0 0,-2-25 32,2 25-32,1 0-32,24 0 32,-25 0 32,-2 0-64,2-24 64,1 24-96,24 0 32,-25 0 0,24 0 32,0 0 32,-24 0-32,25 0 0,-1-25 32,2 25-32,-28 0 0,27 0 32,-23 0-64,22 0 0,-24 0 0,0 0-32,24 0-64,1 0-32,-1 0 64,-24 0 64,0 0 0,24 0 32,-24 0 0,0 0 64,0 0 64,24 0-96,-24 0 96,0 0-96,0 0 32,0 0-96,0 0-32,0 0-64,-27 0-64,27 0 0,-23 0 95,21 0 33,-22 0 96,24 0 32,-27 0 97,3 0-1,-1 0 0,0 0-96,23 0-64,-22 25 32,-1-25-32,1 0-32,-3 0-64,1 0 32,3 0 64,-4 0 0,3 0 0,-27 0 0,26 0 64,1 0-64,-26 0 32,24 0-32,1 0 0,-26 0 0,27 0-32,-1 0 32,-1 0 0,1 0 32,-1 0-64,-22 0 64,22 0-32,-23 24 0,22-24-32,-22 0 32,23 0-32,1 0 32,-2 0 0,5 0 0,-5 0 32,-22 0-32,23 0-64,-23 25 160,22-25-128,2 0 128,1 26-64,-3-26 0,5 0 0,-5 0 0,3 0 0,-27 24 32,28-24-32,-6 0 32,5 0-32,26 0 32,-29 0-64,1 0 32,27 0-32,-27 0-32,26 0-32,2 0 32,-4 0 32,-23 0 0,23 0 32,-21 0-32,-3 0 64,26 0-96,0 0 64,-25 0-32,23 0 0,2-24-64,-23 24 96,21 0 0,2 0-32,0 0 0,26 0 0,-26 0 32,-26 0 0,26-26 0,-1 26 33,1 0-33,-2 0-32,4 0 0,-2 0 0,0 0-97,-2 0 1,2-25 0,26 25 96,-28 0 0,4 0-64,-4 0 128,2 0-64,0 0 0,1 0 0,-3 0 0,2 0 0,0 25 0,25-25 0,-25 0-32,24 0 32,0 0 32,-22 0 64,-2 0-32,-2 0-32,26 0-32,1 26 0,-1-26 0,3 0 33,-3 0-1,0 0-64,1 24 96,1-24 96,-26 0 64,24 0-32,-24 0-160,25 25 0,-1-25 0,-24-25-128,24 25 192,27 0-224,-27 0 320,1 0-160,-25 0 0,-2 0 128,4 0 129,-3-24-97,1 24-128,-26 0-64,26 0 0,26 0-32,-26 0 64,24 0-32,-26 0 0,27 0 0,-25 0 32,1 0 64,-27 0-32,-23 0 128,22 0-31,3-26-1,25 26-64,-3 0-352,-22 0-545,-27-25-801,-23 25-1473,-26 0-4548</inkml:trace>
  <inkml:trace contextRef="#ctx0" brushRef="#br0" timeOffset="3431.19">15669 1421 1729,'0'0'3139,"0"0"-2466,0 0 256,0 25-417,0-25 289,0 0-128,0 0-97,0 0 65,0 0 31,0 0 193,0 0 96,0 0-128,0 26-225,0-26-351,0 0 63,0 0-96,0 25 64,0-25 321,0 0 256,0 0-353,0-25-320,0 25 1,0-26-1,-24 1 0,24 1-128,0-3-32,0-22 0,-25 0 0,25 23-64,0-23-32,0 0 96,0-4 32,0 4 32,0 27 161,0-5 63,0 1 64,0 3-96,0 23-127,0 0-97,0 0-32,0 0-128,0 0 160,0 0 0,25 0-64,26-26 64,-27 26 0,50 0 0,-22 0 32,46 0 0,-22 0-96,24 0 0,-27 0 0,27 26-96,0-26 0,-25 0-192,1-26 31,-27 26-255,-23 0-33,-1 0-95,-1 0-257,-24-25-1025,0 25-1153,0-24-1121</inkml:trace>
  <inkml:trace contextRef="#ctx0" brushRef="#br0" timeOffset="3705.21">16495 747 7046,'0'-25'1570,"0"25"-353,0 0-224,0 0 320,24 0-64,1 0-352,-1 0-417,1 0-191,26 0-1,-2 25 0,-25 1-63,29-2-161,-30 1 0,26-1-64,-23 3 96,0 22-64,-26-23 224,0-3 128,0 3 33,-26 1-225,0-5 32,1-22-256,-22 27 352,21-5-384,-1-22-768,3 0-738,-1 27-1729,25-1-4292</inkml:trace>
  <inkml:trace contextRef="#ctx0" brushRef="#br0" timeOffset="4327.24">17415 573 14381,'-23'-24'673,"23"-3"-673,0 27 768,0 0-543,0 0-65,23 0 320,-23 27 161,26-27-225,25 24 1,-27 1-97,25 24-320,2-23 32,0-1-96,-2 24-256,0-23-257,0-2-224,-22 1-704,-3-1-1122,2-24-1120</inkml:trace>
  <inkml:trace contextRef="#ctx0" brushRef="#br0" timeOffset="4514.25">17865 473 12395,'0'-26'609,"0"26"-641,0 0 833,-24 26-97,-3 23 161,5 2-449,-5-2-352,-22 2-224,23 23-640,3-24-1154,23-1-1185,0-22-5445</inkml:trace>
  <inkml:trace contextRef="#ctx0" brushRef="#br0" timeOffset="4802.26">18140 773 11915,'25'0'192,"-25"24"-448,-25-24 160,25 25 64,-24-1 32,24 3 448,0 22-256,0-23-32,24-3 257,1-23-33,-1 0 33,1 0 95,26 0-96,-27-23 289,1-3 544,-1 1-416,-24 1-256,0-3-449,-24 3-160,-25-1-257,24 25-736,-26 0-1281,27 0-2018,-1 0-5860</inkml:trace>
  <inkml:trace contextRef="#ctx0" brushRef="#br0" timeOffset="5026.28">18613 647 15726,'-24'0'545,"24"-25"640,0 25-608,24 0 255,3 0-287,-3 0-449,1 0-128,24 0-865,-23 0-1025,-1 0-2626,-1 25-6502</inkml:trace>
  <inkml:trace contextRef="#ctx0" brushRef="#br0" timeOffset="5177.29">18664 747 9032,'-24'26'3684,"24"-26"-3076,0 24 1186,0-24-225,24 0-352,1 0-832,24 0-321,-23 0-160,23 0-641,0 0-961,-23 0-2017,25 0-4613</inkml:trace>
  <inkml:trace contextRef="#ctx0" brushRef="#br0" timeOffset="5465.31">19337 398 480,'25'-75'12268,"-25"50"-11404,0 25 738,0 0-289,0 0-384,0 25 32,0 24-128,0 3-161,0 22-127,0-23-289,0 22-192,0 3 64,0-1-256,24-2-128,2-22-385,-26-26-95,27 24-738,-27-23-2433</inkml:trace>
  <inkml:trace contextRef="#ctx0" brushRef="#br1" timeOffset="11308.64">6590 4793 8071,'0'0'192,"0"0"-192,0 0 385,0 0 704,25 0 384,-25 0-800,26 0-449,-26 0 128,24 0 385,1-26 160,-1 26-192,1 0-321,28 0-128,-31 0 0,29 0-31,-26-25-97,24 25-128,2 0 64,0 0-64,-2 0 32,0 0 0,3 0-64,-5 0 32,31 0 32,-29 0-32,26 25 32,-26-25-32,26 0 32,-1 0 64,-23 0 32,47 0 64,-23-25 32,1 25-159,-1 0-33,-1 0-32,1 0 0,-24 0 0,22 0 0,1 0 0,28 0 0,-2 0 0,-1 0 0,-1 25 32,-20-25-32,22 0 0,-2 0 64,2 0-64,-1 0 32,28 0 0,-27 26 0,49-26-32,-25 0 32,0-26 32,3 26-32,-3 0-32,-26 0 0,2 0 0,0 0 0,2-25 0,-4 25-32,1 0 32,26 0 0,-1 0-32,3 25 64,21-25-32,-23 0 0,-1 0 0,27 0 32,-27 0 0,25 0 0,-49 26 192,27-26 0,-3 0-31,-26 0-65,-23 0 192,1 0-64,-25 0-160,-29 0-416,-22 0-929,0 0-3780</inkml:trace>
  <inkml:trace contextRef="#ctx0" brushRef="#br1" timeOffset="18632.06">6517 3943 4452,'0'0'4772,"0"0"-4291,0 0 864,0 0 929,0 0-448,0 0-513,0 0-320,0 0-448,0 0-225,0 0 128,0 0-63,0 0-65,0 0 32,0 0-95,0 0-1,0 0-64,0 0-64,0 0 0,0 0-64,0 0 0,0 0 161,24 0-193,1 25 128,-25-25 32,24 0-32,1 0 64,1 0-192,-26 0 0,24 0 32,1 0-64,-1 0 0,1 0 32,28 0-64,-31 0 64,3 0 0,1 0 0,-1 0-32,1 0 97,23 0-194,-24 0 194,-1-25-33,25 25-128,-22 0 64,22 0-32,-23 0-1,23 25 66,-25-25-66,1 0 66,28 0 95,-4 0-224,0 0 128,0 0-32,2 0 32,-27-25 0,25 25-32,2 0 0,0 0 0,-28 0 0,27 0 0,1 0-32,-2 0 32,2 0 0,23 0-32,-23 0 64,-2 0-64,1 0 32,-1 0 32,-22 0-32,22 0 32,2 0-64,-4 0 32,30 0 0,-30 0-32,31 0 64,-29 0-64,26 0 96,-26 0-64,26 0-32,-26 0 0,2 0 64,23 0 64,-23 0-160,0 0 64,22 0 0,2 0 0,-26 0 0,29 0-32,-31 0 64,30 0-32,-3 0 0,1 0 0,0 0 0,-1 0 0,26 0 64,-25 0-128,-1 0 96,26 0 0,-25 0-96,0 0 160,27 0-128,-30 0 64,3 0 0,1 0-96,-1 0 0,0 0 32,23 0 64,-22 0-32,-1 0 0,25 0-32,-26 25 32,27-25 32,-27 0 0,26 0 32,-2 0-64,-21 0 0,23 0 128,-51 0-96,26 0 0,-26 0 0,0 0 32,2 26-64,-2-26 64,2 25-32,0-25-32,-2 0 64,-24 0 32,1 0-32,-2 0-320,-24 0-737,0 0-1922,-24-25-9673</inkml:trace>
  <inkml:trace contextRef="#ctx0" brushRef="#br1" timeOffset="19992.14">14474 3544 8488,'-26'0'1089,"26"-25"864,0 25-95,-25-26-481,25 26-63,-24 0-193,24-27-320,-27 27-257,1 0-512,3 0-64,-1 27-64,-27-27 128,2 51-160,-2 0 192,27-2-64,-25 26-96,22-26 224,27 26-96,0-1-32,0 3 0,27-28 32,22 27 64,0-27-96,0-23 128,28-3 32,23-23 1,-25 0-1,23 0 0,-22-23 64,-1-3-160,0 1 0,-50 1 192,24-27-31,-49 26 255,24-24-128,-24 23-159,0-25-33,-24 2-64,-1-2-64,-24 2-96,-3 0 160,5-2-160,-31 27 64,5-25-192,-1 22 32,23 27 95,-26 0-255,30 0 0,-4 27 128,25-5 64,3 5 63,23-3-63,-26 27 96,26-27 32,26 25 128,-3 2 161,29-2-33,-3-24 32,27 1-32,-1-1 33,23 1 223,2-26-95,-26 0-225,3 0-64,-28 0-128,-25 0-865,3 0-1377,-27-26-6470</inkml:trace>
  <inkml:trace contextRef="#ctx0" brushRef="#br1" timeOffset="22791.3">18564 3817 11979,'0'0'1313,"0"-25"-1057,0 25 641,0 25-865,25-25-32,-25 51 481,24-2-1,-24 2-31,0 24-129,27-26-64,-27 2-32,0 0 1,0-51 159,0 23 32,0-23 385,0-23 320,0-3-929,0 1-160,0-26-96,0 2 96,0 0-192,24 23 0,-24 1-96,25-1 32,-1 26-65,-24 0 321,25 26 289,1-1 31,-1 1-256,-1 23 64,1-24-128,-25 26 32,24-27-64,-24 27 32,26-28-320,-26-23-737,25 26-1089,1-26-2146,-26 0-4452</inkml:trace>
  <inkml:trace contextRef="#ctx0" brushRef="#br1" timeOffset="22964.31">19039 3943 14798,'25'0'1793,"-25"0"-2145,22 0 1281,5 25-225,-3-25-95,27 0 32,-2 0-513,2 0-32,-2 0-384,0 0-737,4 0-1474,-31-25-2850</inkml:trace>
  <inkml:trace contextRef="#ctx0" brushRef="#br1" timeOffset="23152.32">19237 3743 11018,'25'74'993,"-25"-48"384,0 23 97,0 2-289,0 0-128,26-2-641,-26 0-384,25-22-32,-25 22-384,24-23-577,1-3-1057,-25-23-2306</inkml:trace>
  <inkml:trace contextRef="#ctx0" brushRef="#br1" timeOffset="23390.33">19761 3693 17744,'0'50'64,"0"-25"417,0 24 256,-24 2-481,24-2-96,0 2-160,24 0-96,-24-2-385,25-25-255,1 3-802,-1-3-2530,-25 1-7879</inkml:trace>
  <inkml:trace contextRef="#ctx0" brushRef="#br1" timeOffset="23916.36">20385 4019 16143,'-26'0'640,"26"0"-191,0 0 31,26 0-384,23 0-64,-23-25-320,23 25-993,2 0-2274,0 0-4389</inkml:trace>
  <inkml:trace contextRef="#ctx0" brushRef="#br1" timeOffset="24349.39">21184 3943 16495,'0'-26'224,"0"1"-192,-26 25 129,-1 0-386,5 25 289,-3 1 64,-26 25-128,25-2-64,26-24-64,0 26-320,0-2 192,26-23 256,-1-26 96,26 23 64,-29-23 32,31 0-32,-28 0 0,24-23 193,-25-28-97,3 27 96,-27-27-31,0-23-97,0 23-96,-27-49-192,27 25-64,-24 0-385,-1-1 225,1 27 416,-1 0 160,-1 49-224,26 0-64,-27 49 64,5 0 417,22 27 31,22 23-95,-22-23-161,53-1-96,-28 1 64,24-3 97,26-22-193,-26-26-96,2 1-224,-2-3-577,-25 3-1313,27-26-3876</inkml:trace>
  <inkml:trace contextRef="#ctx0" brushRef="#br1" timeOffset="24515.4">21682 3868 14253,'0'49'705,"0"-23"-577,26 25 128,-26-26-128,0-1-64,25 1-352,-1-1-865,1 3-1025,-1-27-865,3 0-5828</inkml:trace>
  <inkml:trace contextRef="#ctx0" brushRef="#br1" timeOffset="24645.4">21682 3668 16719,'0'0'481,"0"0"-1955,0 0-768,26 25-1377,-1-25-2083</inkml:trace>
  <inkml:trace contextRef="#ctx0" brushRef="#br1" timeOffset="25366.45">21981 4143 8359,'-24'51'769,"24"-51"1345,0 0 1121,0 0-1377,0-26-833,0 1-769,0 1-288,24-27-64,-24 26-256,25-24-225,-1 23 129,-24 1 288,0 25 31,25 0 33,-25 0 417,0 25 95,0 1-288,-25 23-128,25-24 32,0-1-32,25 3 64,-25-3-64,26-24 0,-26 0 32,25-24-96,-25 24-288,26-27 96,-26 3 64,23 24-321,-23-25 65,24 25 255,-24-24 33,27 24 256,-1 0-96,-1 0 32,-3 0 161,5 0 95,-3 0 192,3 0 1,-3-25-193,1 25-64,-25-26 32,0 26-63,0-25-289,-25 25-193,-26 0 97,27 0 0,-25 0 96,24 25-32,-1 1 32,26-1 96,0 24 128,26-25 64,-1 27 0,-3-26 0,29 1 97,0-26 63,-26 0 32,24 0 65,-49 0-225,26-26-32,-26 1-96,0 1-64,24-3-160,-24 3-64,0-1 0,0 25-65,0 0-159,0 25 256,25-25 128,-25 24 32,24 3 64,1-3 64,1 1-96,1 1-32,20-26 32,-23 23 32,-24-23-32,27 0-64,-27 0 0,0-23-352,0 23-737,-27 0 320,27 0 417,0 23-705,-24 3-1474,24-26-1377</inkml:trace>
  <inkml:trace contextRef="#ctx0" brushRef="#br1" timeOffset="25712.47">22979 3943 14413,'-49'0'577,"0"0"-866,22 0 386,3 0-1,-1 25 160,25 1 128,0-1-31,25 24-161,-1-25-128,27 27-32,-26-26-224,24 1-129,1-3-351,-25-23 31,-25 26 257,24-26 384,-48 0 544,24 0-95,-49 0-1,23 0 1,-23 0-161,0 0-224,22 0-160,3 0-673,24 0-512,0 0-1538,0-26-3299</inkml:trace>
  <inkml:trace contextRef="#ctx0" brushRef="#br1" timeOffset="25864.47">23254 4019 5413,'0'24'7911,"0"1"-6886,0-1 577,0 27-802,0-26-511,0 24-321,0-23-1089,0-2-1186,26-24-1088,-3 25-5317</inkml:trace>
  <inkml:trace contextRef="#ctx0" brushRef="#br1" timeOffset="26009.48">23303 4043 10986,'-49'-75'2370,"49"75"129,-27-25-610,27 25-928,0 0-769,0-26-448,0 52-1409,27-26-1,-1 25-1569,-3 1-3491</inkml:trace>
  <inkml:trace contextRef="#ctx0" brushRef="#br1" timeOffset="26239.5">23427 4143 9352,'0'51'865,"0"-51"96,0 23 801,26 3-737,-26-26-417,0 24-319,25-24-97,0 25 96,1-25 192,-3-25 97,3 25-32,-2-24-1,1-2 225,1 3 224,-26-28-225,0 27-415,-26-27-257,1 26-416,1 25-513,-2-24-833,3 24-1024,-3 24-1474,26 1-2402</inkml:trace>
  <inkml:trace contextRef="#ctx0" brushRef="#br1" timeOffset="26945.54">23702 4243 9961,'25'24'1505,"-25"-24"898,0 0 255,0 0-800,0 0-801,0 0-673,0 0-416,0-24-128,0-2-64,0 3 32,26-3-161,-1 1 129,-25 1 224,0 24-64,26 0 0,-26 0-64,23 0 160,-23 24-96,0 1 224,26 24-96,-26-23-96,0-2 0,25 1 160,-25-25-96,50 0 128,-27 0 65,3-25-1,-1 1 224,-25-2-288,24 26-96,-24-23-320,-24-3-481,24 26-159,-25 0 127,-1 0-64,3 0 96,23 26 321,-26-3 224,26 27 224,0-25 128,26 1 0,-3-1 32,3-1-96,-1-24-96,-1 25 97,3-25 31,-27 0 192,22-25 0,-22 1 65,0 24-33,0-25-256,0 25-96,0-26 64,0 26 64,0-25-64,0 25 64,0-24 1,27 24-162,-27-26 33,0 3 65,0-3 127,0 1 0,0-26 0,0 27 96,0-25-256,0-27-128,0 1-384,0-1-513,-27-23-833,27 23-960,0 27 2497,-22 0 1218,22 49-1249,-27 25 1089,27 26 1248,-24 22-447,24 2-289,24 25-128,3 0-288,22 0-224,0-24-385,26-1-96,1-2-128,-1-22-192,-26-26-128,-24-1-449,-1 1-608,2-25-1410,-26-25-6854</inkml:trace>
  <inkml:trace contextRef="#ctx0" brushRef="#br1" timeOffset="27428.56">25199 3994 13100,'24'-26'-96,"27"26"-160,-26 0 288,1 26-64,21-1 128,-20 24 160,24 2-64,-2-2 32,-25 0 65,27-23 736,-27-2 224,-24 1 224,25-25 97,-25-25-161,0 1-704,0-25-449,0-2 64,0 0-256,0 2-96,-25 0-32,25-2-352,-24 51-481,24-26-897,0 26-1665,0 26-2403</inkml:trace>
  <inkml:trace contextRef="#ctx0" brushRef="#br1" timeOffset="27745.58">25825 4194 14477,'0'0'-96,"0"0"96,24 0 865,-1 0-673,1-26 128,3 26-31,23-25-225,-25 1 352,0-3 161,-25 27-65,0-24-192,0-1-127,0 25-289,-25 0-225,0 0 129,-25 0 0,23 25 32,3-25 96,1 51 32,23-27 64,0 1 64,23 1 64,1 23-32,29-25-64,-29-24-192,26 25-320,0-25-417,-1 0-737,-24-25-1216,-1 25-3845</inkml:trace>
  <inkml:trace contextRef="#ctx0" brushRef="#br1" timeOffset="28128.6">26322 4092 13965,'-26'0'1281,"1"27"-1281,1-27 1377,-1 24-384,25 1-384,-24 1-129,24-3-95,24 3-257,-24-2 96,49 27-128,-24-51-192,28 25 0,-6-25-160,4 0-417,-2-25-448,1 25-577,-25-26-1184,1-23-1090,-26 23 1313,-26 3 1474,1 23-673,1-26 705,-2 1 2435,3 25 2049,-3 0-673,26 0-288,0 0-416,0 0-673,26 0-63,-3 0 31,3 0-737,23 0-127,0 0-225,2 0-128,-27 0-128,25 0-481,-49 0-736,0-24-2915,0-3-7878</inkml:trace>
  <inkml:trace contextRef="#ctx0" brushRef="#br1" timeOffset="28303.6">26597 3843 11402,'23'49'1442,"3"2"191,-26-26 898,25 26-738,-1-2-1056,-24 2-481,27 24-96,-27-26-256,22-25-512,-22 27-1090,27-26-3363,-3-1-7429</inkml:trace>
  <inkml:trace contextRef="#ctx0" brushRef="#br1" timeOffset="28554.62">27046 4168 11562,'-26'0'577,"3"26"-577,-3-26 1217,26 23-416,0 3-385,0-2 225,26 27-321,-3-26-256,27-25 160,1 24 129,-2-24 31,0 0 225,-22-24 256,-5-1-129,-22-1-127,0-23-385,0 23-352,-22-23-128,-5 24-289,-22 1-768,0-3-2851,23 27-8552</inkml:trace>
  <inkml:trace contextRef="#ctx0" brushRef="#br1" timeOffset="28799.64">27344 4318 4548,'26'25'6982,"-26"-1"-6821,0-24 1985,0 0 1377,0 0-1793,23-24-1026,-23-1-480,0-26-63,0 27 31,26-25-192,-26 23 0,25 1 64,-25 1 32,26 24-160,-1 0 160,-3 0 64,31 0-192,-29 0 0,1 24-352,-1-24-930,1 25-1312,-25-25-3876</inkml:trace>
  <inkml:trace contextRef="#ctx0" brushRef="#br1" timeOffset="31822.82">14048 4816 14157,'49'26'0,"-22"-26"320,48 0 801,0 0-352,23 0-128,4-26-129,-4 26-416,2 0-833,-26 0-3074,-22 0-2307</inkml:trace>
  <inkml:trace contextRef="#ctx0" brushRef="#br1" timeOffset="47280.7">3373 7215 1249,'-25'0'1121,"1"0"352,24 0 449,0 0 512,0 0-512,-27 0-384,27 0-353,0 0-160,0 0-129,0 0-127,0 0-160,0 0-257,0 0-96,27 0 33,-27 0 31,0 0-96,24 0 128,-24 25 1,25-25-97,24 0-96,-23 0-96,-1-25 0,24 25 64,-25 0-128,29 0 97,-6 0-65,4 0 32,-2 0 32,2 0-64,22 0 64,-22 0 0,0 0-32,23 0 32,3-24 0,-4 24 0,1 0-96,1 0 160,1-27-224,-1 27 128,-1 0 33,-1-26-97,4 26 0,23 0 0,-26-23 0,1 23 0,-1 0 0,3 0 0,-4 0-33,-22 0 66,23 0-1,1 0-32,-26 0 0,27 0 32,-1 0-32,-2 0 32,5 0-64,-31 0 64,30 0-128,-3-26 192,26 26-96,-25 0 0,23 0-32,-21 0 64,23 0-32,-2-23 0,-22 23 64,23 0-96,1 0 32,-26 0 0,26 0 96,2 0-128,-4 0 32,1 0 32,1 0-32,25 0 32,-24-26 0,-2 26 32,0 0-160,1 26 96,-24-26 32,24 0 32,-1 23-192,-23-23 128,24 0 64,0 26-64,-2-26 0,2 0 0,-25 0 32,25 0-32,-2 0-32,-21 23 64,23-23-32,-26 0 0,25 26-32,-23-26 32,22 27 0,-21-27 0,23 0 0,-26 0-32,25 0 32,1 0-32,0 0 96,-26 0 32,3 24-192,21-24 64,2 0 64,-23 0-128,-5 0 0,3 0 0,-24 0 63,0 0-223,-28 0-577,-23-24-960,-23 24-4421</inkml:trace>
  <inkml:trace contextRef="#ctx0" brushRef="#br1" timeOffset="48205.75">5644 8063 12940,'-27'0'2082,"27"0"-1474,27 0 353,-5 0 128,29 0-192,0 0-288,23-24-353,1 24-256,25-26 192,-26 26 0,25-25-288,-21 25 64,-31-24-416,4 24-193,-25 0-448,-26 0-673,0-25-672,0 25-1281,-26 0-4485</inkml:trace>
  <inkml:trace contextRef="#ctx0" brushRef="#br1" timeOffset="48456.77">6091 8039 5765,'0'24'609,"0"1"-321,0-1 641,26-24 256,-2 25 320,3 1-288,20-1-608,-21-1-97,1 27 1,-3-26-129,-1 1-63,-23-3 127,0 3 161,-23-1 287,-1-1 97,-29 3-288,-21-27-64,24 24-161,-24-24 65,-1 0-353,26 0-96,-27 0-96,50 0-192,-21 0-385,47 0-576,0 0-2242,24 0-3780</inkml:trace>
  <inkml:trace contextRef="#ctx0" brushRef="#br1" timeOffset="48897.78">6814 7964 11434,'-22'0'417,"22"0"159,-27 0 1250,27 24-897,-26 1-64,1 1 64,1 23-449,-1 0 0,25 2-31,-24 0-33,24-2-127,0 0-193,24 2-32,-24 0 0,25-27-32,-1 1-128,27 1-321,-24-26-544,20 23-1857,4-23-5606</inkml:trace>
  <inkml:trace contextRef="#ctx0" brushRef="#br1" timeOffset="49509.83">7316 8163 10890,'0'-51'160,"0"51"-32,0-24 1345,0 24 193,-27-25-513,1 25-640,1 0-385,1 0 128,1 0 64,-3 25-95,0-1-129,1 1-128,1 26 32,-3-27 0,5 27 96,22 0-32,0-2 64,22 0 64,5 2-128,22 0 96,3-28-32,-5 3 33,31-26-1,-5 24 32,1-48-96,1-2-64,-26 3 0,2-3 128,0-23-32,-28 22 193,-23-22-97,0 0-128,-23 23-32,-28-23-64,0 22 32,-22 3 32,-1-1 96,-28-1-192,27 26-32,3 0-32,-5 0-64,26 0-64,29 26-1,-5-1 65,27-1 64,0 27 64,27-26 96,22 1 0,0 23-32,3-24 96,20-25 1,3 24-129,1-24 128,-1 0-64,-26 0-64,0-24-289,2 24-543,-26 0-546,-25 0-1472,26-25-2435</inkml:trace>
  <inkml:trace contextRef="#ctx0" brushRef="#br1" timeOffset="49841.85">7762 7939 13132,'0'0'256,"0"0"545,0 0 1057,25 25-289,1-25-672,23 24-320,-22 1-257,22 25 96,0-25-352,-23 24 96,-1 2-31,24 0 63,-49-2-32,24 0-160,-24 2 128,0 0-96,-24-27-64,-1 27 192,1-2-320,-27-25-416,2 27-1058,24-26-1857,-26 24-8136</inkml:trace>
  <inkml:trace contextRef="#ctx0" brushRef="#br1" timeOffset="79506.53">2624 14155 12427,'-26'0'1474,"26"0"-994,0 0-384,0 0 897,0 0 224,0 0-736,0 0-353,26 0 160,-1 0 64,26 0-127,-27 0-65,25 25-96,2-25 128,23 0-96,3 0 96,-4 0-160,1 0 32,3-25 33,-28 25-129,27 0 96,-27 0-96,0-24 64,-23 24-64,-1 0-129,-25 0-95,0 0-32,24 0-32,-24 0-289,-24 0-993,24 0-960,0-25-64,-25 25-1442</inkml:trace>
  <inkml:trace contextRef="#ctx0" brushRef="#br1" timeOffset="79809.56">3324 13906 9513,'-27'0'1697,"3"0"-672,24 0 448,0 0-512,0 0-672,24 0 63,3 0 128,22 0-287,0 25 191,2 1-128,-2-26 0,1 25-63,-1 24-129,27-25 0,-27 27-32,2-26-32,-27-1-64,3 1 64,-5 1 0,-22-1-32,0-1 192,0 1 192,-49-25-31,25 26-65,-27-2-64,2-24-96,-27 27-128,27-27-416,23 22-1090,2 5-2530,-1-3-5188</inkml:trace>
  <inkml:trace contextRef="#ctx0" brushRef="#br1" timeOffset="86525.93">12003 14082 256,'0'0'5989,"0"0"-4451,0 0 512,0 0 384,0 0-864,0 0-545,0 0-193,0 0 1,0 0-96,0 0 0,0 0 95,0 0-255,0 0-97,0 0-95,0 0-1,0 0-256,0 0 32,0 0-64,27 0 97,-27 0-97,22 0 0,3 0 128,1 0-288,25 0 160,-28 0 64,54 24-96,-28-24-160,26 0 160,-1 0-64,28 0 32,-3 0-64,0 0 192,0 0-192,1 0-32,25 0 0,-24 0 160,24 0-160,-1 25 224,1-25-256,-27 0 192,28 0-288,-2 0 192,1 0 64,-1 0-96,27 24 96,-27-24-32,52 0-32,-29 25-32,3-25 32,26 0 0,-25 26 32,-4-26 64,3 0-160,-1 0 128,2 0 65,0-26-129,-2 26 64,24 0-64,-22 0 64,24 26 0,-1-26-128,1 25 64,0-25 0,-28 24-32,4-24 32,-49 25 96,-4-25-64,-49 0 32,2 0 0,-51 0-352,0-25-1250,-25 25-2338,-50-24-9576</inkml:trace>
  <inkml:trace contextRef="#ctx0" brushRef="#br1" timeOffset="87161.98">18165 13780 11434,'-25'-23'1378,"25"23"319,0 0 289,0 0-865,25 0-224,24 0-32,26-26-353,0 26-287,24 0-161,-22 0-64,-4 0 0,3 0-193,-1 0-543,-26 0-802,-24 0-1409,-1 0-1665,2 0-1986</inkml:trace>
  <inkml:trace contextRef="#ctx0" brushRef="#br1" timeOffset="87398.99">18738 13780 6950,'-74'26'2466,"50"-26"-1184,-3 27 127,27 22-352,0-25-256,27 27-385,-3-26-256,1 24 64,24-25 65,-23 27-1,23-26-192,-24 24-96,-1-23 64,-24-1 160,0-1 353,-24 1 288,-25 1 192,-2-2-64,2-24-225,-27 0-255,3 27-449,22-27 128,0 0-352,28 22-545,-3-22-704,26 0-1858,0 0-3299</inkml:trace>
  <inkml:trace contextRef="#ctx0" brushRef="#br1" timeOffset="87905.02">19461 13780 11755,'-49'-23'1441,"23"23"-96,2 0-96,-1 0-63,1 23-193,-1 30-225,-1-4-127,1 0-289,25 26-128,0-26-31,-24 27-161,24-1 32,24-26-64,-24 2-64,25 0 0,1-2-225,-1-25-63,-1-24-385,25 25-800,-23-25-2083,1 0-3042</inkml:trace>
  <inkml:trace contextRef="#ctx0" brushRef="#br1" timeOffset="88401.05">19837 14082 6854,'24'-51'4356,"1"26"-3523,-25 1 256,0-1 128,0-1-352,-25 26-353,25 0-448,-24 0-64,-1 26 32,-26-1 1,27 24-33,24 2 64,-25-27 0,25 50-64,0-23 96,0-27-64,25 27-32,24 0 96,-23-29 0,23-22 64,0 27 32,4-27 129,-6 0 63,4-27-32,-2 27 1,-23-49-1,23 25 192,-49-27-255,0 2-65,0-2-128,-24 2-32,-27 25 32,2-27-32,-2 2-128,4 24 96,-30 25 0,28-26-160,-27 52 96,52-26-32,-1 25 128,1-1-160,24 1 0,24 26 96,1-27 192,-1 1-192,27-1 64,23 1-64,-24-25 96,-1 26 0,0-26-576,4 0-257,-30 0-416,3 0-897,-1 0-1185,-1 0-1794</inkml:trace>
  <inkml:trace contextRef="#ctx0" brushRef="#br1" timeOffset="88683.07">20234 13731 11627,'-22'-24'1473,"44"24"-1377,-22-25 833,27 25 929,22 25-193,-23 25-704,23-27-320,0 52-97,-23 1 1,23-25-193,2 22-224,-26 3-96,1-27 96,-26 2-224,0-2 256,0 1-63,-26-1-1,1-22-96,-26-3-96,25 1-385,-23 1-640,0-1-1121,0-1-2338,23 3-8135</inkml:trace>
  <inkml:trace contextRef="#ctx0" brushRef="#br1" timeOffset="91874.25">9709 14854 8007,'-26'25'2819,"26"-25"-3300,0 26 481,0-1 1057,0-3 192,0 31-192,0-4-256,0 27-160,0-1-161,26-1-127,-26-24 63,0 24-256,25-50-64,-25 27-64,0-26 32,0 1-64,24-3-96,-24-23-256,0 0-801,0 0-1185,0 0-1794</inkml:trace>
  <inkml:trace contextRef="#ctx0" brushRef="#br1" timeOffset="92264.27">9310 15254 10345,'0'0'1954,"0"-24"-1281,0 24 768,0 0-448,0-25 0,0-1-480,24 1-385,3 1 32,-5-3 160,3 5 193,1-29-225,1 26-192,20-1-32,-21-1-96,-1-20 641,1 47-513,-1-26-32,-1 1 0,-24 25 0,25 25 0,-25-25-32,24 26-64,-24 21 64,26-20-32,-1-1-96,-1-1-192,25-1-225,2 3-864,-26-5-1858,24-22-3684</inkml:trace>
  <inkml:trace contextRef="#ctx0" brushRef="#br1" timeOffset="96902.54">18240 14952 2722,'-26'0'4580,"26"0"-4035,-25 0 384,25 0 640,0 0 161,0 0-321,0 0-672,25 0 192,26 0 32,-2-22-193,1 22-223,24 0-129,28 0-63,22 0-225,25 0-64,24 0 64,29 0-192,22 0 128,1 0-96,-1 0 0,2 22-128,-28-22 224,-23 27-352,-1-27 512,-50 0-160,-48 0 32,-27 0-705,-49-27-255,0 27-1443,-23 27-1792,-52-27-6470</inkml:trace>
  <inkml:trace contextRef="#ctx0" brushRef="#br0" timeOffset="135588.75">10282 13007 6309,'25'0'2499,"-25"0"-1154,0-24 353,0 24-161,0 0-63,0 0-610,0 0-351,0 0 31,0 0 65,0 0-257,0 0-256,0 0-128,0 24 96,0 1-96,0-1 161,-25 27-33,25 0 0,0-2 64,-24 27 128,24-27-256,0 26 0,-25 0 160,25-1-224,0 1 96,0 1-32,0-3-32,0 2 97,0 1-65,25-1-64,-25-26 64,24 27-32,-24-27 0,0 26 32,0-24 96,0 0 448,0 22 289,0-22-673,0-2 0,0 0 1,0 2-129,0 0 352,0 23-352,0-24 96,0 24-64,0-23 97,0-2-161,25-23-32,-25 23 0,24 0 32,-24-22 0,0-3-32,27 1 32,-27-25-64,26 26 32,-26-26 32,23 0 64,-23 0 32,0 0-96,24 0 64,-24 0-384,25 0 480,-25 0-192,26 0-32,-26-26 0,27 26 0,-5-25 0,5 25 0,-3-24 32,1 24 0,24 0-32,-23 0 32,23-27 0,0 27 0,2 0 64,0-22-160,22 22 128,1 0-128,3-27-32,-3 27 95,1 0-127,0 0 192,1 0-96,-3 0 96,1 0 0,3 0-32,23 0-64,-27 0 64,3 27-64,24-27 128,-27 0-32,29 22-64,-2-22 32,-27 27 32,27-27-64,-24 24 128,-3-24-96,29 25-96,-28-25 128,1 26-64,25-26 32,0 0 0,-27 0 96,27 0-160,24 0 128,-22 0 32,23 0-63,-27 0-66,28 0-31,-26 0 64,24-26 32,-26 26-96,27 0 64,-24 0 0,-1-25 32,25 25-64,-25 0 64,-2 0-64,28 0 32,-51 25 129,25-25-258,-2 0 97,2 0-64,2 0 64,-29 26 0,27-26 0,0 0 128,0 0-96,-26 0-32,25 0 96,3 0-64,-28 0-64,26 0 96,-23 0-128,21 0 192,-25 0-128,5 0 96,20 0-160,-23 0 96,1 0-64,22 0 128,-23 0 32,27 0-128,-4 0 0,2 0-32,0 0-64,-25-26 0,25 52 96,-27-26 32,3 0-64,-1 0 96,1 0 0,-3 0 0,-22 0 0,24 0 32,-1 0 0,1 0-128,-1 0 224,1 0-288,0 0 64,-1 0 64,3 0 32,-3 0-32,1-26 96,-1 26-128,1 0 128,0-25-32,-1 25 0,3 0-64,-30 0-64,31 0 64,-5 0-192,3 0 160,-3 0 32,2 0-32,1 0 0,24 0 96,-25 0-32,-1 25-32,1-25 0,0 0 64,-1 0 32,3 0-96,-3 0 0,26 0-32,-25 0 128,-1 0-160,-24 0-32,24-25 128,3 25 32,-3 0-96,26 0 0,-25 0 32,-2-24-32,1 24 64,3 0-64,-30 0 128,31 0-128,-29 0 32,2-27-32,-2 27 128,0 0-160,-23-22 0,-2 22 64,1 0-64,-25-27 32,0 27 32,0-24-96,0-1 288,0-1-256,0-1 128,-25-20 0,25 21-384,0-23 576,-24-2-256,24-22-32,-26 22 96,26-25-96,0 3-160,-25-3 480,25 3-224,-24-4-96,24-23-32,-25 26-96,25-1 64,0-25-32,-24 24 0,24 1 96,0 26 32,-27 0 0,27-2 64,0 0 32,0 27-128,0-25 32,0 24 0,-24-1-96,24 1 128,0 25-32,0-24 0,0 24-64,0 0 32,0 0-161,0 0 193,-25 0-96,25 0 224,0 0-256,-24 0 192,-1 0-32,-28-25 33,6 25-130,-4 0 33,-24 0 32,0-24 0,-23 24 64,-2 0-224,-25 0 160,-1-26 0,28 26 0,-53 0 0,27 0 160,-27-25-192,27 25 97,-25-24-33,-2 24-32,-22-27 0,24 27 64,-2-23-128,-24-3 32,26 26-1,-25-26 66,-3 26-98,4-23 65,-1-3 0,-3 26 0,4-25 129,-1 25-193,-25 0 64,23-24 32,1 24 0,-25-27-32,27 27 32,-1-24 0,-3 24 32,4 0-32,-1-25 128,-3 25-224,4-24 128,-1 24 0,-3 0-64,4 0-64,-1 0 32,-3 0 128,4 0-192,24-27 256,-2 27-224,2 0 64,-2 0 0,4 0 32,23 0 32,-27 0-96,27 0 0,-27 0 32,27 27-32,-27-27 32,2 0 32,23 24 0,-23-24 0,24 25-32,-25-25 0,3 24 32,20-24-64,3 27 96,0-3 0,-1-24-32,1 0-96,22 25 96,-22-25 192,26 26-128,-4-26 65,4 0 95,-4 23-192,4-23 32,23 0 0,-1 0-32,27 0-64,-26 0 64,26 0-384,-2 0-545,26 0-320,-24 0-64,23 0-225,2 0 1,-1 0-865,-1 26-5606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47:36.2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6007 3782 96,'0'0'961,"0"0"-385,0 0-95,0 0 191,0 0-223,0 0 127,0 0 513,-24 0 192,24 0 97,0 0-33,0 0 32,0 0 225,0 0-97,0 0-160,0 0-416,0 0-288,0 0-65,0 0 1,0 0-97,0 0-127,24 0 95,-24 0-224,25 0 65,-1 0-97,27 0-96,-26 0 32,24 0-96,1 0 0,1 0 0,23 0 32,1 0-64,25-25 0,-26 25 0,26 0-32,1 0 32,-27 0-32,1 0 160,25 0-128,-26 0-32,-23 0 32,-2 0 0,1 0-64,-23 0 64,-5 0-128,3 0-32,-25 0 64,26 0 128,-26 0-32,0 0-160,0 0-353,0 0-864,-26 0-4965</inkml:trace>
  <inkml:trace contextRef="#ctx0" brushRef="#br0" timeOffset="4102.22">645 6255 12972,'-26'0'-513,"1"0"321,25 22 576,0-22 353,25 0 96,1 0-128,-2 0-449,25 27-96,27-27 96,-27 0 65,2 0-193,22 24-32,-22-24-32,24 0 32,-26 0 0,0 0-64,-22 0-32,22-24-320,-49 24-385,26 0-1057,-26-27-2466,0 27-5028</inkml:trace>
  <inkml:trace contextRef="#ctx0" brushRef="#br0" timeOffset="4376.25">1142 6128 12171,'0'0'224,"0"-24"-384,27 24 352,-5 0 129,5 0 607,-3 0-159,1 0-320,24 24-225,2-24 0,-27 25 0,29 1 32,-6-1-95,-20-1 63,-3 3-64,2-5 192,-26 5 97,0-3-193,-26 1-64,2 26 32,-27-27-128,2 2 1,-2-3-33,0 3-225,2 1-1376,24-27-3812</inkml:trace>
  <inkml:trace contextRef="#ctx0" brushRef="#br0" timeOffset="5407.3">920 10673 3747,'-26'0'8008,"-1"0"-7656,27 26 160,-24-26 481,24 0 545,0 0-321,24 0-512,3 0-289,-1 23 65,21-23-65,-20 0-96,23 26 33,24-26-353,-23 0 96,-2 0 0,26 0-288,-26 0 63,-24 0-255,26 0-577,-25 0-512,-3 0-1666,-23-26-7367</inkml:trace>
  <inkml:trace contextRef="#ctx0" brushRef="#br0" timeOffset="5645.32">1316 10548 13164,'0'0'-128,"0"0"96,0 0 640,26 0 545,-1 0-288,-1 0-192,3 0-321,22 25-63,-25-25 31,27 24-128,-25 3-64,-3-27-32,3 24 64,-1 1-64,-1 24 193,-24-23-1,-24-1-256,-1 25 0,-24-1-128,-1-22-961,-1 22-3748</inkml:trace>
  <inkml:trace contextRef="#ctx0" brushRef="#br1" timeOffset="12394.7">7253 5030 160,'0'0'-32,"0"0"-95,0 0 127,0 0 127,0 0 1570,0 0 161,0-25-513,0 25-96,0 0 417,0 0-353,0 0-512,0 0-353,0 0-159,0 25 127,0-25-64,0 0-31,0 0-97,0 26 160,0-26 65,0 23-97,0 3-128,0-2 65,26 1 31,-26-25 64,0 26 65,0 23-65,-26-22-192,26 22 0,0 0-63,0-23-1,0 49-128,0-26 128,0 0-128,0 2 64,0 0 0,-24-2 0,24 0-32,0 2 0,-25 23-32,25-22 0,0 22-32,-24-23 32,24 22 64,0-22-192,-25-2 96,25 27 0,0-27 96,-26 26-96,26-26 96,0 4-64,-25-4 32,25 0 0,0 2 0,0-2 32,-24 2-64,24-2 96,0 0-128,0 2 64,0-1 0,0-25-64,24 24 64,-24-25-32,0 3 0,25-1 0,-25-3 32,0 3 0,0-3 64,0 3-32,0 1 33,0-5-65,26-22 0,-26 27-32,0-27 0,0 24 0,0-24 0,0 0 0,0 25 32,0-25 0,0 0 0,0 0 96,0 0 32,0 26 0,0-26-64,0 0 128,0 0-224,0 0 0,25 24 129,-25-24-33,0 0-32,0 0 0,0 0 64,24 0-64,-24 0-64,25 0 96,-25 0-96,0 0 32,0 0-32,24 0-32,-24 0 64,0 0 0,0 0-32,26 0 0,-26 0-32,0 0 32,27 0 32,-27 0-64,22 0 96,-22 0-160,25 0 128,1 25-32,-1-25 64,-25 0-64,26 24 0,-3-24 0,3 0 32,-26 25-64,25-25 128,26 0 32,-29 26 32,5-26-95,22 0-65,3 0 32,-29 25-32,26-25 32,4 0-64,-4 0 0,-25 0 32,27 24 0,-2-24 32,-24 0-64,26 0 96,-2 27-128,-25-27-1,27 22 65,-28-22 65,28 0-65,-1 27 32,-27-27-32,30 0-32,-4 0 64,0 0 32,-23 0-96,23 0 0,-24 0 96,26 24-225,-27-24 258,27 0-65,-2 0-96,2 0 96,-27 0-129,25 0 97,2 0 65,-26 0-130,24 0 33,2 0 64,-2 0-96,-25 0 225,27 0-193,-2 25 96,2-25-64,0 0 96,-4 0-128,6 0-64,20-25 192,-22 25-128,-2 0 96,27 0-64,-27 0 32,26 0 0,-24 0-96,22 0 160,-22-24-64,23 24-32,1 0 32,1-27-64,-27 27 0,26 0 64,-2 0-64,5-22 64,-5 22 0,1 0 0,1 0 96,1 0-96,-1 0-32,-2-27 64,5 27-128,-5 0 32,1-24 64,1 24-96,25 0 128,-26 0-64,1 0 0,27 0 0,-31 0 0,7 0 0,-5 0 0,29 0 32,-2 0-64,-27 0-32,27-25 96,-24 25-96,23 0 160,-25 0-160,28 0 224,-2 0-160,-2 0 96,-23 25-288,25-25 192,0 0 0,-27 0 32,29 0-64,-2 0 64,-26-25-32,25 25-32,-23 0-32,22 0 128,-23 0-64,1 0 0,23 0-160,-23 0 96,-3-26 32,27 26 0,-49 0-32,25 0 32,-1 0 32,-26 0-32,0 0 32,0 0 32,2 0-96,-27 0 128,25 0-64,-22 0-32,-3 0 96,-24 0-32,25 0-96,1 0 96,-3 0-64,-23 0-161,26 0 97,-26 0-32,27 0 32,-27 0-32,24 0 32,-24 0 160,0 0-64,0 0 32,0 0 128,0 0-64,0 0 0,0-25-96,0 25 32,0 0-32,0 0 32,0-24 0,25 24 97,-25-25-193,0 25 96,0-24-32,0-2 0,0 1 32,22 1-64,-22-25 64,0 22-32,27-22-32,-27 0 64,26-4-64,-2-20 64,-24 22 0,25-24-96,1 1 32,-3-1 32,-23 1 32,26-1 32,-26-27-128,25 29 224,-25-27 64,0 24-64,24 1-32,-24 1-32,0-1-320,0 1 544,0-1-256,0 0 65,0-1-161,0 27 64,0-26-64,0-1-65,0 27 97,0-1-64,0-1 128,27 26 0,-27 1-31,-27-3-98,27 5 162,0-5-65,0 3-64,-24 24-65,24-25 65,0 25 32,-25-26 97,25 26-226,0 0 161,-26 0 65,26-25-65,-23 25 32,-28 0-96,27 0 0,-29-24-33,-18 24 1,18 0-64,-21 0 96,-26 0-64,2-26-32,-3 26 32,3 0-64,-29-23 64,27 23 32,-24-26 128,-25 1-192,23 25 128,1-24-32,1 24 0,-25-27 32,23 27 96,-23-23-96,0 23-64,0 0-65,-2-26 65,27 26 32,-25 0 64,-2-26-64,27 26 64,-27 0 32,0 0-64,27 0-32,-23 0 64,-4 0-32,27 0 65,-1 0-65,1 0 64,0 0-96,-1-23 0,23 23 160,-22 0-192,24 0 32,-24 0 128,24-26-128,2 26 64,-2-25 64,23 25-192,-21 0 128,-2 0-32,-2-24 96,2 24-192,26 0 64,-25 0 96,-1-27-32,0 27-64,-25 0 0,25-24 96,1 24 64,23 0 32,-22-25-32,-26 25-96,22 0-64,4 0 32,-26 25-64,22-25 128,4 24-96,-4 3 32,4-27-160,-4 24-417,29 1-255,22-25 127,2 26 32,-2-26 97,4 23-513,20-23-801,1 26 352,2 0 417,24-26-993,-25 23-5285</inkml:trace>
  <inkml:trace contextRef="#ctx0" brushRef="#br1" timeOffset="15253.87">9274 8302 3555,'26'0'1377,"-26"0"-160,0 0 481,0 0-65,0 0-608,0 0-480,0 0-225,0 0-160,0 0-31,0 0-1,0 0 224,0 0 32,0 24 33,0 1-161,24 1 0,-24-2-96,0 1-96,0-1 33,0 27 31,0-26 32,0 26 0,0-2-64,0 0-32,0 2-64,0 0 32,0 22-32,0-22-32,-24-2-32,24 0 32,0-23 128,0 23-160,0-22 160,0 22-96,0-25 32,0 1 0,24 1-32,-24-1-32,0-25 32,0 24 0,27-24-64,-27 25 64,0-25 0,22 0 0,-22 0 32,0 0-32,25 26 32,-25-26 0,26 0-32,-26 25-32,27-25 64,-3 0 0,-1 0 0,28 26-64,-25-26 0,-1 0 64,24 0 0,-25 23-32,27-23 0,-26 0 0,24 0 0,-23 0 96,-2 24-64,25-24-32,-24 0 0,1 0 0,1 0 0,20 26 0,-21-26-96,-1 0-96,26 0 0,-2 0-128,-25 0 95,27 0 129,23 0 160,-24 0-64,-1 0 0,29 0 96,-5 0 65,-22 0 223,23 0-96,1 0-64,-1-26-127,1 26-33,0 0-32,1 0 32,-1 0-32,-1 0 160,-1 0-32,2 0-128,1 0 0,-1 0-32,1 0 0,-5 0-32,-18 0-256,22 0-97,-26 26 65,0-26 256,0 0 0,2 0 64,0 0 32,-2 0 0,2 0 64,-2 0 64,-24 0-64,1 0-96,23-26 32,-24 26-32,-25 0 0,24 0 33,-24-24 95,26 24 192,-26 0-64,0-23-96,0 23 97,-26-26 63,26 1-64,0-1-160,-24-23-32,24 24-32,0-26-64,0-22-64,0 22 32,0-25-32,0 27 160,0-26-32,0 24-32,0-22 0,0 22 0,0-25-32,-25 3 0,25 22 0,0 2 32,25 0 64,-25 23-128,0 1 32,24 1-32,-24-1 96,0 25-32,0 0-32,0 0-64,0 0 64,0 0-32,0 25 32,0-25 32,0 0 0,0 0 0,-24 0 32,-1 0-32,25 0 0,-24 0 0,-27-25-32,26 25 64,-48 0-32,20 0 0,-21 0 0,-26 0 0,25 0 0,-23-26 0,-2 26 0,0-25-32,-1 25 32,2 0-32,24-26 32,-23 26 0,23 0 0,-27-23 32,4 23 0,-26 0 96,22-24 192,-23 24-224,1 0-128,-25 0 32,25 0 32,-25 0 0,49 0 225,-26 0-161,26 0-128,0 0 32,2 0 0,20 0 0,29 0-225,-1 24-928,1-24-1089,24 23-3043</inkml:trace>
  <inkml:trace contextRef="#ctx0" brushRef="#br0" timeOffset="27940.59">6258 3906 960,'-27'0'193,"27"0"-193,0 0 160,-26 0 897,26 0 0,-24 0-96,24 0-225,0 0 353,-23 0 97,23 0-65,0 0-545,-26 0-416,1 0-64,25 0 225,-26 0 127,26 0 225,-25 0 63,25 0-191,-24 0-1,24 0 33,0 0 64,0 0-65,0 0-416,0 0 0,49 0 321,2 0-193,-2 0-256,28 0 0,21 0-64,-23 0 32,25 0-32,25 0-160,-26 0-96,1 0 96,-24 0 160,-3 0 32,3 0 64,-52 0-64,1 0-161,-25 0-191,0 0 384,-25 0-32,1 0-256,-25 0 64,-27 0 128,1 0 160,-23 0 128,-28 0-32,26 0-32,-25 0 161,50 0 159,-23 0-192,21 0-288,28 0 0,24 0 192,-1 0 97,26 0-97,0 0-224,26 0 32,25 0 288,-4 0-32,53 0-95,2 0-129,-2 0 0,24 0 0,0 0-32,1-24 0,-25 24 0,-25 0 0,-1 0-96,-48 0-193,-1-25-127,-25 25-65,-25 25 129,-26-25-224,-22 0 287,-3 24 257,-24-24 64,0 0 32,1 27 0,-1-27 129,24 0 223,3 0-192,48 0-128,-1 0-32,26 0 32,26 0-160,23 0 160,27 0 1,-3-27-97,29 27 0,-2 0 32,-2-24 416,2 24 32,0 0-127,-25 0-129,-1 0-160,-50 0-128,2 0-769,1 0-288,-54 0-96,-23 0-2563,-24 0-5572</inkml:trace>
  <inkml:trace contextRef="#ctx0" brushRef="#br1" timeOffset="30546.74">14887 11321 1057,'0'0'1697,"0"0"-768,0 0-577,0 0-224,0 0-63,0 0-1,0 0-128,0 0-129,0 0 1,0 0 96,0 0 96,26 0-32,-26 0 64,0 0 0,0 0-384,0 0-1026,-26 0-670</inkml:trace>
  <inkml:trace contextRef="#ctx0" brushRef="#br1" timeOffset="30856.76">14887 11321 864,'-27'26'2082,"27"-26"-544,0 0-161,0 0-160,0 0-128,0 0-96,0 0-128,0 0 64,0 0-96,0 0-97,0 0-159,0 0-97,27 0 129,-27 0-257,26 0-192,-2-26-31,27 26-33,-2 0-64,0 0-32,0 0 0,29 0 0,-5-23 0,3 23 0,-1 0 0,-2 0 0,-22 0 32,-2 0-96,0 0-64,2 0-1,-2 0-63,-24 0-96,1 0-32,-26 0 192,27 0 160,-27 0-97,-27 0-959,27 0-1603,-51 0-5028</inkml:trace>
  <inkml:trace contextRef="#ctx0" brushRef="#br1" timeOffset="34773.98">15260 11496 3395,'0'0'256,"0"0"865,26 0 1153,-26 0-448,0 0-641,0 0-480,0 0-65,0 0-63,0 0-33,0 0-159,0 25-1,0-25 0,0 26 1,-26-26 31,26 25-63,-23-25-129,23 24 64,-24-24-64,-3 0-64,-24 27-64,29-27-63,-29 22-1,0-22-32,2 0-65,-26 0-31,26 27 96,-27-27 0,27 0 32,-26-27 32,-1 27-64,-22 0 129,23-22-1,0 22 0,-1-27 64,1 27 0,3-24 0,-5 24-96,3 0-63,-1 0-66,0 0 33,24 0 0,4 24-96,-6-24 96,4 27-160,24-27 32,-26 22 64,27-22 96,-25 27-32,24-27 0,-25 26 32,25-26-32,-24 0 64,23 23-32,1-23 0,25 26 32,-26-26 0,26 24-64,0 1 32,0-25-32,-23 26-32,23-26 0,0 25-128,0-25-352,0 0-577,0 0-769,0 0-1409,0 0-5221</inkml:trace>
  <inkml:trace contextRef="#ctx0" brushRef="#br1" timeOffset="35409.01">12020 12071 5252,'-27'-24'2851,"3"24"-449,24 0-448,0-25-64,0 25-320,0 0-257,0 0-416,0 0-321,24 0-31,3 0-129,-3 25-256,-1-1-32,30 25-96,-4-22 65,0 22-130,2-23 66,-27 23-33,25-23-65,-23-3-159,-1 3-32,-1-1-128,-24-25-161,25 0-352,-25 0-704,0 0-641,0 0-3524</inkml:trace>
  <inkml:trace contextRef="#ctx0" brushRef="#br1" timeOffset="35626.03">12342 11947 13292,'-24'-27'1057,"-1"54"-961,1-27-256,-1 24 160,-1 27 160,-23-26 160,24 26-255,1-2-97,-3 0-129,1-23-159,26 23-609,-23-23-608,23-3-994,0-23-960,0 0-2337</inkml:trace>
  <inkml:trace contextRef="#ctx0" brushRef="#br1" timeOffset="36122.06">12442 11423 6566,'0'0'1281,"0"0"-480,-25 0-129,25 0 706,0 0-33,-24 24-608,24 1-129,-25-1 65,25 1 224,0 1-225,0 23-447,0-22-129,0 22-64,0 0-64,25-23-289,-1-2-255,-24 1-33,25 1-95,-1-26-482,-24 25-1024,27-25-2626</inkml:trace>
  <inkml:trace contextRef="#ctx0" brushRef="#br1" timeOffset="36296.07">12617 11623 13004,'-26'22'1089,"26"5"-1057,0-27-96,0 26-64,0-3-129,26 3-639,-26-2-1827,27 1-864,-27-25-1634</inkml:trace>
  <inkml:trace contextRef="#ctx0" brushRef="#br1" timeOffset="36475.08">12617 11396 12203,'0'0'1505,"0"0"-928,0 0-993,0 0 63,0 0 353,27 0-128,-27 0-1409,24 0-1858,-1 0-2115</inkml:trace>
  <inkml:trace contextRef="#ctx0" brushRef="#br1" timeOffset="36729.1">12691 11396 5188,'26'0'2755,"-26"0"-1378,25 0 129,-25 0 672,26 0-288,-1 27-929,-1-3-545,-24 1-256,25-1 0,-1 1-96,-24 26-64,26-27 0,-26 25-32,0-22 0,0-1-160,-26-3-96,26 3-481,-24-2-1377,-1 1-3299</inkml:trace>
  <inkml:trace contextRef="#ctx0" brushRef="#br1" timeOffset="37365.11">12742 12196 11530,'0'0'2339,"0"26"-2083,0-26 641,-25 0 736,25 24-352,0 1-736,0 1-289,-26 23-32,26 0-31,0 2-97,26-26-64,-26 24-32,0 2-32,0-27-417,25 3-31,-25-27-833,0 0-1602,26 0-3651</inkml:trace>
  <inkml:trace contextRef="#ctx0" brushRef="#br1" timeOffset="38425.18">12591 11423 1249,'0'0'5413,"0"0"-4164,0-27-480,0 27 416,0 0-96,0 0-609,0 0-416,0 0-32,0 0 289,0 0-65,0 27 64,-25-27 65,25 0 287,0 0-287,0 0-129,0 24-192,0-24-128,0 0 128,0 0 0,0 0 32,0 0 0,0-24 0,25 24 32,-25 0-96,0-27 32,0 27-64,0 0-96,0 0-1089,-25 0-2018,25 0-3651</inkml:trace>
  <inkml:trace contextRef="#ctx0" brushRef="#br0" timeOffset="47901.73">23295 1384 1217,'0'0'2626,"0"0"-1697,0-24 641,0 24 351,0 0 353,0 0-384,0 0-801,0 0-192,0 0-96,24 0-160,-24 0-65,0 0 33,25 0-129,-1 0-160,3 0-127,-3-25 95,25 25-96,2 0-32,-2 0-96,53 25 64,-4-25-96,2 0 32,24 0 65,25 0-161,2 0 64,0 0-64,-4 0 96,3 0-32,1 0 32,-26 0-128,-1 0-64,-51 0-321,-22 0-512,-26 0-1089,1 0-2018</inkml:trace>
  <inkml:trace contextRef="#ctx0" brushRef="#br0" timeOffset="51490.94">16434 4457 9769,'0'0'1313,"0"0"-96,0 0 865,0 0-224,0 0-641,25 0-352,1 0-96,-2 0-193,1 0-256,-1 0-127,27 0-161,-26 0 96,24 0-96,2-27-32,-2 27 0,0 0 0,-23 0-32,0 0-289,-3 0-63,2 0 64,1 0-129,-26 0-191,0 0-353,0 0-641,0-24-1056,0 24-4901</inkml:trace>
  <inkml:trace contextRef="#ctx0" brushRef="#br0" timeOffset="51820.96">16807 4279 6277,'0'0'2499,"0"-22"-2467,0 22 416,0 0 930,0 0 704,0 0-1025,0 0-545,25 22-32,-25-22 129,26 0-193,0 27-95,-3-27-1,2 0-192,25 0-96,1 26 64,-26-26-32,24 23-96,-23-23 32,-1 26-64,-1-26 0,1 25-32,-25-25 32,0 24 64,0 3 96,-25-3 128,1 1 33,-1-1-193,-1 1-64,1 1-321,-24 23-1088,25-23-2979</inkml:trace>
  <inkml:trace contextRef="#ctx0" brushRef="#br1" timeOffset="70666.03">23368 3058 2049,'0'0'-32,"0"0"-352,0 0 416,0 0 64,0 0 417,0 0 351,0 0-351,0 0 96,0 0 255,0 0 65,0 0-128,0 0 224,0 0-160,0 0-321,0 0-95,0-26-97,0 26-192,-24 0-64,24 0-96,-25 0-96,1 0 96,-27 0-32,24 0 32,-22 0 32,-26 0 0,26 0-32,0 0 0,-26 0 0,26 0 32,-2 0-32,2 0 96,-29 0 0,31 0-128,-4 0-96,1 0 96,1 0 64,-2 26-32,26-26 0,1-26 96,-25 26-64,22 0-32,3 0 0,24 0 97,-25 0 383,1 0 0,24 0-159,-25 0-65,25 0-128,0 0-128,0 0 64,0 26-64,0-26 64,0 24-128,0-24 128,0 25 0,0-1 64,0 3 33,0-3-161,-26 1 32,26 24 0,0-23-96,0-1 96,0 24-64,0 2 96,0 0-64,0-2 32,0 0-32,0 1 32,0 1-32,0 23 0,0-23 64,0 24-64,0-26 32,0 27-32,0-27 32,0 1 96,0-1-64,0 2-64,26 25 32,-26-27-64,0 0 32,0 2 0,0 0 32,0-2-32,0 0 0,0 1 32,0-25-32,0 24 32,0 2-32,0 0 0,0-2 32,0-23-32,0 23 0,0 0 0,0-22 0,0 22 0,0-23 0,0 23 32,0-25 32,0 27 160,-26-26 33,-1-1 383,27 25-95,-24-22-385,24 22-64,0-23-96,0 23 0,0-23-96,0-3 64,0 3 0,0-1 0,0-1 32,0 3 32,0-27 32,0 24-32,0-24 160,0 25-64,0-25-64,0 0 32,-23 26-32,23-26 33,0 0 63,0 0 32,0 0 64,0 0 161,0 0-129,0 0-64,0 0-96,0 0 0,0 0-64,0 0 32,23-26-64,-23 26 32,0 0 33,0 0-129,0 0 64,0 0 64,0 0 0,0 0 128,0 0-96,0 0 0,0-25-32,0 25-32,24 0-32,-24 0 129,27 0-193,-1 0 64,23 25-32,-24-25 32,26 26 32,-2-26-128,26 23 64,-1-23 0,-24 0 0,24 0-64,3 26-1,-30-26 162,31 0-194,-5 0 1,-22 0 192,23 0-224,3 0 64,-6 0 32,7 0 32,-5 0 64,3 0-32,-27 0-64,26 0 96,0 25-160,-1-25 96,-23 0-32,24 0 64,1 24-224,-3-24 96,1 0-96,1 0 128,0 0-32,1 0 128,-27 0 0,26 0 0,1 0 64,-27 0-64,26 0-64,0 0 64,-26 0-32,27 0-64,-1 0 96,-1 0-32,1 0-32,-1 0 64,1 0-128,0 0 160,1 0-96,-1 0 32,-1 0-32,1 0 96,-1 0-64,1 0-32,0 0 32,-1 0-32,3 0 128,-3 0-128,1 0 64,-1 0-32,1 0 0,27 0 0,-31 0-64,7 0 32,22 0 32,-27 0 0,27 0 0,-25 0 32,23 27-64,4-27 64,-4 0 0,4 0-96,-4 0 96,2 0-32,26 0 0,-28 24 0,26-24-160,-22 0-97,-2 25 129,0-25 64,-2 0 0,2 0 96,0 0-96,26 26 96,-1-26 0,-1 0-96,0 0 96,1 0-32,-25 0-64,-49 0 96,22 23-32,2-23 0,1 0-32,22 0 32,26 0-64,-22 0 32,22 0-32,-24 0 64,0 0-96,-2 0-96,4 0-97,-27 0-95,23 0 192,-22 0-32,26 0 160,-29 0 96,1 0-32,-24 0 32,24 0-32,-23 0 64,0-23-64,-2 23-64,-25 0 64,27 0-64,-2 0 64,-24 0 0,1 0 0,-1-26 64,-3 26 0,-22 0 0,27 0 96,-27 0 64,26 0-64,-26 0-64,0-25-64,0 25-64,0 0 96,0-24 0,24-3-31,-24 3 159,25-1 96,-25-1-224,0-23 32,24 24-96,-24-26-32,0 2-64,0-26-32,25 26-96,-25-26 64,26 26-33,-26-27 1,25 1 128,-25 0 160,0-1 0,0 1-96,24 1-32,-24-1 64,0 1-32,0-27-64,-24 27 64,24-1 96,0 1 0,0-1-96,-25-1-32,25 25 64,0-22-64,0 22 64,-26 0-160,26 2-32,26 0 0,-26 23 32,25-23 96,-25-2 64,24 0 0,-24 28 224,0-28-32,0 27-31,0-27-161,0 27-32,0-1-65,0 25-63,0-24-128,0-3-32,0 27 160,0-24 96,0 24 96,0-27 128,0 27 192,0 0-127,0-24-33,0 24-128,-24 0-128,24-23 64,0 23-96,-25 0-32,25 0-129,0 0 65,-26-26 128,26 26 96,0 0-32,-25 0-64,25-25 160,-24 25-128,-1 0 33,1 0-33,-2-26 0,-1 26-33,-20 0 33,-4-25 33,2 25-66,-2 0-63,0 0 0,-22 0 32,-27 0 32,25 0 32,-25 0 64,0 0-32,2-24 32,-4 24 64,-22 0-63,24 0 31,-25-25-64,1 25 0,-1 0-32,-25-24 32,1 24-64,-25 0 32,-27 0-32,3 0-64,-2 0-1,25 0 1,50 0 96,-24 0-32,25-27 64,-2 27 64,1 0 33,1 0 63,0-24 0,-27 24-64,26 0 64,1 0 32,0 0-191,-3 0-1,29 0 96,-26 0-192,24 0 32,0 0 32,-2 0 0,4 0-32,-26 0 32,24-25 0,-2 25-65,29 0 162,-27 0-65,24 0-32,-23 0 96,25-24-96,-1 24 128,1 0-64,-26 0-96,23 0 0,-21 0 32,23 0 0,-25 0 32,0 0-64,0 0 128,0 0-192,2 0 160,-4 0-128,4 0 128,23 0 0,-27 0-96,29 0 64,-27 0 32,24-26 32,-22 26-128,-4 0 0,31 0 0,-31 0 32,27 26-160,1-26-513,-1 24 1,1 1-257,-3-1-1249,3 3-3652</inkml:trace>
  <inkml:trace contextRef="#ctx0" brushRef="#br1" timeOffset="72043.12">28009 1659 14958,'-25'0'128,"25"0"352,25 0 577,-3 0-448,31-26-193,21 26 161,1 0-321,-2-24-320,29 24 192,-28 0-448,-1 0-929,5-25-1570,-29 25-4004</inkml:trace>
  <inkml:trace contextRef="#ctx0" brushRef="#br1" timeOffset="72295.13">28508 1584 9384,'-51'25'1762,"25"-1"-1730,26 2 256,-23-1 321,23 26 0,23-2-1,3-23-320,-1 23-192,1 0 1,-1 27 95,-3-27-64,5 2-64,-1-25 0,-26 21 0,0 4 416,0-25 257,-26-1-128,-1-25-225,5 24-256,-29-24-160,26 0-256,-24-24-417,-2 24-704,27 0-993,-3-25-3332</inkml:trace>
  <inkml:trace contextRef="#ctx0" brushRef="#br1" timeOffset="72585.15">28930 1757 11723,'25'-49'224,"-25"25"1025,0 24-384,0 0-833,0 0 640,-25 24 193,25 3 0,-24 48-160,24-26-353,-25 27 0,25 22 97,0-21-129,0-4-224,25-22-64,24 23-256,-23-23-641,25-27-1345,-28-24-3812</inkml:trace>
  <inkml:trace contextRef="#ctx0" brushRef="#br1" timeOffset="73038.17">29330 1884 17936,'0'-25'-480,"0"-1"448,0 26 224,0 0-480,0 0-32,-25 0 256,25 26-1,-24 23-127,24 2 32,0-2-64,0 27 192,0-3 32,0-22-224,49 24-193,-25-50 417,27 1 192,-2-1 289,2-25 320,0 0-97,-4 0-95,6-25-97,-4-1-351,-25-23-97,1 24-160,-25-26-481,0 2 32,0-1 97,-25-26 160,-48 27 224,20-2 64,-18 27 96,-7 24 0,5 0 32,22 0-32,2 24 64,49 3 64,0-3-31,0 25-129,24 2-32,25 0-64,2-27-96,23-1-193,-21-23-255,18 26-1026,-18-26-2081,-29 0-3236</inkml:trace>
  <inkml:trace contextRef="#ctx0" brushRef="#br1" timeOffset="73290.19">29656 1708 12459,'24'-49'-32,"1"49"609,-25 0 1088,49 0-223,-23 0 63,23 0-768,0 25-417,2 26 129,-26-2-257,24 0 32,-23 26-64,23 1-64,-24-1-96,-25-24 0,0 22-128,0-22-160,-25-26-32,-24 24-353,23-23-96,-23-1-1121,-27-1-4067</inkml:trace>
  <inkml:trace contextRef="#ctx0" brushRef="#br1" timeOffset="74197.23">26561 1411 11146,'-49'-27'961,"49"3"608,0-1-191,0 25-610,0-26-319,25 1-1,-1 1-159,27 24-65,-2 0-96,-24 0-32,25 24-96,-1 1 0,2 26-96,-2 0-320,-24 22 159,-1-22 161,-24 23 64,0-24 32,-24-1 0,-1 0 128,3-22 193,-5-1-33,1-26-96,-23 0-128,24 0-192,1 0-32,-2-26-128,1-1-65,1 5 97,24-5 96,24-22 0,1 49 224,1-26 192,23 26 0,0 0 97,4 0-65,-6 0-192,4 26-160,-25-1-353,23-1-543,-24-24-738,-1 27-1825,-24-27-3556</inkml:trace>
  <inkml:trace contextRef="#ctx0" brushRef="#br1" timeOffset="74472.25">26237 2084 13708,'-75'26'1730,"75"-2"-2018,0-24 352,0 0 192,26 0 321,23 0-97,26-24-288,-1 24 353,52-26 95,-26 26-479,24-25-193,-24 25-257,25 0-351,-25-26-674,-27 26-415,2-25-1570,1 25-3652</inkml:trace>
  <inkml:trace contextRef="#ctx0" brushRef="#br1" timeOffset="76549.37">26386 2410 3651,'24'0'6886,"3"-27"-7270,-1 27 448,-1 0 192,24 0-31,-25 0 736,27 0-321,-2 0-384,2 27 1,-27-5-97,1 29-128,-1 0-192,-24-2-129,0-24 97,0 25 64,-24-25 96,-25 1 288,-2-1 385,27-25-161,-25 0-223,-2 0-33,2-25 0,24-1-96,25 1-128,-26-1 32,52 2-192,-1-1-64,24 25 64,2-24 160,22 24 64,-22 24 64,-2-24-128,-25 25 0,27-1-160,-24 2-577,-5-1-993,3-25-1024,-25 26-2307</inkml:trace>
  <inkml:trace contextRef="#ctx0" brushRef="#br1" timeOffset="77032.39">27185 2383 12523,'-25'-24'673,"-1"-1"512,26 25-256,-23 0-993,-3 25 0,2-25 0,24 51-96,-25-29-33,25 29 97,0-26 64,0 26 128,25-2 1,-1-25-1,25 2 96,2-1-96,0 1 64,-2-26 0,0 0 32,4 0 1,-6-26 31,-21 1 128,-1-25-224,-25 1-32,0 24-64,-25-26-32,-1 0-96,-21 2 32,-6 25-32,4-1 128,23-1-32,-24 26-32,26 0 128,-27 0 0,28 0 0,-3 26 0,26-1 129,0 26 95,49-29-32,2 29-96,0-26-160,-2-25-128,0 26-128,4-1-416,-6-25-738,-21 0-1729,-1 0-3459</inkml:trace>
  <inkml:trace contextRef="#ctx0" brushRef="#br1" timeOffset="77271.39">27635 2559 4964,'49'24'2146,"-24"25"-833,-25-23 1058,24-1-449,3 26-193,-27-2-287,22-25-706,-22 27 1,27-26-96,-27-1-129,0-24-192,0 0 65,0 27-33,-27-27-128,27-27-704,-49 27-737,25-24-993,-27-1-2531</inkml:trace>
  <inkml:trace contextRef="#ctx0" brushRef="#br1" timeOffset="77400.42">27635 2383 15822,'49'0'257,"-24"0"-33,-1 0 192,3 0-544,22 0-1473,-49 0-6407</inkml:trace>
  <inkml:trace contextRef="#ctx0" brushRef="#br1" timeOffset="79031.52">25737 2084 4195,'0'26'4581,"-24"-26"-4517,24 0 801,-25 0 64,1 0-641,-2 0 0,-23 0-192,0-26-96,-27 26 64,1 0-64,26 0-64,-27 0 192,1 0 97,0 0 159,1 0 32,23-25-159,2 25-161,0 0-160,23 0 0,-1 0-65,5 0 1,22 0 64,-25 25 96,25-25 96,25 0 161,-25 26-1,0-26-64,22 24-64,-22-1-96,0 3-32,27 25 0,-27 23-32,0-23 32,0 22 0,0 3 97,26-25 31,-26-27 64,0 25-128,0-23 0,25-26-96,-25 25-32,0-25-32,0 0-448,0 26-289,0-26-641,0 0-1504,-25-26-2596</inkml:trace>
  <inkml:trace contextRef="#ctx0" brushRef="#br1" timeOffset="79484.53">24541 2432 6662,'0'0'1729,"0"0"-1536,26 0 383,-26 27 673,23-27 385,3 24-33,-2 27-800,1-2-384,1 0-193,-3-23-96,28 25 96,-25-4-32,-1-20 289,-25-3 63,22-24 65,5 0 31,-1 0 161,-1 0 96,-1-24-352,1-3-97,26-20-448,-27 21 64,1 1-288,-1-1-225,1 2-928,-25 24-1153,26 0-3332</inkml:trace>
  <inkml:trace contextRef="#ctx0" brushRef="#br1" timeOffset="103329.9">16609 785 2818,'0'0'1858,"0"0"32,0-25-97,0 25-95,0 0-225,0 0-512,0 0-384,0 0-97,0 0-127,0 25-65,-26-25-192,1 26 0,1-3-96,-25 28 32,-28 0 0,3 22 256,-50 27 225,24 2 416,-25-4-225,1 4-223,-27-4-193,51 2-96,-24-1 65,49 3-129,1-28-128,-3-23 0,30-2 0,-4 0-769,24-23-993,27-26-1633,0 0-2274</inkml:trace>
  <inkml:trace contextRef="#ctx0" brushRef="#br1" timeOffset="103733.93">16283 661 10281,'-22'0'1025,"22"0"-384,0 0-609,0 0 192,22 0 673,3 0 224,27 0-480,22 0-289,-23 0 224,22 0-63,3-25-225,-3 25-256,-20 0-64,-6 0 0,-22 25-32,1-25 0,-26 26 96,-26-3-32,1 27 32,-22 24-96,-6-23 96,4 24-673,0-1-1569,23 1-2594</inkml:trace>
  <inkml:trace contextRef="#ctx0" brushRef="#br1" timeOffset="104246.96">15062 1659 10473,'24'-26'0,"-24"52"-128,-24 23 224,-1 0-64,-1 27 545,-23 26 736,24-4-288,-25 3-192,23-1-385,27-26-63,0-23 191,53 0 65,-4-2-33,0-49-191,26 24-257,1-24-448,-1 0-961,1 0-1634,-52 0-6310</inkml:trace>
  <inkml:trace contextRef="#ctx0" brushRef="#br1" timeOffset="117331.71">16658 10499 4228,'0'0'1121,"-24"0"416,24 0 961,-25 0 1,-1 0-577,26 0-577,-25 0-256,25 0-32,0 0-288,0 0-353,0 0-288,0 0-160,0 0 0,25 0 160,1 0-96,23 0 32,0 0 0,4 0-96,-6 0 96,4 0-160,-2 0 0,2 0-256,-27-26-481,27 26-544,-26 0-801,-25-25-1025,24 25-1346</inkml:trace>
  <inkml:trace contextRef="#ctx0" brushRef="#br1" timeOffset="117585.72">16907 10348 5893,'-49'-26'4292,"49"26"-3523,0 0-225,0 0 642,0 0 639,26 0-704,22 0-704,-22 0-161,25 0 32,-27 26 33,25-26-1,-24 27-96,-25-5-96,26 29-32,-26-26 96,0 1-31,0 23-33,-26-24 0,1-1-32,1 3 0,-25-3-64,22 1-64,3-25-192,-27 26-353,28-26-576,-3 23-1826,26-23-7206</inkml:trace>
  <inkml:trace contextRef="#ctx0" brushRef="#br1" timeOffset="118357.76">16583 12995 10057,'0'0'1441,"0"0"-832,-25 0 640,25 0 353,0 0 63,25 0-928,-25 0-545,26 0-32,-1 0 64,-1 0-63,25 0-65,-22 0 0,22 0-96,-25-25 128,27 25-256,-25 0 64,-3 0-609,-23 0-640,25-24-1153,-25 24-2531</inkml:trace>
  <inkml:trace contextRef="#ctx0" brushRef="#br1" timeOffset="118616.78">16760 12870 8007,'23'0'609,"1"-24"-545,1 24 865,1 0 704,0 0 65,-3 0-673,2 0-160,1 24-129,-2-24-127,3 49-225,-27-22-224,24-3-128,-24 1 96,0 24-95,0-23 31,-24-1 32,24-25 0,-27 24-32,3-24 0,-2 0-32,1 0-256,2 27-449,-3-27-768,0 0-1346,26 0-4067</inkml:trace>
  <inkml:trace contextRef="#ctx0" brushRef="#br1" timeOffset="119432.83">16634 15517 14669,'-51'26'641,"26"-26"-577,1 0 192,24 0 353,24 0 224,1 0-97,1 0-415,23 0-193,0 0-160,4 0 320,-6 0-352,4 0-160,-2 0-289,-24 0-159,1 0-546,-2 0-703,-24 0-1539,0-26-4067</inkml:trace>
  <inkml:trace contextRef="#ctx0" brushRef="#br1" timeOffset="119640.84">16884 15292 10570,'23'0'736,"-23"25"65,51-25 96,-27 24 0,3-24 256,22 27-641,-25-3-95,1 1 95,1 24-288,-1-23-128,-25-1 97,-25 1 63,25-3-160,-26 3-96,-23-1 0,24 25-448,-26-25-738,1 24-864,2-25-2049</inkml:trace>
  <inkml:trace contextRef="#ctx0" brushRef="#br1" timeOffset="133444.63">17606 11072 5669,'0'-24'1185,"0"24"-416,0 0 96,0 0 608,0 0-64,0 0-640,0 0-192,0 0 287,25 0-63,-25 0-192,26 0-65,-3 0-95,28 0-65,0 0-160,-2 0-64,26 0 1,-26 0-97,26 0 64,-26 0-64,27 0-64,-50 0-32,23 0-449,0 0-1024,-22 0-1378,-27 0-3907</inkml:trace>
  <inkml:trace contextRef="#ctx0" brushRef="#br2" timeOffset="140390.01">17482 9399 10954,'-25'-23'1409,"-1"-3"-192,26 26-512,0-25-225,-23 25 289,23 0 0,0 0-321,0 25-159,0-25 191,23 26 65,-23 21-289,0-21-64,0 25-224,26-2 96,-26 27-32,0-1 64,0-1-64,0 1 0,0 25 64,0-25-64,-26 23-32,26-22 96,0-1 1,0 0 191,0 1-96,0-1 0,0-1-32,0 1 0,0-1 65,0-23-65,0 24 160,0-24-224,0 22-64,0-22 128,0-2-128,0 0-64,26-22 225,-26-3-225,25 1 64,-1 1 96,-24-1-96,27-25 32,-5 24 64,-22 2-160,27-26 64,-3 23-32,-24 3-32,25-1-128,1-25 160,-3 24-96,3-24 96,-1 27 64,-1-27-96,25 0 64,-22 0-32,24 24-64,-4-24 64,5 25-64,-3-25-97,0 24 33,2-24 64,23 0 0,-23 0 0,22 0 128,5 0-64,-31 0 0,30 0 0,23 0 0,-27 0-32,3 0 64,24 0-96,-27 0 64,4 0-64,21 0 128,-22 25-160,-1-25 160,-26 0-224,27 0 192,-3 26 32,4-26-128,-3 0 0,-23 0 96,22 0-32,3 0-32,-3 0 64,3 25-64,-1-25 64,-24 0-64,22 0 32,3 0 0,-27 24-32,26-24 96,-26 0-96,27 0 32,-1 0 32,-26 0-96,26 0 64,-26 0 96,2 0-160,0 0 96,-2 0-96,27 27 32,-27-27 96,1 0-32,24 0-96,-23 0 128,22 0-128,3 0 128,-27 22-64,26-22 0,1 0 0,-26 0-64,24 0 128,-23 0-96,22 0 32,3 27 32,-1-27-32,-1 0-32,1 0 0,-2 26 96,29-26-64,-26 0-32,-3 0 32,27 0 64,0 23-128,-27-23 192,27 0-192,-22 26 0,20-26 96,-23 0-64,27 24 64,-4-24-32,-23 0 0,25 25-32,0-25 64,-2 26-32,2-26-32,0 0 64,2 25-32,-29-25 0,27 0 96,24 24-224,-22-24 192,23 0-96,-1 27 64,0-27 32,1 0-64,-1 0-96,25 0 288,-25 0-288,25 0 96,-22 0 0,22 0 0,1-27 64,1 27-128,-2 0 0,0 0-32,0 0-64,2 0 64,-2 0 32,-25 0 32,27 0 0,-1-24 96,-2 24-64,2 0 0,26 0 32,-28 0-32,3 0-64,-4 0 128,4 0-32,0 0-32,-2 0 32,2 0-64,22 0-193,-24 0 482,-25 0-257,3 0 0,-52 0 0,25 0 32,-2 0-32,26 0 0,27 0 32,0-25-32,-27 25-32,1 0 0,-26 0 32,1-26-64,-2 26-32,4 0-33,-28 0 129,3-25-32,-28 25 64,0 0 0,0-24 33,-23 24 31,-1 0-32,-1-26-32,-24 26-32,27-23 0,-27 23 0,0-26-32,0 26-32,0-27 64,0 5-32,0-5 64,22-22-32,-22 23 160,0-23-32,0-27 64,27 27-256,-27-26 192,24 26-160,-24-53 32,25 29-192,-25-3 0,26-24 64,-26 25 32,23-23-1,3-4 1,-1 29 64,1-27 32,-1-2 32,-3 29-64,-22-3 32,27 3-32,-1-3 32,-26 1-32,0 26 64,24-27-160,-24 26 96,-24-1 0,24 28-128,-26-28 32,-1 27-128,5-3 63,-3 3 65,-1 24 128,1-25 32,25 1 0,-26-1 0,3 25 64,23-26 33,-26 26-129,-23-25-32,22 25 0,-22-26-33,25 26-31,-50 0-64,23-24 64,-22 24 128,22-23-96,-22 23 128,-5-26-64,-22 26 32,25-25-32,-23-1 64,-28 26-64,1-25 32,1 25-32,-25-24-32,-24 24-32,-5-25 96,-19-1-32,-5 26 96,4-25-128,23 25 128,1 0-32,23-24-96,-22 24 96,22 0 65,-22 0-65,-2 0 0,-1-27-32,3 27 0,-2 0-64,24 0 64,2 0-64,0 0 64,0-22-32,25 22-32,-27 0 128,0 0-128,0-27 64,-22 27 256,24 0-288,0 0 32,23 0 64,-23-24-96,-2 24 0,0 0-32,4 0 32,23 0 96,-27-25-160,27 25 32,-1 0 96,-25 0 64,1 0 193,22 0-289,-21 0 128,23 0-256,1 0 32,-27 25 96,27-25-32,-1 0 0,1 0-32,-27 0 32,27 0 64,-25 0-32,0 0-32,-2 24 0,2-24 0,25 0 32,-27 0 0,27 0-32,-1 0-32,1 0 32,-1 27 96,-1-27-160,2 0 64,-1 0-32,-24 0 64,23 0 0,2 0 64,-1 0 0,-26 0-64,27 22 96,0-22-32,-1 0-64,1 0 0,-2 0-128,1 27 160,1-27 0,-1 0-32,1 0 97,0 0 319,-27 0-32,2 24-127,23-24-225,1 25 32,-22-25-96,23 0-32,-27 26 0,0-26 0,27 0 0,-1 25 96,1-25-96,26 0-32,-4 0-481,27 24-480,1-24-833,23 0-1985,1 0-10122</inkml:trace>
  <inkml:trace contextRef="#ctx0" brushRef="#br2" timeOffset="143676.21">2488 5329 15150,'0'-51'897,"-22"51"320,22 0-929,-25 0-384,25 0 64,0 0-32,-26 0 0,26 27 32,0-3 32,0 27 64,0-26 160,0 25 64,0-1 1,0 27 63,0-27 32,0 26 1,0 1-161,26 22-96,-26-23 128,0 27-384,0-29 128,0 3 0,0-3 64,25 29-32,-25-27 96,0 23-192,22 4 64,5-4 32,-27-22-32,26-27-32,-1 26 225,-25-24-33,24-2 160,-1 2-32,-23-25-128,26 23-64,0 0-160,-1-22 161,-25 22-97,49-25 64,-25 1-32,3 1-32,22 23 32,-25-49 0,1 24 0,26 1 32,-2 1-64,2-26 0,-25 25 32,21-1 0,4-24 32,0 27-96,-27-27 64,25 22-64,2-22 64,-2 0-64,2 0 96,0 0 0,23 0-96,-24 0 96,-1 0-160,27 0 128,-27 0 32,2 0-128,-2 0 64,0 0 0,26 0 0,-26 0 32,4 0-96,-6 0 64,30 0-64,-28 0 0,0 0 64,0 0 32,2 0-64,0 0 0,23 27 64,-23-27 0,22 0-96,4 0 160,-28 0-96,27 0 96,-3 0-192,-22 24 128,23-24-32,-1 0 0,-20 0-32,19 0 64,5 0-64,-4 0 64,27 0 0,-24 0-32,-3 0-32,29 0 64,-27 0-32,23 0-64,2 0 224,-24 0-224,23 0 32,-25 0 96,28 0-96,-2-24 32,-2 24 0,-21 0 0,23 0 0,-27 0 0,3 0 32,-3 0-128,3 0 128,-27 0-32,26 0 32,0 0-96,-26 24 96,2-24 64,23 0-224,-23 0 160,0 0-32,22 0 0,-22 0-32,-2 25 32,26-25 32,-26 0 0,2 0-128,23 0 160,-23 26-64,0-26 32,-2 0-128,0 25 128,26-25-32,-26 0 32,26 0-64,1 0 64,-1 0-64,-1 24 0,1-24 96,25 0-64,-25 0 0,1 0 32,-5 0-32,7 0 64,-5 27-96,27-27 96,-25 0-64,25 0-32,0 0 64,0 0-32,0 0 0,0 0 0,-2 0 0,-21-27 0,23 27 0,25 0 0,-27 0 32,1 0-64,1-24 64,2 24-64,-4 0 32,27-25 0,-26 25 0,1-26-96,2 26 128,22 0-64,-26-25 32,2 25 0,27 0 32,-3 0-64,-26-24 32,26 24 0,1 0-64,-23-27 128,22 27-192,0 0 128,-24-22 32,27 22-96,-3 0 128,0-27-96,1 27-32,-27 0 96,28 0-32,-26 0-64,0 0 32,24 0-64,-24-24 96,0 24 0,0 0 0,0 0-129,26 0 97,-28 0 0,2 0 64,0 0-96,-2 24 128,-23-24-96,25 0 32,-26 0-32,3 27 64,-30-27-96,6 0 160,-4 0-224,-23 22 160,-3-22-64,3 0 128,-1 0-160,-25 0 64,24 0 32,-24 0-160,27 0 64,-5 0 32,-22-22 128,27-5-128,-3 3 96,-24-1 64,27-1-64,-27-23 161,24 0-129,-24-2-32,0 0-96,0-24-32,23 3 64,-23-5 0,0 3-96,0-27 160,0 27-192,0-26 128,0-2 0,-23 4 0,23 23 0,0-25-64,0 27 32,0-29 128,0 4-160,0-4-289,0 27 866,0-23-449,0 22 64,0-24-288,0 49 224,0-24-64,0 26-32,-24-26 32,24 26 0,0 22-96,0-22 96,0 25 96,0-1-96,0 25-96,0-26 128,-27 26-64,27 0-32,0-25 160,-24 25-256,-3 0 224,5 0-64,-5-24 32,-22 24-96,23 0 160,-48 0-128,24 0 32,-24 0 32,-3 0 0,3 0-128,-26 0 128,2 24-32,-3-24 0,-24 0 0,1 0 32,-25 0-32,23 25 0,-21-25 32,20 0-32,3 26-32,0-26 32,-25 0 0,22 0 0,3 0 32,-25-26-32,25 26 32,-3 0-64,3 0 64,0 0-64,24-25 96,-25 25-64,1-24-32,22 24 64,-22-26-32,-1 26 96,1-23 0,-1 23 32,-25 0-160,25-26 96,1 26-128,0 0 192,-1 0-160,-26 0 32,27-25 0,-25 25 0,25 0 0,-25 0-32,22 0 32,3 0 0,-25 0 0,25 0-64,-27 0 160,0 0-32,27 0-192,-27 0 192,27 25-64,-1-25-64,-26 0 128,27 0-128,0 0 96,-1 26-32,-22-26 32,23 23-64,-27-23 32,27 26 32,-1-26-64,1 24 64,-2-24-64,1 25 64,1-25-32,-1 26-32,24-26 96,-24 0-96,25 25 32,2-25 64,-2 0-64,-1 0 0,27 0 64,-26 0-64,25 0 64,-25 0-96,26 0 0,-25 0 64,23 0 0,-24 0-32,25 0 0,-25 0 0,2 0-32,-4 0 32,27 0 32,-23 0 0,22 0 0,-22 0-96,21 0 64,-23 0 64,2 0-32,23 0-32,-25 0 64,0 0-128,-24 0 32,24 0 0,0 0 32,-25-25 0,-1 25 32,2 0-96,-1 0 64,1 0 32,-27 0-32,4 0 0,-28 0-32,-2 25-32,30-1-352,20-24-1218,3 27-1697,-2 22-7079</inkml:trace>
  <inkml:trace contextRef="#ctx0" brushRef="#br0" timeOffset="149946.57">30304 9598 256,'0'0'1729,"0"0"-63,0 0 32,0 0 255,0 0-543,0 0-353,23 0-192,-23 0-129,0 0 33,0 0 32,0 0 288,0 0-160,0 0-257,0 0-95,0 0-161,0 0-256,0-24-128,-23 24 32,-3 0-31,26 0-33,-25-25 32,1 25-32,-25 0 32,23-24 0,-1 24 0,-22 0-64,0 0 64,-2 0-32,2 0 32,-2 24 32,2-24-32,0 0-32,-2 25 0,27-1 0,-25-24 0,-4 27-32,29-3 64,-23 1-64,20 1 64,1-3-32,-23 3 0,24-1 32,1-1 0,-27 2-32,26-1 0,1-1 32,-1 27-32,25-26 32,-26-1-32,2 1 0,-3 26 0,5 0 32,-3-2-32,-1 0 32,-1 2 0,3-1 32,1-1-64,23-22 64,0 22-32,0 0-32,0-23-32,0 23 96,23 0-128,-23 2 128,24-26-64,3 24 32,-1 2-128,-1-27 192,-3 2-96,5-1 0,-3-1-32,27 3 32,-2 22-32,2-25 64,22 1 0,5 1 0,-7-1 0,6-1-96,-3-24 64,26 27-32,-25-27 0,-1 0 0,26-27 32,-23 3 32,-4-1-32,1-1 64,1-23-64,1 0 64,-1-2 192,-26-24 161,2-25 63,0 24 257,-28-22 224,3-4 32,-52 27-128,3-23-129,-28 23-159,0-1-289,-24 1-96,26 1-224,0-1 32,-2 24-320,0 2-353,2 23-31,24 3-481,1-3-1122,-2 26-1696,26 0-5286</inkml:trace>
  <inkml:trace contextRef="#ctx0" brushRef="#br0" timeOffset="150876.62">29705 9549 3651,'0'25'2594,"0"-25"770,0 0-1122,0 0-385,-25 0-383,-25-25-481,23 25 0,-20-24-192,-4 24-289,0-25 65,2-1 127,-2 1-159,2-25-161,25 1-160,-27-27-32,27 1 161,-3-1 159,5-22-320,-3-2 385,-1 1-32,-1 23-129,27 1-544,27 26 160,-27 0-32,26 22-32,-1-22-32,-25 23 0,22 1 64,-22 1 0,0-1 32,27 1-32,-27 24 0,0-26-128,0 26-417,0-25-512,0 25 64,0 0-32,0 0-480,0 25-673,0-25-1250,0 0-3490</inkml:trace>
  <inkml:trace contextRef="#ctx0" brushRef="#br0" timeOffset="151418.66">28431 7527 15470,'0'0'929,"0"0"-449,0 0 193,26 24 64,25 3-97,-4-5-127,6 5-97,21 22-384,-24-23 64,24-1 1,-23 26-194,-2-29 1,0 5-320,-23-1-129,-26-26-159,0 0-642,0 0-383,0-26-898,0-1-1473,0 5-160</inkml:trace>
  <inkml:trace contextRef="#ctx0" brushRef="#br0" timeOffset="151584.67">28930 7527 6149,'-24'0'2210,"24"0"-96,-25 24 353,1 3-513,-27 22-449,26 0-544,-50 2-513,2 22-223,-5-20-65,31-4 0,21 0-192,1-23-449,-1 23-960,26-24-1634,26-25-6278</inkml:trace>
  <inkml:trace contextRef="#ctx0" brushRef="#br0" timeOffset="151944.69">29230 7951 13741,'0'0'160,"0"26"-32,0-26 480,0 0-255,-24 25-257,24-1-32,-27 1 0,27-1 32,0 3 128,0-3 64,27 3 97,-27-3 159,24-1 65,2-23-65,23 0 129,-24 0-160,26-23 31,-27-1 97,1-27 95,-1 24 97,-24 3-352,0-25-481,-24 24-96,-1-1-417,-26 26-512,2-25-929,25 25-1889,-1 0-7816</inkml:trace>
  <inkml:trace contextRef="#ctx0" brushRef="#br0" timeOffset="152470.72">28955 7027 9577,'0'0'1185,"0"-24"256,0 24 64,-25 0-640,25 24-480,0-24 95,-24 25 33,24-1-193,0 29-64,0-4 96,0-26-95,0 30-129,0-31-128,0 29 32,24 0-224,1-27-257,1 1-319,-1-1-898,24-24-2402</inkml:trace>
  <inkml:trace contextRef="#ctx0" brushRef="#br0" timeOffset="152644.73">29179 7276 11562,'0'27'-256,"0"-27"320,0 24 513,27-24 192,-27 25-513,0 1-224,24 23-513,-24-25-448,26 1-1409,-26-25-3715</inkml:trace>
  <inkml:trace contextRef="#ctx0" brushRef="#br0" timeOffset="152802.73">29179 7152 14862,'-22'-49'576,"-3"49"-480,25-27 32,0 27 32,0 0-288,25 0-736,-25 0-1347,22 0-2849</inkml:trace>
  <inkml:trace contextRef="#ctx0" brushRef="#br0" timeOffset="153055.75">29354 6978 11242,'0'0'929,"0"0"-961,0 0 897,27 25-64,-3-1 288,25 1-257,29-1-447,-54 29-321,23-4 32,-20-26-32,-1 30 32,-2-31-32,-24 29 0,-24-26-160,-2 1-929,-1-2-1858,3 1-5957</inkml:trace>
  <inkml:trace contextRef="#ctx0" brushRef="#br0" timeOffset="153292.76">29954 7502 3395,'24'25'12716,"1"-1"-12716,28-24 1025,-6 0-417,30 0-448,-28 0-160,0 0-1153,-23 0-3619</inkml:trace>
  <inkml:trace contextRef="#ctx0" brushRef="#br0" timeOffset="153451.77">29978 7676 5541,'0'51'8936,"25"-27"-8391,28 3 1120,-6-27-608,30 22 160,-4-22-992,1 0-770,1 0-864,-26 0-2050,2-22-9962</inkml:trace>
  <inkml:trace contextRef="#ctx0" brushRef="#br0" timeOffset="153675.78">30753 7303 13773,'24'-27'192,"-24"27"384,0 0 1058,0 27-257,0-3-384,-24 27-384,24 22-193,-26 27-224,26 25-160,-23-23 0,23 22-704,0 0-866,0-24-1633,0-26-7527</inkml:trace>
  <inkml:trace contextRef="#ctx0" brushRef="#br3" timeOffset="170745.76">18204 11898 448,'26'-27'2466,"-26"27"-448,25 0-224,-25-24-161,0 24 65,0-25-64,0 25-385,0 0-256,0-26-128,-25 26-193,25 0-95,-26-25-321,3 25-64,-3 0 0,1-24 0,-26 24-127,-22 0-33,22 0 0,-22 0-64,-27 0 32,24 0-161,-24 0 97,0 0 0,2 24 64,21-24 0,30 25-64,-6 1 32,4-1 32,0-25 0,23 51-32,1-29 0,25 5 0,0-3 64,0 27-32,0-26 32,0 26 0,0-2 32,0 26-32,0-26 0,0 26 0,0-26-32,0 27 32,0-1-32,0 1 0,0-1 96,0-2 1,0-22 95,0 25-96,0-27 32,0 26 32,0-26-96,0 27-32,0-27 128,0 26-32,0-26 33,0 2-161,25 0 128,-25 22 128,0-22-128,0-2-64,0 0 0,0 2-32,26 0 64,-26-2 65,0 2-1,25 0-96,-25-2-64,0 0 96,24-23-128,-24 23 96,25-24-64,-1 25 128,3-25-192,-27-1 64,26 3 96,-3-5 64,1 5-96,1-27 0,1 24 96,23-24-96,-23 27-96,-1-27 64,26 0-128,-29 0-64,29 24-32,0-24 160,-2-24-96,27 24 256,-3 0-160,-22 0-32,49 0 64,-27 0 64,3 0 0,24-27-128,-27 27 64,5 0-32,21 0-32,-25 0-32,1 0 96,25 0-64,-26 0 128,27 0-64,-27 0 96,26 0-64,-25 0-160,25 0 224,-26 0-192,27 0 192,-27 0-96,26 0 0,-25 0-32,25 0 0,-26 0 0,26 0 192,1 0-192,-27 0 0,26 0 96,-25 0-224,-1 27 224,3-27-96,-5 0 64,3 0 0,0 0-32,1 0 96,-1 0-32,23 0-32,-22 0-96,-1-27 0,0 27 96,23 0 64,-22 0-160,-1 0 64,-26 0 32,27 0-96,-26 0 64,24 0-64,-23 0 128,22 0-64,3 0-32,-1 0 64,-1-24 96,-24 24-96,24 0 0,-23 0 96,0 0-160,22-27 96,-22 27-64,-2 0-128,27 0 64,-3 0-128,-22 0 128,22 0 32,5 0 0,-29 0 96,26 0-32,-1 0 32,1 0-64,0 0 96,-26-22-32,27 22-32,-1 0-96,1 0 128,-3 0-128,3 0 128,-3 0-64,2-27 0,1 27 0,-1 0 0,23 0 0,-22 0 32,-1 0 32,0 0-128,-1 0 96,3-24-32,-3 24 0,26 0-32,-25 0 96,23 0-96,-23 0 32,23-25 32,-20 25-32,22 0-64,-2 0 32,-23 0 32,25 0 96,-27 0-192,29 0 96,-2 0 0,-26 0-32,25 0 32,-23 0-32,24 0 96,0 0-128,0 0 128,-1 0-128,1 0 32,-2 0 192,-20 0-320,46 0 288,-24 0-160,-2 0 96,26 0-128,-22 0 32,22 0 64,-25 25-32,29-25 0,19 0 0,-23 0 32,0 0-32,1 0 128,26 0-128,-27 0 0,0 24 96,1-24-96,26 0 97,-27 0-194,27 0 97,-27 0 0,1 0-64,-52 0 64,4 0 64,-28 0-32,51 0-64,0 0 32,25 0 0,-26 0-32,26 0 0,-25 0 64,-25 0-64,23 0 64,-22 0-32,-26 0-32,24 0 32,-23 0-32,0 0-32,-29 0 64,29 0 0,-26 0-96,1-24 96,1 24 0,-27 0 0,22 0-32,3-25-32,1 25 128,-1 0-64,1-26 0,-3 2 0,3 24 32,-2-25 0,1-1 32,1-23-96,-3 24 32,-23-26 0,26 2 0,-1 0 32,-1-2-64,3-24 96,-5 2-96,5-3 32,-3 1-32,1-25 0,1 26 0,-3-1 32,-23-27 0,26 27-32,-26 1 64,0 1-64,0-3 32,0 25-64,-26-22-32,26-2 32,0-1 32,-23 25 0,23-22 64,-26 22-32,26-23 0,-25 23 32,1 27-64,-3-27 0,5 0-128,-5 29 32,3-5 96,24 3 32,-25-1-32,-1-1 192,3 26-96,-3-25 32,1 25-128,1 0 32,-2-24 0,3 24 32,-3 0-32,-25 0-32,4 0 32,-6 0 96,4 0-64,-27 0-64,1 0 32,26 0 0,-49 0 0,21-27 0,-23 27 32,2 0 0,-2 0-32,-25 0 96,1-22 64,-2 22-224,1 0 0,-23-27 96,-28 27 0,25 0-96,3-24 96,21 24 32,3 0 0,-1 0-64,27 0 128,-26-25 129,-2 25-161,1 0-32,1 0-32,0 0-32,-1 0 96,-1 0-96,1-26 0,27 26-224,-26-25 512,0 25-256,22 0-96,2-24 32,-24 24 32,24 0 96,2 0-192,-29 0 160,28 0-96,-1-26 96,0 26-192,0 0 544,0 0-127,0 0-129,0 26-96,27-26 32,-5 0-160,-20 0 64,23 0 32,0 0-32,1 0 64,-26 0 0,25 0-128,-25 24 160,26-24-192,-27 0 96,27 0 64,-26 0-64,25 25 64,-25-25-96,0 0 128,25 0-160,-23 0 128,22 0-64,-22 0 0,-4 0 96,3 0-32,25 0 0,-26 0 0,25 0-64,-25 0 96,24 0-128,-23 0 0,25 0 0,-26 0 64,-2 0-32,29 0-224,-27 0 224,0 0 0,0 0 256,0 0-192,2 0-128,21 0 160,-23 0-160,2 0 64,23 0 64,-1 0-64,-22 0-32,23 0 96,0 0-64,-1 0 0,-22-25 33,23 25 31,-25 0-161,26 0 65,-3-24 97,4 24-130,-3 0 97,1 0 33,-1-26-65,3 26 0,-1 0-32,-3 0 64,30 0 64,-30-23-96,28 23-32,-27 0 0,27 0 0,-26 0 128,1-26-32,22 26-64,-20 0 64,19 0-128,4 0 96,0 0-32,-26 0-32,26 0 64,-2 0-32,-23 0 32,-3 0 96,4 0-224,-3 0 128,1 26 64,1-26-32,-1 0 64,1 0-256,-26 23 224,23-23-128,-21 0 96,23 0-64,-25 0-32,26 26 32,-25-26 0,21 0 32,-20 0-416,23 24 63,-1-24-159,-22 0-193,23 0-704,0 0-1217,-1 0-5959</inkml:trace>
  <inkml:trace contextRef="#ctx0" brushRef="#br3" timeOffset="175098.01">3862 9824 9513,'0'-26'736,"-24"26"-415,-3 0-257,27-24-128,0 24 128,-24-25-161,-1-1-31,25 26 128,-24-23 641,-1 23 256,-1-26-417,-25 26-223,4 0 351,-6 0 289,6-25-256,-30 25-449,3 0-96,-1 0-64,-25 0-32,-24 0 0,24 0 0,0 0 0,0 0 64,26 0-64,-1 0-32,26 0 64,-4 0-32,31 25 0,-3-25-64,-1 0-32,1 26-32,25-26 32,-26 23 128,26 3 96,0-1 192,26-1 160,-26 27-63,25-27-65,1 27-160,-1 23 33,-3 1-161,31 1-32,-28-1 64,22-26-96,-21 26 64,0 1-64,-1-27 32,-1 26-32,-24 1 0,25-1 0,-1-1 0,-24-24 32,27 26 0,-27-3 0,0-22-32,0 25 0,24-3 0,-24-22 0,0 24 0,0-26 0,0 27 0,0-27 0,0 26 32,0-26-64,25 0 64,-25 4-32,0-4 0,0 0 0,0 2 32,0 0 0,0-29-96,24 29 96,-24-26-32,25 1 64,-25-1 0,0-1 0,26 3 0,-26-27-256,25 22 512,-25 5-288,26-27 0,-3 24 0,-23-24 0,24 25-96,3-25 161,23 0-33,-27 26-96,4-26 160,-3 0 32,2 0-128,23 0 32,-24 24-64,-1-24 0,27 0-32,-26 0-64,-1 0 64,27 0-64,-26 0 64,24 0 64,2 0-96,-1 0 128,-1 25-64,27-25-32,-3 0 64,3 0-32,-1 0 32,-1 0-64,26 0-32,1 0 96,-27 0-64,26 0 96,-2 0-64,4 0 0,-3 0 0,26-25 0,-25 25 0,-2 0 0,4 0 0,-3 0 32,1 0-32,-2 0 0,27 0 32,-23 0 0,-3 0 0,1 0-64,-2 0 96,27 25-96,-25-25 0,1 0 128,24 0-96,-25 0 32,-2 0 32,26 0 32,-24 0-32,2 26-64,-2-26 32,-27 23 32,27-23-32,24 0 32,-22 0-128,23 0 96,-27 0 0,26 0 64,-22 0 0,22 0-96,-26 0 161,4 26-129,-4-26 96,-23 0-64,23 25 32,-20-25-96,-5 24 0,3-24 0,-1 0 32,23 0-64,-21 0 64,-3 0-64,26 0 32,-25 0 64,-1 0 0,-24 0-192,24 27 224,-21-27-96,20 0 0,-22 0 0,-2 24 0,27-24 32,-27 0 64,26 0-160,-24 0-160,-4 0 192,30 25-32,-28-25 64,2 0 0,-2 0 32,0 0 0,27 0 32,-27 0-32,1 24-32,24-24 0,-21 0 0,-6 0 0,4 0 0,24 0 96,-26 0-128,2-24-32,-2 24 32,2 0 192,-2 0-256,26 0 128,-26 0-96,2 0 64,0 0-32,-28 0 64,28 0 0,-1 0 32,-27 0-128,28 0 96,-27 0-64,26 0 64,-24 0-96,-2 0 96,1 0-64,1 0-32,-3 0 0,-23 0-64,26 24-32,-26-24-65,0 0 1,0 25 160,0-25 32,0 26 32,0-26 32,-26 0 32,26 25-32,0-25 128,0 24-192,0-24 96,0 0-64,0 27-64,0-27 128,0 0-64,0 22 96,0-22-192,26 0 128,-26 27 0,27-27 64,-3 0 97,1 0-65,-3 0 0,5 26-160,-1-26 64,-1 0-96,25 0 96,-27 0 0,28 0-96,-27 0 96,25 23 96,2-23-192,0 0 64,-2 0 32,2 0 32,-2 0-64,2 0 0,23 0 0,-24 0 0,-1 0-32,27 0 96,-25 0-96,22 0 32,1 0 0,3 0 32,-3 0 0,-24 0-32,24 0 32,1 0 0,-26 0-64,29 0 32,-5 0 32,3 0-64,-3 0 32,2 0 64,1 0-32,-3 0 32,5-23-128,-5 23 64,27 0 32,-25 0-64,-1 0 0,3-26 128,21 26-96,-22 0 0,-1 0 0,-2-27-64,1 27 128,1 0-64,1 0 0,-1-22-32,1 22-64,-27 0 160,26 0-128,0-27 96,-1 27-32,-23 0 96,22 0-192,1 0 64,-21 0 96,20 0-96,-22 0-96,22 0 192,-22 0-96,-2 0 64,-24 0-128,26-24 64,-27 24 128,3 0-64,-5 0 32,3 0 0,1 0-32,-26-25 0,0 25-64,27 0 32,-27-26 0,24 26 0,-24-25-96,23 1 96,-23-1-32,26 1 96,-1-3-64,1 3 32,-2-1 32,-24-1-96,25-23 64,-1 24-64,1 1-32,1-2 64,-26 1 32,25 1 0,-25-3-96,24-22 128,-24 25-32,0-1-352,25-1 512,-25 1-192,24-26 32,-24 29-160,27-5 512,-27-22-191,0 23-97,0-23 0,0 23-64,0-23 64,0 0 128,0-2-224,0 0 128,0 2-32,-27 0-32,27-2 0,0 0 1,-24 2 31,24-26-96,0 26 64,-25-27-64,25 27 0,0-26 96,-24 26-64,24-27 32,-25 26 32,25-24-192,0 23 64,-26-24 64,26 26 0,-25-27-32,25 25 64,-24-24-224,24 26 192,0 0-64,-25 23 0,25-23-32,0 0 64,-24 22 0,24 3 0,0-1 64,-26-1 0,26 1-96,0 25 0,0-24 0,-25 24-32,25 0 0,0-25 32,-26 25 32,26 0-64,-23 0 64,-1 0 64,-29 0 32,28 0-128,-48 0 32,22-24 64,-23 24-64,-1 0 0,0 0-64,-23 0 32,-2 0-321,-27 0 513,29-27-224,-30 27 64,4 0 32,-1 0-32,1 0-32,0 0 96,-1 0-96,-22-24 64,21 24-32,0 0 32,-21-25-128,20 25 96,3-26 0,0 26 64,-1-24-96,-26 24 32,27 0 32,-25 0-32,-2 0-32,27-25-32,-27 25 160,27 0-96,-1 0-32,1 0 32,-1-26 64,1 26-64,0 0 97,-3 0-1,3 0-321,24 0 546,-24-23-353,26 23 32,-4 0-289,2 0 482,27 0-193,-29-26-64,28 26 160,-26 0-192,25 0 128,0-25 0,-23 25 32,22 0-32,-24 0-32,27 0-32,-5 0 96,-21 0-96,25 0 64,-1-24-64,1 24-160,-3 0 448,3 0-256,-26 0 64,25-27 64,2 27 32,-3 0-64,-26-24 32,31 24-32,-29 0-160,23 0 32,-21 0 160,-2-25-256,22 25 160,-20 0-64,23 0 0,-23 0 128,23-24-64,-1 24-64,-22 0 32,-4 0 32,3 0-64,-1 0 32,2-25 32,22 25 0,-24 0-96,-26 0 96,28 0 0,-2 0-64,0 0 0,-26 0 64,26 0-32,-24 0 32,26 0 0,-27 0-192,25 0 160,-24 0 64,-2 0-128,26 0 64,-26 0 64,28 0-224,-2 0 160,-25 0 0,25 0-96,-24 0 32,22 0 32,4 0 32,-26 0 0,24 0 96,0 0-160,2-26 192,-30 26-192,30 0 96,-2 0 64,0 26-32,-24-26-96,-1 0-96,1 0 96,24 0-32,-25 0 64,24 0 0,1 0-256,2 0 384,-2 25-641,-25-25-896,1 0-224,-27 24-2852,2 25-9062</inkml:trace>
  <inkml:trace contextRef="#ctx0" brushRef="#br3" timeOffset="180761.33">29454 13719 8680,'-24'0'929,"-1"0"-257,1 0 1282,24 0 128,0 0-480,0 0-577,0-25-385,0 25 33,0 0 31,0 0-287,0 0-225,24 0-32,1 0-96,-1 0 32,27 0-32,0 0 0,23 0-64,25 25 32,-23-25-32,48 0 33,-24 0-1,-2 26 64,4-26 64,-4 0-160,4 24 32,-53-24-32,0 0-32,4 0-353,-53 0-479,22 0-418,-22 0-1600,-22 0-3909</inkml:trace>
  <inkml:trace contextRef="#ctx0" brushRef="#br3" timeOffset="183553.49">11942 12697 448,'0'0'352,"0"0"33,27 0-33,-27 0 289,0 0 287,0 0 65,0 0-32,0 0 128,0 0-224,0 0-64,0 0-96,0-26-161,-27 26-352,27 0-64,-22 0 257,22 0 63,-27 0-31,3 0-1,24 0 0,-25 0 97,25 0 31,-26 0 129,26 0 224,-23 0-96,-3 0-65,2 0 129,24 0-32,-25 0-128,25 0-193,-26 0-160,26 0-63,26 26-65,-26-26 192,25 0-256,25 0 33,24 0-97,-23 23-32,22-23-32,27 0-32,-24 0 32,24 26 32,-27-26-64,27 0-32,-25 24 32,25-24 32,-26 0-32,3 25-96,-3-25 96,1 0 32,-26 0-64,2 0-64,-51-25-64,0 25 160,0 0 128,0 0-96,0 0 64,0 0-128,0 0 0,-27 0 128,27 0-192,0 0 0,0 0-32,27 0-65,-3 0-95,-24 0 32,27 0 128,-27 0 128,0 0-64,0 0 0,0 0 0,0 0-193,0 0 161,0 0-288,0 0-289,0-24-128,0 24 225,0 0-33,0 0-640,0-26-513,-27 26-1473,27 0-4900</inkml:trace>
  <inkml:trace contextRef="#ctx0" brushRef="#br3" timeOffset="194991.15">18903 14469 4868,'26'0'1698,"-26"0"95,0 0 193,0 0-929,-26 0-416,26-25 32,-24 25-33,-3 0 289,3 0-64,-1 0-128,1 0-33,-27-24-255,2 24 63,0-27-128,-2 27-127,-23-24-97,-1-1-96,-27 25 0,29 0 0,-27-24 64,2 24-224,-4 0 128,29 0-64,-5 0 160,5 0-96,-1 0-128,-1 24 128,26-24-96,-2 25 96,26-25 0,-1 24-64,3-24 32,23 27 0,-26-3 0,26 1 32,0-25-32,0 24 96,0 1-96,0 1-64,0 23 128,0-23 0,0 23-160,0 0 128,0 27-64,-26-27-32,26 26 128,0 1-32,0-1-224,0 0 128,0-26 128,0 27-128,0-3 128,-25 3-64,25-1 32,0-24 96,-24-2-160,24-24-32,-23 25 96,23 24-32,-26 1-32,26-24-224,0 25 544,0-27-288,-27 0-224,27 1 448,0-25-128,0 1 0,27-3-64,-27 3 32,0-1 1,0-1-194,26 3 450,-26-27-289,0 24 32,23-24-32,-23 25 0,24-25 128,-24 0-160,0 24 192,25-24-128,1 0 32,-26 0 0,26 0-96,-3 0 0,-23 0 32,26 25-160,-1-25 160,-1 0 0,3 26 0,-5-26-32,5 25 0,22-25 0,-23 0 64,-3 0-64,3 24 65,-1-24-97,-1 0 96,-24 0-32,27 0-64,-5 0 128,5 0-64,-3 27-128,3-27 96,-3 0-96,-1 0-33,3 0 65,0 0-96,-1 0 192,-1 0-32,3 0 32,-27 0 0,22 0-96,-22 0-320,27 0-97,-27 0-223,0 0-289,0 0 32,0 0 352,0 0 225,0 0 384,-27 0-32,27 0 160,-22 22 64,-5-22 0,27 0 65,-24 0 159,-1 0 64,25 0 65,-26-22-33,26 22-255,0 0-129,0 0-160,0 0 64,0 0 64,26 0-32,-26 0-96,25 0 96,-1 0 32,3 0-128,-5 0 64,5 0-32,-3 22 64,27-22-64,-28 0-32,28 0 64,0 0-192,-2 0 576,2 0-287,-4 27-97,30-27 64,23 0-32,-27 0 32,27 0 32,0 0-128,0 0 64,0 26-96,0-26 128,24 0-160,-24 0 64,26 0-32,-28 23 0,27-23 32,-1 26 0,1-26-128,1 0-64,-2 24 384,-24 1-96,25-25-96,-24 26 32,24-26-32,-27 25-32,26-25 32,2 24-32,-1-24 96,-1 27-96,-24-27 96,25 0-64,-27 22-64,3-22 160,24 27-160,-25-27 96,24 24-64,-24-24 0,24 25 32,1-25 0,-1 0 0,-24 0 0,24 26 0,3-26 64,-3 0-32,0 0-32,-22 25 0,47-25 32,-24 0-96,1 0 64,-2 0 160,23 0-192,-22 0 32,-1 0 64,4 0-32,19 0-32,-22 24 64,25-24-128,1 0 0,-2 25 64,-25-25 64,27 0-64,-26 0 64,24 0-32,-1 0-32,-23 0-32,26 0 64,-2 0-32,-25 0-32,27 0 96,-27 0-32,27 0 64,-27 0-128,27 0 64,-4 0-32,-22 0 0,25 0 0,1 0 0,-2 0 0,0 0 0,2-25 0,-27 25 0,0 0 0,1 0 0,1 0 0,-1 0-32,23 25 128,-23-25-192,24 0 128,-47 0 65,-3 0-194,-1 0 97,27 0 0,-25-25-96,1 25 96,-1 0-64,-2 0 128,-22 0-96,-1 0 0,-1-24 96,3 24-64,-28 0 0,0-25 64,0 25-128,2 0 96,-27-26-64,25 26 32,2-25-64,-26 25 128,28-24 0,-6-3-128,-21 5 160,25 22-64,-28-27-64,3 3-64,23 24 192,-23-25-192,-3-1 160,3 1-128,-1-25 128,26 27-32,-29-30 0,5 4 0,-3 0 1,1-2-33,24-22-33,-23-3 33,25 1 0,-26-25-32,24 0 97,-23 25 31,-2-25-96,25 0-32,-24 25-65,1-25 130,-1 26-226,-1-1 129,-24-25-32,25 26 0,-25-1 0,24 0 192,-24-1-96,0 1-256,0 1 480,0 23-192,-24-24-192,24 26 32,-25 25 32,1-27-32,-1 26-33,-1 1 129,1-1 0,1 1 64,-25-3-32,23 27 32,-1-24 65,-20 24-65,21-25-64,-25 25 32,2 0-32,-27 0 32,27 0 0,-26 0-65,1 0 130,1 0-65,-4 0 0,3-24 64,-28 24-96,4 0 64,-26 0-32,22 0 0,-22 0 0,-1 0 32,1 0-64,0 0 64,-27-27-96,2 27 128,-24 0 0,-29 0 0,28 0-96,1 0 192,22 0-192,0 0 96,3 0-128,21 0 128,-46 0-96,24-24 64,-26 24 0,1-27 0,-1 27 32,26-22 96,-24 22-128,-4-27 128,3 27-64,1 0-160,-29-24 96,29 24 0,-3 0 65,1 0-194,2-25 129,-3 25 0,1 0-32,26 0-96,-26 0 160,0 0-96,28 25 64,-4-25-96,0 0 160,2 0-160,0 0 128,-2 0-31,3 24-33,23-24 32,1 0-32,-3 0 64,28 0-64,-1 27 96,-25-27-96,27 22-32,-2-22 64,-1 0-32,-24 0 0,25 27 0,2-27 96,21 0-96,-23 0 96,27 0 0,-3 24-128,-24-24 64,27 27-32,22-27-32,-23 0 64,-3 0-160,4 0 160,-1 0 0,-28 24 0,4-24 32,-2 0 0,1 0-160,-3 0 320,-23 0-160,27 0-96,-28 0 96,2 0-96,-25 0 192,0 0-64,0 0-160,-2 0-32,-24 0 224,24 0-192,27 0 96,-25 0-32,0-24-32,-2 24-96,-24-27-256,26 27-769,0 0-769,-2 27-3075</inkml:trace>
  <inkml:trace contextRef="#ctx0" brushRef="#br4" timeOffset="199861.43">18328 14444 10570,'0'0'800,"0"-24"-736,0 24 32,0-27 33,0 27 287,-22-24 513,-5 24-128,-22-25-225,0 25 193,-26-24 0,-1 24-257,1 0-352,2 24-96,-27-24-64,-2 0 32,28 0 32,-26 0-32,2 25 0,21-25 225,4 24 63,22 3-32,2-3-96,24 25-31,-1 2-65,26-2-128,-25 0 64,25 26 64,25 1-96,-25-3-32,26-22 0,-1 25 96,-25-1-96,24 0 64,-24-1 0,25 1 96,-25 1-96,0-3 32,0 3 128,0-27 193,-25 2-193,25-1-32,0-1-32,0 27-32,0-27-32,0 26 32,0-24-96,0 23 0,0-24 32,0 24 0,0-23 0,25-27 128,-25 27-31,0-2 63,0-24-32,0 26-224,24-27 96,-24 3 0,0-5-32,0 5 32,0-27 160,0 26-224,27-26 96,-27 23 0,26 3-128,-3-26 128,1 24 0,1-24 32,1 25-160,23-25 64,2 26 0,22-26 0,-22 0 96,23 0-64,1 0 0,1 0 97,-1 0-161,0 0 64,1 0-32,22 0 0,2 25-32,-27-25 64,29 24-64,-2-24 64,24 0-32,-24 0 0,25 0 0,-1 0 32,-24 0 32,24 0-64,1 0 0,-1 0 64,0 0-160,3 0 96,22 0 32,-25 0-64,0 0 32,27 0 0,-26 0 0,-1 0 0,2 0 32,23 0-64,-24 0 128,25 0-32,-1 0 192,-24 0-96,26 0-64,-27 0-96,25 0 0,-25 0 0,25 0 0,-25 0 0,27 0 0,0 0-64,-27 0 128,27 0-64,-2 0 32,-24 0 32,23 0-96,-21 0 64,22 27-32,-25-27-32,25 0 64,2 0 32,-27 0 33,25 0-162,-23 0 1,-1 22 96,24-22-96,-25 0 32,2 27 64,-1-3 0,-1 1-32,0 1 64,1-26-128,1 25 64,-1-25 32,-1 0-64,0 24 32,27-24-32,-26 0 96,-1 0-64,0 0 32,1 0 33,-1 0-65,1 25 32,-1-25 0,0 0-96,3-25 96,-3 25 32,0 0-96,27 0 128,-2 0-32,-25 0 64,27 0 0,-26 0-64,-25 0-128,24 0 64,0 0 96,-24 0-288,25 0 256,25 0-96,-25 0 96,-1 25-96,-26-25 64,2 0 32,2 0-64,-2 0-32,-27 0 96,29 0-64,-2 0-96,-2 0 0,-23 0 64,25 0-32,-26 24 64,1-24 32,1 0 0,-1 0 32,0 0-96,-26 0 96,0 0-32,0 0-64,2 0 160,0-24-224,-24 24 96,20-25 64,-21 1-64,-1-1 32,1-1 192,-3 1-128,3-26-32,-2 29 1,-24-29-33,25 0-32,1-24-32,-3-1 32,3 3-65,-1-27 97,-1 0-32,3-25 0,22 1-32,-25 24 64,1-26-96,1 2 64,23-1-224,-24 25 160,26-24-64,-29 22 128,5 4-32,-1-2 32,-2 25-288,1 1 576,-25-1-288,0 24 0,24 0-128,-24 2-64,0 0 0,0 23 224,0 1-32,0 1 0,0-1 64,0 25-32,0 0-64,-24-24-32,24 24-33,-49 0 97,23 0 0,-23 0 0,-2 24 0,0-24-64,-23 0 64,-26 0 0,25 0-32,-49-24 64,24 24-96,-25 0-32,-24 0-32,25-27 128,-49 27 0,-5 0-32,5-24 64,-27 24 0,-49-25-64,-1 1 96,-24 24-32,50 0-32,22 0 32,29 0-64,-2 0 32,-1 0 0,-21 0 0,21 0 32,-24 0 0,1 0 0,25-27 0,-1 27 32,-23 0-32,-4 0-96,29 27 96,-2-27-32,-1 0 64,28 0-128,-26 0 96,-3 0-32,28-27-32,-24 27 96,22 0-160,-24 0 128,28 0 32,-4 0-64,26 0 32,-25 0-64,1 0 0,22 0 64,-21 0 97,23 0-226,1 0 33,-3 0 193,3 0-226,0 0 162,-1 0-1,-26 0-128,27 0 160,-25 0-128,0 0 160,0 27-256,23-27 224,-23 0-160,25 0 128,-27 0-64,2 0 64,-24 0 32,-3 0 32,1 0 0,2 0-32,-4 0-32,3 24-64,-26-24 32,1 0-32,-1 0 96,2 0-96,23 25 225,-1-25-225,3 0 64,-2 0-64,-1 24 64,3-24-128,22 0-32,2 0-289,-2 27-448,27-27-736,0 24-1154,-1 1-5252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08:38.32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2301 3851 10281,'0'25'1890,"0"-25"-1762,0 24 192,0-24 577,25 0-32,25 27-32,24-27-128,3 0-225,23 0-96,-2 0-31,26-27-33,-24 27-128,-24-24-192,24 24 0,-27 0 0,4 0 0,-28-25-96,0 25-192,-22 0-97,-3 0-159,-24 0-449,0 0-288,0 0-1250,-24-26-6661</inkml:trace>
  <inkml:trace contextRef="#ctx0" brushRef="#br0" timeOffset="303.01">3000 3676 14093,'25'0'-128,"1"0"96,-3 0 352,28 0 96,0 0 545,-2 25 128,1-25-384,24 0-481,-23 24 32,22 1-95,3-25 95,-27 26-64,28-2-256,-30 1 96,-20 1 32,-3-26-64,-24 25 224,0 26 193,-24-29-161,-27 29-32,-25 0-64,3-2 97,-3 2-161,3-2-32,-3 0-128,27-23-321,23 23-1376,2-24-3140</inkml:trace>
  <inkml:trace contextRef="#ctx0" brushRef="#br0" timeOffset="7584.42">5394 7448 6181,'0'0'449,"0"0"255,0 0-415,0 0 159,0 0 641,0 0 96,0 0-800,0 0-129,0 0 128,0 0 193,0 0-129,0 0-159,0 0-161,26 0-32,-1 0 32,-1 0 32,1 0 32,-1 0-32,27 0-64,23-27-32,-23 27-96,22 0 64,-20 0-32,20 0 0,27 0 33,0 27-33,0-27 32,-2 0-32,28 0 0,-1 0 32,-1 0 0,25-27-96,2 27 64,22-24 0,3 24 0,-1-25 96,-2 25 288,-22-26-224,0 26-192,-53 0 32,26 26 32,-22-26-64,-2 0 64,0 25-64,24-25-128,-26 24 32,27-24 96,-25 0 32,24 0 32,2 0 32,-26 0 256,0 0 257,-2 0 31,2 0-159,-23 0-257,-28 0-64,0-24-96,-22 24-32,-3 0-128,-24 0-417,0 0-383,0 0-898,-24 0-4420</inkml:trace>
  <inkml:trace contextRef="#ctx0" brushRef="#br1" timeOffset="14962.84">19213 11366 1761,'0'25'1954,"-24"-25"-641,24 0 385,0 0 160,0 0 128,0 0-641,-26 0-544,26 0-161,0 0 129,26 0-161,-26 0 1,0 0-32,24 0 31,27 0-159,-26 0-65,50 0-256,23 0-96,-22-25 0,50 25-32,-26-24-224,-2 24 448,26 0-192,-24 0-32,26-25 0,-50 25 0,22 0 32,-23 0-96,1 0 64,-27 0 0,1 0-128,-25 0 32,1 0 32,-3 0 64,-23 0 0,0 0 0,0 0 64,0 0 128,0 0 128,0 0-31,0-24-97,0 24-128,0-27 32,0-22-128,0 23 32,0-23 0,0 0 32,0-2-64,0-25 96,0 1-160,0 2-32,-23-29 64,23-23 0,-26 25-96,1 1-193,-1 25 225,2-1 128,-3-1-64,5 27 64,-5-2 0,27 27 96,-24-1-64,24-1-64,0 26 96,0 0-96,0 0 0,0 0-32,0 0-96,0 0-32,0 0 0,-25 0-1,25 0 97,-26 26 32,-23-26-32,0 25 0,-27-25-256,1 24-33,-25-24-31,-24 0 320,24 0 64,-25 27 0,-25-27 0,25 0 32,1 0 0,26 0 0,-2 0 0,23 24 0,30-24 0,-4 0 0,24 0 0,3 0 0,24 0-32,0 0-64,0 0 32,0 0 96,0 25 64,24-25-64,-24 24 0,27-24 96,-3 25 32,-24 1-128,0 23 160,27 2 97,-27 23-97,22 1-128,-22 25 0,0 0 64,25 0 64,1 0-96,0-1-96,-1-23 96,-2-1 0,-23-1-128,26-23 32,-26 0 0,0-2 32,24-25-64,-24 1-544,27 1-1218,-27-26-7591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10:33.75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3317 2548 3651,'25'0'2178,"-25"0"-1377,0 0 544,0-24 257,0 24 191,0 0-415,0 0-450,0 0-319,-25 0-96,25-25-129,-24 25-128,24 0-128,-51 0-96,27 0-32,-26 0-96,-27 0-64,4 0 64,-1 0 64,-28 0 32,29 25 32,-27-25-64,25 0 160,1 0-32,23 0 64,2 0-32,23 24-32,1-24-96,1 0 0,24 0 0,-27 0 0,5 0-64,22 27 32,0-27-64,0 0 32,0 0 64,0 0 32,0 0 96,0 0-64,0 24-32,0-24 1,0 25 31,0 1-64,0-3 0,0 3-32,-27 23 0,27 2-1,0 0-31,0-2 0,0 26-32,0 1 0,0-3 32,0 3-32,0-27 96,0 28-96,0-6 32,0 7 32,0-5 0,0 3 0,0-1 0,27 0-32,-27-26 96,0 27-32,0-27 32,0 26 64,0-26 96,0 2-64,22 0-64,-22-2 0,0 2 32,0-2-64,0 2 0,27-27 65,-27 25 95,0-24-128,24 1 64,-24-1 32,0-1 0,25 3-32,-25-5-32,0-22-64,0 27 65,0-27 31,0 24 32,26-24 96,-26 0-128,0 0 32,27 25 129,-27-25-97,22 0 0,-22 0-32,25 0 32,1 0 97,-1 0-97,-25 0 0,26 0 0,-3 0-192,-23 0 96,26 0-32,-26 0 32,25-25 0,-25 25 1,24 0-1,2 0 0,-3-24-32,-23 24-128,0 0 64,26 0 32,-1 0-96,-25 0 64,24 0 0,-24-27-32,0 27 0,27 0 64,-27 0-64,22 0 32,-22 0 0,27 0 0,-3 0 0,1-22-64,1 22 128,-3 0-64,3 0 0,-1 0 32,1 0-64,-26 0 64,25-27-64,-3 27 32,5 0-32,-1 0 64,23 0-64,-24 0-65,25 0 162,-25 0-97,24 0-33,2 0 97,-2 0-128,0 0 192,2 27-128,0-27 64,-2 0-32,26 0 0,-26 0-32,26 22 32,-26-22 32,27 0-32,-1 0-64,-1 0 161,3 0-97,-4 0-33,3 27 66,-27-27-33,26 0 0,25 0 0,-26 0 32,3 0-32,-4 0-32,3 0 32,-3 24 32,3-24-64,-1 0 32,-1 0 0,3 0 0,-4 0 0,1 0 0,1 0 0,1 25 32,-1-25-64,-26 0 32,27 26-33,-1-26 66,-26 0-1,26 0-32,-26 24-32,27-24 64,-27 0-64,0 0 64,2 0-32,-1 0 32,-1 25 64,2-25-256,-2 0 224,-24 0-32,26 0-128,-27 0 160,1 0-96,-1 0 64,3 0-32,-3 0-64,-24 0 64,25 26 32,-25-26-32,26 0-129,-26 0 161,0 0-64,0 0 129,0-26-194,0 26 97,0 0 97,0 0-97,0 0 0,0-25-33,23 25-31,-23 0 32,0-24 0,0 24 0,0-26 32,0 1 64,0 1-32,26 24 32,-26-27 1,0 5 95,0-29-256,0 26 128,0-26-64,0 27 32,0-25 32,0-27-64,0 26 32,0 1 32,0-27-32,0 3-32,-26-3 32,26-26 0,0 29-32,0-27 0,0 25 0,0-25 128,0 51-64,0-29-64,0 7 32,26 18 0,-26-20-321,0-3 546,0 3-418,0-3 33,26 1-224,-26-1-1,0 1 1,0 0 320,0 1 96,0 23 64,0 2 192,0 25-31,0-1 63,0 25-256,0-26-96,-26 26-64,26 0-96,0 0 32,0-23-97,0 23 289,0 0-32,0 0 64,0 0-64,0 0 129,0 0-97,-26 0-64,26 0 32,0 0 32,-23 0-64,-3 0 96,1 0-96,-26-26 32,2 26 0,0 0-225,-2 0 161,2 0 32,-28 0-32,4 0 96,-27 0 0,24-25-32,-22 25 0,-26 0 96,24 0 65,-26 0-322,1 0 257,-24 0-192,-1 0 192,1-26-128,0 26 64,-26 0 65,-1 0-65,3 26 160,-29-26-160,29 25-64,-1-25 128,-3 26-64,30-3-128,-28 3 32,50-26 64,-25 0-96,25 0-193,1 0-1184,0 0-4805</inkml:trace>
  <inkml:trace contextRef="#ctx0" brushRef="#br0" timeOffset="9529.54">6635 6444 12299,'0'25'1217,"26"-25"-1761,-3 0 928,3 0 417,25 0 32,-4 0-129,30-25-191,-3 25-161,1 0-256,-26 0-64,27-24-32,-27 24-192,-23 0-833,25 24-1089,-51-24-2082,23 0-3972</inkml:trace>
  <inkml:trace contextRef="#ctx0" brushRef="#br0" timeOffset="9773.54">7083 6495 9096,'-49'51'320,"49"-2"769,0 0-448,25 2-160,-1-2 31,3-25 193,-3 27-257,25-2-160,-24-22 65,1 22-97,-26-23 224,0-3 289,0 3-96,0-1-33,-51-25-95,27 24-321,-25 2-160,-27-26-32,27 0-96,-2 25-288,2-25-161,25 0-736,-3 0-833,1 0-1858,26 0-5475</inkml:trace>
  <inkml:trace contextRef="#ctx0" brushRef="#br0" timeOffset="10040.57">7658 6619 2562,'27'-49'7591,"-54"25"-5957,27 24-161,0 0-352,-24 24-352,24 1 224,-27-1-96,27 27-417,-24 23-31,24-23-129,-25-2 64,25 26 1,0-24-289,0-28-32,0 28-64,25-1-257,-25-25-735,24-1-578,3 1-640,24-25-1057,-29-25-6086</inkml:trace>
  <inkml:trace contextRef="#ctx0" brushRef="#br0" timeOffset="10473.59">8158 6695 14221,'24'-51'1313,"-24"51"-1601,-24 0-32,24 0 63,-27 0 33,3 51 256,-1-27-32,1 52 0,-1-27 64,25 2-64,0-2 128,25 0-64,-1 2-32,25-27 65,2-24 159,-2 26 288,2-26 65,-2-26-97,2 2-63,0-1-129,-29-1 64,5 3 1,-3-28-193,-24 0-32,0 2-224,-24 25-224,-25-27 128,-2 26 32,-23 1-97,22 24 33,-22 0 128,23 24 0,27 1 32,-1-1 128,25 27-96,0-26 128,25-1 32,26 3 65,-2-3-33,0 1-64,26-25-96,0 0 64,-26 0-416,2 0-641,-26-25-1217,24 25-2210</inkml:trace>
  <inkml:trace contextRef="#ctx0" brushRef="#br0" timeOffset="10711.61">8455 6371 15246,'51'0'576,"-26"24"225,24-24 545,26 25-1,-24-1 160,23 27-608,-22 0-416,22-2-193,-23 26-64,-2-26-160,-25 27 0,-24-27-32,0 26 0,-24-24-224,-25-2-417,22 26-736,-24-26-256,-22 2-1218,22 25-4932</inkml:trace>
  <inkml:trace contextRef="#ctx0" brushRef="#br0" timeOffset="14233.81">6035 15832 3331,'0'0'3299,"0"0"-2370,0 0 320,0 0-96,0 0-384,0 0-129,0 0-159,0 0 95,0 0 65,0 0-1,0 0 129,0 0-32,27 0-129,-27 0-31,0 0-193,0 0-95,24 0-193,-24 0-32,25 0-32,-25 0 32,26-24-64,-3 24 32,-23 0-32,26 0 32,-1 0-64,1 0 96,-2-25-64,-1 25 0,3 0 0,1 0 0,22 0 0,-25 0 0,1 0-32,1 0 64,-1 0-64,-1 0 64,25 0-32,-22 0 0,22 0 32,-23 0-32,23 0 0,-23 0 0,23 0 0,0 0 0,2 0 0,-2 0 0,2 0 32,23 25-64,1-25 64,-1 0 32,3 0 0,-4 0 64,27 0 129,0 0-97,-24 0-96,22 0-32,2 0 32,1 0-96,-1 0 32,-2 0 0,27 0 0,-25 0 32,-1-25-32,26 25 0,1 0 96,0 0-192,-1 0 160,-1 0-96,1 0 64,-1 0-64,0 0 64,25-26-64,-22 26 64,-3 0-128,0 0 192,1 26-96,-1-26-32,1 0 64,23 0-32,-21 0 0,22 25 96,0-25 32,1 0 224,1 24-223,-27-24-322,27 0 450,-26 0-129,-1-24-352,-26 24-129,-23 0-287,1 0-642,-27 24-1632,-25-24-8457</inkml:trace>
  <inkml:trace contextRef="#ctx0" brushRef="#br0" timeOffset="20505.16">3692 5394 2274,'0'27'864,"0"-27"-31,0 0 288,0 0 161,0 0 127,0 0-224,25 0-64,-25 24-160,0-24-384,0 0-97,0 0 32,0 27 1,0-27-65,0 24-63,0-24-33,0 0-32,24 25-95,-24-25-97,0 24-64,0-24-32,0 27 0,0-27-32,0 24 32,0 1-32,25-25 96,-25 26-288,0-26 480,26 23-288,-26-23 32,0 26 32,0-26-64,0 24 64,0 1-64,0-25 32,25 26-32,-25-1 96,0-25 32,0 24 33,24 1-33,-24 1-32,0-26-32,0 25-64,25-1 32,-25 3 32,0-3-32,0-24 32,24 25 0,-24-1 64,0-24-64,27 25 0,-27 1-32,0-1 96,0-25-95,24 24 31,-24 1 32,0-1 0,0 2 0,25-26 0,-25 25 0,0 1 64,0-3-160,0-23 128,24 26 64,-24-1-95,0-1-33,0-24-32,0 27 0,25-3 32,-25 1 0,26-25-32,-26 24 0,0 1 64,0 1-32,0-1 0,27 1-64,-27-2 64,0 1-64,0-1 0,24 1 32,-24 1 64,0-1 0,23-1-96,-23 1 289,0 26-193,24-27-96,-24 1 96,27-1-64,-27 3 32,0-3-32,26 27-64,-26-28 160,24 28 0,1-27-96,-25 2-32,24 23 32,-24-24 32,25 26-32,-25-27 0,0 27 32,26-26-64,-1 24 96,-25-23-63,24 23 31,-24-24-64,25 26 32,-1-27 32,-24 25 64,27-23-160,-3 23 64,-24-22-32,25-1 128,-1 21-96,-24-20-64,25-3 64,-25 25 32,26-22 64,-26-3-96,27 1-32,-3 1 64,-24-1-32,23-1-64,-23 1 32,24-1 96,-24 2-64,27-1-32,-27-1 64,0 1-64,26-1 32,-26 27-32,24-26 64,-24 1-96,25-3 97,-25 3-65,24-1 96,-24-25-96,25 26 64,-25 23-64,26-24 0,-1 1 160,-25-1-224,24-1 96,-24 1-32,25-1 32,-25 27-64,24-27 96,-24 1-64,27-1 0,-3 3 32,1 22 0,-25-23 0,24-3 32,1 30-64,1-31 32,-26 5 0,27-3 32,-5 27-64,3-27 32,-25 1 0,26 1 96,-1-1-32,1 24-128,-3-25 96,3 3 65,-26-3 31,24 25-160,1-24 0,1 1 96,-3 23-32,3-22 64,-1-5 0,-25 5-96,24-1 64,3-3 32,-5 3-160,-22-2 128,27 1-128,-3 1 64,-24-1-32,25-1 0,1 1 32,-26 1-32,26-1-32,-3 24 128,-23-23-31,25-1-1,1-1-64,-1 1 0,-25-1 0,26 27 96,-3-26-128,3 1 96,-26-3-128,24 3 96,1 0-32,1-3 0,-26 3 0,23 23 0,3-22 32,-1-5 0,-25 5 0,24-3-64,3 3 64,-5-3-32,-22 1 32,27-1-64,-3 3 32,1-3 32,-25 1 0,26-1-32,-3 1 64,-23 1-64,26-2 0,-26 1 0,25 1-64,1-26 128,-26 23-64,24 3 0,-1-1 0,-23-1 0,26 3 0,1-3 0,-27 1-64,24-25 160,1 26-64,-1-3-64,-24 3 64,25-26-96,1 25 160,-1-1-128,-1 3 64,1-27 32,-1 24-96,3-24 0,-3 25 64,1 1-96,1-26 160,-3 24-96,3 1 0,0-25 64,-1 24-96,-1-24 32,-1 25-32,3 1 64,1-26-32,-3 25 0,1-25 64,24 24-64,-23-24 0,-1 25 0,-1-25 32,1 24 32,26 3-64,-27-27-32,1 24 64,24-24-64,-23 25-32,25-25 160,-28 0-128,27 26 64,-23-26-32,-3 23 32,25-23-32,-24 26 0,26-26 64,-27 26-128,1-26 128,-1 25-96,3-25 96,-3 24-96,25-24 64,-24 25 0,1-25 0,0 0-32,-1 26 0,-2-26 64,3 25-31,-2-25-1,3 0 64,-3 24-64,1-24-128,-1 25 192,1-25-128,-25 0 64,26 26 32,-1-26-96,-1 0 32,1 0 128,-25 25-96,24-25-64,3 0 64,-3 0-96,1 24 160,-1-24-160,1 0 160,1 0-128,-26 25 32,26-25 0,-3 0 0,2 0-32,25 0 64,-23 24 32,-5-24-96,5 0 0,-3 0 32,27 0 32,-28 27 128,3-27-224,-1 0-32,-1 0 128,27 0-64,-26 24 96,-1-24-64,1 0 0,27 0 0,-29 25 0,1-25 0,27 0 0,-24 0 32,22 0-32,-25 26 64,27-26-64,-28 0 0,3 0 0,23 0 0,-22 0 32,22 23-64,-25-23 32,1 0 0,24 0 0,-23 0-32,25 0 32,-27 0 32,-1 0-64,30 0 160,-29 0-224,25 26 96,-24-26 0,26 0 32,-27 0-64,25 0 96,-22 0-128,-3 0 96,27 0 64,-28 0-192,3 0 64,25 25 32,-27-25 0,-1 0 32,30 0-64,-29 0 32,25 24 32,-24-24 0,26 0-96,-27 0 64,25 0 0,2 26 0,-26-26 32,24 0-32,-23 0 0,25 25-32,-4-25 96,-21 0-64,25 0-64,-26 24 160,24-24-96,-23 0 0,23 0 0,0 27 64,-22-27-128,23 0 64,-2 0 0,-22 24 0,25-24 0,-29 0 32,29 0-64,-24 0 64,-3 25-64,1-25 32,-1 0 0,1 0 0,1 24 0,-1-24 32,24 0-32,-25 0-32,27 0 128,-27 0-160,25 0 32,-22 0 32,22 0 0,-25 0 0,3 0 0,24 0 0,-29 0 96,29 27-192,-26-27 96,26 0 32,-2 0 0,-25 0-64,27 0 64,-2 0-96,-25 0 64,29 0 0,-6 0-32,-20 0 96,-3 0-96,3 0 96,22 0-128,-25 0 32,1 0 0,24 0 32,-23 0-32,23 0 0,-23 0 32,-3 0 0,28 0-32,-27 0 64,3 0-64,22 0 64,-25 0 0,3 0-128,20 0 128,-21 0 0,1 0-96,22 0 32,-25 0-32,1 0 64,1 0 64,-1 0-128,25 0 32,-27 0 0,3 0 32,23 0 32,-22 0-96,22 0 64,2 0 32,-27 24-64,25-24 64,27 0-32,-27 0-96,2 0 160,-2 0 0,1 0-224,-1 0 256,0 0-96,4-24 0,-6 24 32,4 0-160,0 0 128,23 0-64,-24-27 96,-1 27-64,27 0 32,-27 0 32,-25 0-96,29 0 32,-6 0 128,-20 0-224,24 0 160,-2 0-64,0 0 0,-23 0 64,23 0-32,-25 0 32,27 0-32,-26 0 0,24 0 32,-25 0 32,3 0-289,22 0 482,-25 0-257,3 0 32,-3 0 32,25 0-64,-22 0 0,-3 0 0,1 0 64,1 0-32,-26 0-96,0 0 32,0 0 32,0 0 0,0 0 0,24 27-64,-24-27 0,0 0 64,25 0-64,-25 0-321,0 0-576,24 0-704,-24 0-1154,0-27-5509</inkml:trace>
  <inkml:trace contextRef="#ctx0" brushRef="#br0" timeOffset="24020.37">4616 15433 4868,'0'24'2082,"0"-24"-1954,0 0 1954,0 0 449,23 0-930,-23 0-640,24 0-256,3 0 63,23 0 97,-25 0-448,24 0-161,2 0-128,-2 0-32,2 0 32,22-24-32,-22 24-96,23 0 96,-23 0-192,-2 0 128,1 0-64,1 0-128,-28 0 32,28 0-96,-27 0-193,-24 0 97,0 0-160,0-25-738,0 25-575,-24 0-706,24 0-2177</inkml:trace>
  <inkml:trace contextRef="#ctx0" brushRef="#br0" timeOffset="24279.38">5240 15333 2626,'-26'0'1249,"26"-24"-1153,0 24 1346,0 0 127,26 0-672,-26 0-128,23 0 256,27 0-128,-25 24 160,1-24-129,23 25-287,-24-25 0,26 26-97,-2-26-95,-25 24 31,1-24 161,1 25-161,0-25-256,-26 24 0,23-24-159,-46 25-322,23 1-223,-52 1 31,27-5-415,-26 27-1955,-22 4-9096</inkml:trace>
  <inkml:trace contextRef="#ctx0" brushRef="#br1" timeOffset="31591.8">13420 14585 7655,'0'0'993,"0"0"-801,0-25 1281,0 25 257,0 0-129,0-24-447,0 24-354,-24 0-63,24 0-289,-25 0-223,25 0-193,-26 0-64,-23 0 0,24 24 32,1-24 0,-3 25 0,-22 24 0,25-23 0,-1 23 0,-1 0 0,26 2 0,0 23 0,0-22 32,26-3-64,-1 0 32,-1-22 32,-1-3-64,30 25 32,-4-22 32,0-3 0,2 1 32,22-25 0,-22 0 0,-2 0 32,2-25 0,0 1 0,-4-3 256,6 3-95,-29-1 127,1-26-32,-25 2 161,24-26-225,-24 26-160,-24-2 161,-1 27 31,1-27-192,-29 2 0,6-2 0,-4 26-192,0 1 128,2-1-96,-26 25-64,26 0 32,-2 0-128,2 0 160,0 25-32,22-1 32,1 1-32,26 1 0,0 23 32,0-24 0,0-1-257,26 3 578,25-3-257,-2 1 32,-24 1 32,26-3 64,-2 3-128,26-26 160,-26 26-384,2-26 544,0 0-288,-4 0 0,30 0-32,-28-26-64,-24 26-224,25 0-705,-25 0-1505,-25 0-6310</inkml:trace>
  <inkml:trace contextRef="#ctx0" brushRef="#br1" timeOffset="34183.95">12821 14359 6630,'-25'-49'1537,"1"49"97,24-25-289,-25 25-64,25 0 0,-24 0 161,24 0-385,0 0-288,0 0-193,0 25-95,0 1 31,24 23-31,25 0-193,2-23-64,-2 23 224,51 2-95,0 23 127,24 1-352,1 1 65,25-1-290,-25 0 161,-1-26-64,-24 0-32,0 2-64,-25-2-64,-1 2 0,28-2-32,-29-22-192,3 22 223,-27-25 33,-23 1-32,-2 1 128,-24-26-320,0 0-417,0 0-192,-24 0-576,-2-26-1602,1 1-3556</inkml:trace>
  <inkml:trace contextRef="#ctx0" brushRef="#br1" timeOffset="34501.97">14244 14509 13132,'-27'-24'993,"27"24"-224,-22 0 95,-3 0-31,-28 0-160,6 24-417,-4 3-256,-24-3 32,-25 25 449,0 27 287,2-3 33,-4 3-320,3 25 95,-1-52-192,26 0-223,-3 2-225,5-2-385,-30 27-480,27-25-704,26 22-2019,0-22-9064</inkml:trace>
  <inkml:trace contextRef="#ctx0" brushRef="#br1" timeOffset="38375.18">5937 10165 864,'0'0'1474,"0"0"-770,0 0 674,0 0 159,0 0-352,0 0-384,0 0-64,0-25 160,0 25 160,0 0-32,0 0-257,0 0-191,-26 0-193,26 0 33,0 0-1,-23 0-192,23 0-192,-26 0-96,1 0 32,1 25-64,-2-25 32,3 24-64,23-24 64,-26 27-32,26-5 32,0 5 64,0-27-64,26 24 32,-3 3 32,3-3 0,-2-24 0,27 0 96,-28 0 64,3-24 32,23 24 0,-22-27-64,-5 3 32,-22-3 1,0 5 31,0-5-32,0 3-32,-22-1 0,-5 25 32,3-26 32,-27 26-95,28 0-161,-28 0-33,27 0-31,-2 26-160,3-1 0,23-25-33,0 24 1,23 3 96,-23-5 128,26 5 32,-2-27 0,1 0 64,1 24 96,-3-24 64,3-24 128,-1 24 33,-1-27-161,-24 27 0,0-22 32,0-5-96,0 3-64,-24-1 32,-1 25 0,-1-26 96,-23 26-192,24 0-96,-25 26 64,27-26 0,23 25-32,0-1 32,0-24 64,0 27 32,23-5 0,3-22 32,-2 0 0,1 0 96,24 0 65,-23 0-1,-1-22 64,-25 22 96,0-27-95,0 3-97,0-1-96,-25-1 0,-1 26 0,3 0-64,-3 0-64,1 0-160,1 0 192,24 0-160,-26 26 32,26-1-65,0-25 1,0 24 32,26 3-64,-2-27-513,1 22-1153,1-22-3202</inkml:trace>
  <inkml:trace contextRef="#ctx0" brushRef="#br0" timeOffset="48204.75">6284 9790 4356,'0'0'2626,"0"-25"-2209,0 25 383,26 0 738,-26 0-289,27-24-576,-3 24-257,1-25-192,24-1-64,2-23 97,22 24 95,3-26-96,-1 27 0,0-25-31,1-4-65,-3 31 0,-22-29-96,23 26-64,-50-26 0,27 27-288,-51-1-929,25 1-2115,-25-3-6019</inkml:trace>
  <inkml:trace contextRef="#ctx0" brushRef="#br0" timeOffset="48449.77">6885 9141 9160,'49'-24'-96,"-24"24"0,26-25 224,-2 25 833,2-26 705,-2 26-577,26-25-289,-24 25 65,22 25-32,-22-25-96,-26 26-193,-1-1-384,-24-1-32,0 25 33,0-22-33,-24 22-32,24-25 0,-25 1-128,1 1-192,-3-1-513,27-1-1185,0 3-1825</inkml:trace>
  <inkml:trace contextRef="#ctx0" brushRef="#br0" timeOffset="49272.81">8482 8742 6566,'-27'-27'1089,"27"27"-288,-22 0-193,-5 0 193,3 0-161,-2 0-447,1 27-193,2-3-32,-3 1 32,0 24 64,1 4 160,1-4-128,24 26-32,-25-26-64,25 2 32,25 22 0,-1-46-32,27 22 64,23-25 0,-24 1 224,26-25 193,-1 0 288,-1 0-129,1-25-416,-1 1-95,-22-25-33,-5 22 64,4-22 0,-24 0 96,-27 23-64,0-23-31,-27-2-161,-24 0 0,4 2 96,-30 23-64,-23 3-64,2-3-96,23 26 31,-25 0 33,26 26 64,-3 23-128,53-22 64,-1 22 64,50-25 0,-1 27 96,27-27 96,23 1-63,3-25-33,21 26-32,-23-26 32,25 0 0,-26 0-96,-22 0-288,-5 0-1698,4 0-2915</inkml:trace>
  <inkml:trace contextRef="#ctx0" brushRef="#br0" timeOffset="52865.02">6808 7543 3138,'-23'0'2595,"23"0"-1986,0 0 31,23 0 225,-23 0 704,0 0-31,26 0-930,1 0-319,22 0-193,0 0 0,26 0 0,1 0 384,22 0 1,26 0-289,27 0-96,0-24 0,24 24-32,-2 0-32,3 0-32,-3 0 32,2 0 32,1 0-32,-52 0-128,0 0-320,-48 0-129,-1 0-479,-52 0-2596</inkml:trace>
  <inkml:trace contextRef="#ctx0" brushRef="#br0" timeOffset="59314.39">2420 10165 2017,'0'24'897,"0"-24"-416,0 27 928,0-27 353,0 22-289,0 5-832,0-27-417,0 24-64,0-24 96,0 27 225,0-27 31,0 0-191,0 0-129,0 0 32,27 0-64,-27 0 0,0 0-32,0 0-96,0 0 65,0-27 127,0 27 32,0-24-160,0 24 64,0-27 128,0 27 65,0-22 31,0 22 1,0 0 31,0 0-288,0 0-160,0 0 32,0 0 96,0 22-96,0 5 0,0-3 0,0 27 0,0 25 0,0 22-32,22 3 64,-22 24-32,0 24 0,0 1 0,0-25-96,0-1 96,0 2 32,25-26 0,-25-26 0,0 26-32,26-25 32,-26 25 32,0-25-96,25 1 96,-25-3-64,0 3-128,26-27-224,-26 2-97,0-2 65,0-23 224,0 23 64,0-23 64,23-3 64,-23 3-32,0-26 0,0 0-1089,0 0-1826,0 0-2178</inkml:trace>
  <inkml:trace contextRef="#ctx0" brushRef="#br0" timeOffset="59682.41">2420 12138 5861,'0'25'769,"0"-1"-289,0 1 1826,0 1 673,0-1-1185,27 24-673,-5 2-320,3-1-257,1-27-127,-1 28-65,24-27-288,-23 3-64,-1-27 64,-1 0-64,-24 24 0,26-24-96,-3-24 96,3 24-64,-26-27-96,25-22-417,-1 0-928,-24 23-1986,0-23-5894</inkml:trace>
  <inkml:trace contextRef="#ctx0" brushRef="#br0" timeOffset="60209.44">2369 10465 4612,'-24'24'737,"24"-24"-769,0 25 320,0-25 1698,0 0-449,0-25-864,0 25 96,0-24 191,24-1 1,-24 1-288,0-3-129,0-22-63,25 25-225,-25-3 161,0-24-129,26 29-128,-26-5 64,0 3-192,0 24-160,27 0 288,-27 0 64,0 24-224,22 25 65,3 2-258,26 0-159,-25-2-609,23-22-1345,-24 22-6502</inkml:trace>
  <inkml:trace contextRef="#ctx0" brushRef="#br0" timeOffset="61894.54">8158 9565 5445,'0'0'2210,"24"0"-2434,-24 0 896,0 0 994,25 0 256,24 0-641,3 0-577,-4-24-191,29 24-33,-4 0-223,27-26-33,0 26-192,0 0 0,-27 0-32,27 0-256,-49 0-737,23 0-1281,-23 0-4453</inkml:trace>
  <inkml:trace contextRef="#ctx0" brushRef="#br1" timeOffset="67039.83">8879 11739 5285,'-24'-27'2146,"24"3"-417,-23 24 321,23 0-160,-26 0-353,0-25-864,26 25-513,-25 0-128,1 25-32,24-25-64,-25 0 0,25 24 32,0 3 64,0-3 0,0 1 0,0 1-32,0-3 0,25 3 0,-1-1 64,1-25 0,1 24 192,0-24 129,-3 0-97,1-24-96,-24 24 0,27-25 1,-27-1-97,0 26 64,0-23-64,0-3-64,-27 1 32,27 1-64,-24-3 32,-25 27-96,23 0 0,1 0 0,1 0-64,-1 0 0,1 27 32,24-3 32,0 1 32,0 1-1,24-3 33,1 3 33,24-26-1,-23 0 64,23 0 96,-25 0 64,3 0 96,-3-26 33,3 3-65,-27-3-192,0-23 0,-27 22-32,3 3-64,-3-1 0,3 25-384,1-24-64,23 24-1186,-26 24-3362</inkml:trace>
  <inkml:trace contextRef="#ctx0" brushRef="#br1" timeOffset="71349.08">6808 7643 7911,'-23'0'1249,"23"-25"-1025,0 25-63,0 0 703,0 0 193,23 25 0,3-25-384,25 0-257,-2 0-191,2 0 31,23 0-64,26 0-32,1-25 257,24 25-225,-1 0-64,25 0-64,-23 0 32,23 0 0,-24 0-32,-1 0 0,2-26 0,-1 26 0,-1-23-32,-50 23-32,1-26-192,-50 26 96,-1 0 96,1 0-224,-25 0-289,0 0 65,-25 0 64,25 0 31,-24 0 129,-1 0 96,1 0 0,-3 0-321,3 0-63,-1 0 288,-24 0 128,-2 0-225,0 0-159,-22 0 160,22 0 127,-24 0 1,1 0-256,-26 0 31,0 0 385,0 26 160,-24-26 225,24 0 351,-24 0 129,24 0-96,-2 0 224,4 0-288,-2 0-321,25 0 32,26 23-96,-2-23-159,26 0-65,25 0-160,-24 26-1,48-26 1,-24 0 96,51 0 96,-26 0-96,48 0 0,3 0 0,-1 0 65,23 0-33,28 0-32,-1 0 96,-1 0 64,27 0 64,-2 0 128,2 0-95,-27 0-161,27 0 0,-27 0-32,1 0-32,-27 0 32,1 0-64,1-26 0,-49 26 0,0 0-224,-28 0-97,-23 0-95,0 0-385,0 0-1153,-23 0-1569,-28 0-3363</inkml:trace>
  <inkml:trace contextRef="#ctx0" brushRef="#br1" timeOffset="72506.14">8979 11264 10345,'-22'0'1121,"22"0"-480,0 0 160,0-27 96,22 27 31,5-24-575,-3-1-225,27 1-96,-2-27 96,0 2 0,27 0 96,-27-2 33,26 0 31,-24-24 0,-4 26-160,6 0-96,-4-2-64,-25 26 32,1-1-160,1 3-32,-1-3-96,-25 1-321,0 25-544,0 0-833,-25 0-1569,25 0-3043</inkml:trace>
  <inkml:trace contextRef="#ctx0" brushRef="#br1" timeOffset="72765.16">9530 10514 7655,'-27'-25'1505,"27"25"-736,27 0-545,-3 0 193,1-24 383,-1 24-479,1-25-289,26 25 0,-27-24 192,25 24 192,-22 0-31,22-27-161,-23 27-160,23 0 32,-23 27 32,-26-27-96,0 24 32,0-24 128,0 49-64,-26-24-160,0 1 32,26 23-64,-23-23-32,23-3-352,-26 3-513,26-1-801,26-25-2113</inkml:trace>
  <inkml:trace contextRef="#ctx0" brushRef="#br1" timeOffset="73458.2">10327 10091 5925,'25'-26'801,"-25"26"-481,0-26 673,0 26 320,-25 0-63,25 0-610,-24 0-448,-3 0-96,3 26-32,-1 0-31,1 23-33,-1 0 0,25 0-65,0 2 33,0 0 0,25-2-32,24 2 64,2-2-64,-27-24 64,25 1-224,28-2 160,-30-24 96,4 0 32,0 0 64,-26-24 96,24-2 97,2 1 223,-27 1 257,1-25-32,-1-2-257,-24 2-224,0-2-223,-24 2 31,-25-2-128,-2 0 0,2 28 32,-27-3 96,-22 26 0,21 0 288,4 0-384,-3 26-64,27-3 32,23 3-64,26 23 96,0-22-96,51 22 128,-2-25 32,26 3-96,-1-3 32,3 1 32,-4-25-96,3 0 64,-1 0 32,-1 0 0,-23 0-32,-27 0-545,2 0-1408,-26 0-3653</inkml:trace>
  <inkml:trace contextRef="#ctx0" brushRef="#br0" timeOffset="124479.11">10627 2774 8680,'-49'25'4548,"49"-25"-3715,0 0-385,0 0 641,24 0-288,25 0-160,27-25-257,-3 25-256,4-26-32,23 3-96,-26-3 64,1 0-64,-1 26-288,-23 0-577,-27-23-448,1 23-192,-25 0 223,0 0 257,-25 23 481,-24 3 384,23 0 384,1-3 288,-24 28 97,25 0 0,24-2-1,0 0-224,0 2-31,0 0-1,24-2 161,1 0-97,-1-23-128,-24-1-128,25-1 1,-25 1-33,-25-25 288,1 0 0,-1 24-287,-26-24-386,-22 26-415,22-26-1058,0 27-1377,2-27-3715</inkml:trace>
  <inkml:trace contextRef="#ctx0" brushRef="#br0" timeOffset="124740.13">11724 2748 14413,'-49'0'160,"49"0"129,-27 26 479,5 23-31,-5 2 64,3 23-449,24-23-288,-27 24 32,27-1-64,27 1-32,-3-50-160,3 25-224,22-23-321,-25-5-544,27-22-705,-2 0-2530</inkml:trace>
  <inkml:trace contextRef="#ctx0" brushRef="#br0" timeOffset="125100.15">11972 2799 12011,'0'51'4580,"0"-27"-4964,0 25 416,-24 2 64,24-2 0,0 27 64,24-27 32,29 26 1,-6-50-97,4 25 64,-2-50 64,2 27-64,23-54 128,-23 27-159,-1-50-33,-1 1 96,-49-2-224,25 2 64,-50-27-256,-1 27-33,-23-2 129,-26 2 0,1 25 160,1 24 288,22 0-95,0 24-129,2 1-64,49 24 64,0 2 0,26 0 32,-3-2 96,52-25-96,1 1-160,22 1-128,-23-26-160,0 0-641,1-26-2338,-27 1-6246</inkml:trace>
  <inkml:trace contextRef="#ctx0" brushRef="#br0" timeOffset="125309.16">12398 2499 12107,'74'49'3075,"-23"2"-1762,22 23-224,1 1-352,28-24 672,-53 24-320,26-1-768,-49 1-225,-3-24 32,-23-2-96,-23 2 64,-3-26-320,-23 24-1,-26-25-960,-1 2-1409,27 1-6214</inkml:trace>
  <inkml:trace contextRef="#ctx0" brushRef="#br0" timeOffset="125807.19">13895 2899 13292,'0'-25'288,"0"1"-544,-26-3 448,-23 27-384,0 0 96,-4 0 64,28 27-64,-22-3-32,47 25 64,0-24 0,0 26 64,25-27 96,22 3 128,6 22 128,-4-25 1,0 1 63,-23 1 64,23-1-63,-49-25-97,0 0 0,0 24 545,-49-24-320,-2 0-609,2 0-417,-2 0-576,0 0-961,29 0-3203</inkml:trace>
  <inkml:trace contextRef="#ctx0" brushRef="#br0" timeOffset="126059.21">14044 2548 11082,'73'-73'1409,"-20"48"-1088,-28-1 1152,-3 26-1377,5 26-288,-27 23 256,0 27-64,0 22-545,0 3 65,0-1 160,0 0-97,-27-24 353,27-27 64,0-25 160,0 1 353,0-25-1,0 26-255,0-26 255,0-26-544,27 1-801,-27 1-576,24-1-1762,-24 1-2242</inkml:trace>
  <inkml:trace contextRef="#ctx0" brushRef="#br0" timeOffset="126376.22">14319 3050 7174,'25'49'1057,"-25"-25"-128,24 1-576,1-25-97,25 26 256,-1-26-352,-24 25-352,26-25-96,-2-25 0,2 25 288,-25-26 384,-26 26 193,23-25 1248,-23 25 33,-23 0-513,23 0-224,-26 0-448,-1 0-289,27 0-191,-24 25-33,24-25-160,0 0 96,0 0-32,0 0 128,0 0 0,24-25-160,-24 1-32,27-1-64,-27 1 64,0 24-160,-27-27-449,3 3-544,24 24-288,-25 0-193,1 0-351,-1 24-3653</inkml:trace>
  <inkml:trace contextRef="#ctx0" brushRef="#br0" timeOffset="126766.25">14841 3050 15630,'0'0'1282,"0"0"-1058,0 0 0,0 24-64,0 1 160,27-1-224,-27 1-63,24 1-130,1-1-95,1-25-32,-2 24-128,-24-24 160,25 0 31,-1-24 289,-24 24-31,0-25-258,0-1-127,0 1-32,0 1-65,0 24-63,0-25 160,0 25 64,0 0-193,25 25 641,-25-25 97,26 24-1,-26 1 96,25-25-191,-1 26 95,1-26-96,-1 25 0,3-25-64,-27 0-160,26-25-96,-26-1-288,23 1-577,-23 1-544,0-25-225,-23-2-896,23 0-2371</inkml:trace>
  <inkml:trace contextRef="#ctx0" brushRef="#br0" timeOffset="126939.26">15141 2401 14541,'-25'0'705,"50"23"-801,-25 28 768,24 22 289,-24 3-96,27 25 32,-1-3-609,-26-22-31,23 24-321,1-25-481,3-1-384,-3 1-352,3-50-801,-5-1-1441,29 2-1282</inkml:trace>
  <inkml:trace contextRef="#ctx0" brushRef="#br0" timeOffset="127285.28">15565 3050 9224,'0'-27'2082,"0"27"-1185,0 0-64,0 27 1025,0 22-65,0-25-864,0 27-641,0-26-159,26-1 63,23 1-32,-24-25 224,-1 0 97,25-25-129,-22 1-256,24-27 96,-27-23-64,-24-1-128,23-1 65,-46-24-418,23 2-191,-51-3-65,27 1 545,-25 26 32,22 48 224,3 26 0,-1 0-224,-1 26 289,3 48 575,23 26-31,0 24 32,23-22-192,28 22-193,0-24-160,22 0-256,-22-51-192,-2 26-160,2-48-97,-26-5-544,-25 5-1377,-25-27-2947</inkml:trace>
  <inkml:trace contextRef="#ctx0" brushRef="#br0" timeOffset="127912.31">10925 4322 14573,'-48'-25'641,"22"1"-513,26-2 737,-24 26-833,-3 26-224,3-2 32,-1 1 63,1 26 33,24 22-256,0-22-160,0-26 191,24 26 225,-24-29 160,25-22 289,26 0 383,-27 0 322,25-49-354,-24 25 1,27-52 128,-27 3-65,-25-3-511,22 1-161,-22-25-160,0 27 64,-22-3-32,-3 25 0,25 27-96,-26-3-160,0 54-289,1 22 385,25 0 288,0 53 64,0-27-160,25 25 96,27-27-32,-5-22-32,4 23-64,25-23-256,-27-27-384,2 3-898,-2-5-2177,1-22-9738</inkml:trace>
  <inkml:trace contextRef="#ctx0" brushRef="#br0" timeOffset="128223.33">11324 4346 15214,'0'0'480,"0"0"-576,26-24 96,-1 24 32,-1 0 417,25-25-97,-22 25-224,22-24-32,-25-2 32,3 1-128,-27 1-32,0-1-96,0-1-96,-51 26 64,28 0 96,-30 0 32,4 26 160,0-1 513,23-1 159,2 27 33,-1-2-32,25 2-321,25-2-320,25 0-63,24-23-97,3-1 96,21-1-353,-22-24-127,-1 0-1025,23-24-2595,-47-1-8872</inkml:trace>
  <inkml:trace contextRef="#ctx0" brushRef="#br0" timeOffset="128432.34">11948 4198 13773,'-74'24'2146,"48"1"-2082,2 25 416,-1-1-256,25-22 481,0 22-257,25-25-223,25 1-161,-1-25-64,0 26-96,4-26-193,21-26-127,-50 1-865,25 25-673,-22-49 64,-27 25-1185,24-3-2402,-24 3 1986</inkml:trace>
  <inkml:trace contextRef="#ctx0" brushRef="#br0" timeOffset="128627.35">12223 4322 864,'-24'-25'1762,"24"50"160,-27-1 160,27 3-545,0-3-672,27 1-545,-27-1 289,24 1 896,-24-25 545,0-25-64,25 25-897,-25-24-544,0-1-129,0-26-96,0 27-31,0-25-129,-25-2-256,25 27 128,0-1 32,25-1-96,1 26-32,-3-25-128,3 50-929,-1-25-2435,-1 26-8711</inkml:trace>
  <inkml:trace contextRef="#ctx0" brushRef="#br0" timeOffset="129197.38">12472 4322 15502,'0'24'993,"0"-24"32,24 0-288,3 0 192,22 0 224,2-24-641,-4-1-256,6 1-31,-4-2-65,-25 1 32,-24 1-32,0-1-256,0-1-256,-24 26-1,-25 0-95,22 0 192,1 26-33,3-1 322,-1-1-194,24 27 225,0-27-64,24 25 32,25-22-160,2-3-320,-2 1-321,27-25-96,-26 0-31,-1 0-161,0-25 416,-22 1 481,-5-3 288,5 3 192,-27-1-96,0 1 129,0-2 31,-27 1-256,5 25-160,-5 25 64,3-25 128,-1 50 65,-1-25-129,26 26-32,0-27 32,26 25-64,-1-24 96,-1-25 0,3 26 64,22-26 0,-23-26 1,-1 26 31,-1-25 0,-24 1 0,23-1-192,-23-26 32,0 27-256,0-1-256,0 1 95,0 24 65,0-26 224,0 26-480,0 26 159,0-2 353,0 1 0,26-1 32,1 27-128,-3-26-1185,1-1-2467</inkml:trace>
  <inkml:trace contextRef="#ctx0" brushRef="#br0" timeOffset="129442.4">13445 4198 11723,'-49'0'-257,"24"24"514,25 1-33,0 1 769,25 23 352,24 2-1057,-25-27-192,2 25-256,23-24 96,-24 1 32,-25-26-96,0 25 192,0-25 481,-25 0 416,1 0-641,-27 0-576,2-25-930,25-1-1920,-27 26-5735</inkml:trace>
  <inkml:trace contextRef="#ctx0" brushRef="#br0" timeOffset="129759.42">13569 4373 12235,'51'0'481,"-25"0"832,-1 0 0,-3-27 289,3 3 415,28 24-895,-29-25-322,1 1 1,-25-2-192,0 26-417,0-25-288,-25 25-417,1 0-191,-3 0 223,-24 0 193,29 25 96,-3 1-33,25-2 129,0 1 96,47 26 96,-22-27 97,52 25-1,-28-24 32,26 1 32,-1-1-96,3-25 1,-3 0-1,-23-25-32,-2 25-192,-25-26-289,-24 26-1408,0-25-4741</inkml:trace>
  <inkml:trace contextRef="#ctx0" brushRef="#br0" timeOffset="131094.49">10800 5621 6726,'0'-25'7655,"27"1"-7943,-27 24 640,24-27 577,-24 27 288,26-24 32,-26 24-576,0 0-257,-26 0-544,26 24-96,-24 3 64,-3 22 128,3 0 64,24-23-609,0 23 289,0-23 256,0-26 64,24 25-64,3-25 224,-3 0 129,25-25-129,2-1-128,-25-23 160,-1 23-64,-3-23-64,5 0-192,-27 22 577,0 3-321,0 24-64,0-25-64,-27 25-224,27 0-257,0 25 353,27 26 192,-27-27-96,24 27 64,3-28-256,22 27 0,0-50 32,26 25-64,-26-25-417,2 0-416,22-25-1377,-20-25-1378,-6 27-3491</inkml:trace>
  <inkml:trace contextRef="#ctx0" brushRef="#br0" timeOffset="131296.5">11524 5097 10345,'-76'-51'1346,"27"51"-546,25 24 161,24 27-64,0 23 160,0 1-224,0 0-513,49 25-288,-25-49 64,29 25-96,-6-27 0,-20-23 32,-3-3-352,3 3-321,-27-26-223,0-26 159,0 26-1793,-27-49-1762,3 24 640</inkml:trace>
  <inkml:trace contextRef="#ctx0" brushRef="#br0" timeOffset="131397.51">11501 5521 416,'-53'-49'7239,"29"49"-3300,24 0-1760,24 0-1731,-24 0-224,53 24-128,-6-24-192,4 0 0,-2 0-384,2-24-1698,0 24-4901</inkml:trace>
  <inkml:trace contextRef="#ctx0" brushRef="#br0" timeOffset="131557.51">11775 5345 15150,'0'27'1249,"0"-27"-1025,24 0 769,25 0 256,2 0 129,-2 0-802,28 0-512,-30-27-128,4 27-672,-2-26-674,-22 3-1408,-27-3-4005</inkml:trace>
  <inkml:trace contextRef="#ctx0" brushRef="#br0" timeOffset="131714.53">11923 5121 13869,'25'100'1089,"-25"-25"448,24-26-832,3 27-545,-1-1-64,-3-26-160,-23 2-673,24-26-704,3 1-769,-27-3-2338</inkml:trace>
  <inkml:trace contextRef="#ctx0" brushRef="#br0" timeOffset="132095.54">12123 5545 6598,'27'0'6598,"-5"-24"-5829,29 24 1185,-26 0-1122,24-25 225,2 25-224,-27-24-513,25-3-63,-49 27-1,26-24-128,-26 24-352,-26-27-481,3 27 161,-3 0 31,-23 27-63,23-27-738,-23 24-511,49 3 1184,0 22 513,0-25 64,26 3 0,-3-3 0,28 1 128,-1 1 64,-27-26-32,28 23-160,-27-23 384,3 0 513,-5-23 96,-22-28-128,27 27 608,-27-27-480,24 2-96,-24 22-193,27-24 33,20 29-64,6 22-97,-4-27-32,0 27-287,2 0-193,-1 0-64,-1 0-225,-24 0-1024,-25 0-1057,0 27-3203</inkml:trace>
  <inkml:trace contextRef="#ctx0" brushRef="#br0" timeOffset="132845.59">11375 6444 17616,'-51'25'769,"51"-25"-1474,0 0 481,0 26 64,26-26 32,-1 0 288,-1 0 64,52 0-96,-27-26 128,2 1 33,-27 1-129,3-1 32,-27-26-160,0 27-192,0-1-160,-27 25-97,3 0 225,-27 0-160,28 25 160,-30-1 31,53 27 65,-24-2 32,24 2 64,24 0 32,29-2-64,-6-25 96,31 27 0,-29-51 225,0 0-1,2 0 64,-2-26-128,-25 1-224,2 1 97,-1-1-97,-25-25 0,0 25-193,0-1-63,0 1-128,-25 25-225,25 0-63,0 0-33,0 25 545,25 1 192,-25-1 32,24 25 0,1-25 192,-1-1 161,3 1-1,-1-25 321,-26 26 159,23-26 258,-23-26-194,24 1-415,-24-24-193,-24 25-256,24-27-128,-23 0-416,23 2-321,-26 25-480,26-3-1121,0 3-1602,0-1-7975</inkml:trace>
  <inkml:trace contextRef="#ctx0" brushRef="#br0" timeOffset="133597.64">12199 6495 4228,'24'25'416,"-24"-25"2787,25 0 64,-25 0-512,26-25-866,-26 25-896,23-26-96,-23 1-160,26 1-193,-26-1-351,0 1-289,0-3-353,-26 27-95,26 0-129,-23 0-288,-3 27-288,26-3 192,0 25 352,0-24 513,26 26 96,-3-25 32,28 23 32,-1-25 128,-1-24 288,0 0 65,0 0 191,-22 0 225,-3-24-192,-24-1 288,0 1-417,0-2 1,-24 1-513,24-1-321,-27 1-543,27 1-33,0-1-32,0 1-32,0 24-160,27 0 705,-3 0 288,3 0 384,-3 0-96,-24 0-96,23 24 64,3-24-32,-26 25-63,0-25-98,27 24-383,-27-24-96,0 25-225,24 1-160,-24-26 192,0 25 417,0-25 192,0 0 288,25 0 289,-25 0 255,24 0 1,-24-25 0,25 25-289,1-26-160,-1 1-63,-25 1-161,0-1-64,24 25-32,-24 0-289,0 0 97,26 49 224,-3 2-32,3 0-160,-1-2 32,-1 26-32,3-1 160,-27-23-32,22-2 160,-22 2 672,0-27 1154,-22 1 192,-29 1-512,26-26-385,-24 0-256,-1 0-257,-26-26-287,3 26-1,-3-25-352,25 1-96,-22-3-512,22 3-545,26 24-705,25 0-2306,0 0-9833</inkml:trace>
  <inkml:trace contextRef="#ctx0" brushRef="#br0" timeOffset="133950.66">13993 6269 14093,'0'0'2594,"26"26"-2754,-26-1 192,25-1 32,1 27-96,-26-2 0,23-24-224,1 26-225,3-51 97,-27 26-289,26-26-928,-26 0-2018</inkml:trace>
  <inkml:trace contextRef="#ctx0" brushRef="#br0" timeOffset="134065.66">13968 6071 12587,'0'0'-1217,"25"25"-897,1-1-3395</inkml:trace>
  <inkml:trace contextRef="#ctx0" brushRef="#br0" timeOffset="134209.67">14295 6220 12940,'24'0'736,"1"0"65,24 0-32,-23-25-193,23-1-447,0 26-514,2 0-1793,-27-24-2819</inkml:trace>
  <inkml:trace contextRef="#ctx0" brushRef="#br0" timeOffset="134383.68">14419 5896 10730,'-75'0'1986,"75"24"-1314,-25 3 417,25 22 353,0 26-257,0-1-609,25 1-255,-1 0-257,1-26-160,1 27-321,-2-52-352,1 27-1056,-1-26-1635,1-25-6085</inkml:trace>
  <inkml:trace contextRef="#ctx0" brushRef="#br0" timeOffset="135161.73">14568 6420 13388,'49'-25'449,"-25"1"1536,3-3-703,-1 27-193,-3-24-256,1-1-673,-24-1-96,27 3-256,-27-3-577,-27 26-576,3 0-353,-25 0 321,22 26 608,-22-3 577,25 3 288,24 23 0,0 2 320,24-2 97,25-24-161,4 26-192,21-25 0,-23-26 1,-2 0 159,0 0 32,-23-26-160,-2 1 33,-24-1 63,0-23-32,-24 24-128,-2 1-96,26-3-160,-25 3-64,25-1-160,0 25-97,0 0 65,25 0 256,25 0 96,-25 0 64,24 0 192,2 0 224,-2 0-287,-25 25-226,3-25 1,-27 24 96,-27 3-160,3 22-320,-1-25 64,1 27 31,-1-26-127,25 1-1,0-2 225,0-24 288,25 0 160,-1 0 32,1-24 353,-1-2 224,3 1 128,-1-1-161,-3-23-319,-23 24-257,0 25 160,0-24 129,24 24-257,-24 0-352,0 0-96,0 0-33,0 0 257,27 24 96,-27 1-96,24-1 0,25 1 33,-22-25-66,-3 26-63,1-26-288,1 0-289,-3 0-448,-23-26-320,0 26 416,0-25 993,-23 1 160,-3-1-96,26 1 160,0-3 673,0 27 576,0-24-384,26-1-576,-3 25 95,3-26-31,23 26 64,0-23-193,26 23-128,-26-26-224,-22 26-288,-3-25-513,3 25-896,-27 0-2115,-27-26-4900</inkml:trace>
  <inkml:trace contextRef="#ctx0" brushRef="#br0" timeOffset="135335.74">15565 5947 10409,'26'24'2883,"-3"1"-2114,3 24 992,-1 2 65,-25 22 320,24-22-544,-24 24-1218,0 1-320,27-27-224,-27 0-192,22 2-673,5-25-801,-27-26-2018,24 0-3202</inkml:trace>
  <inkml:trace contextRef="#ctx0" brushRef="#br0" timeOffset="135465.74">15916 6295 11274,'0'25'1442,"24"-1"-1122,-24 3 481,0-3-449,0 1-288,25-1-1121,-25 1-3876</inkml:trace>
  <inkml:trace contextRef="#ctx0" brushRef="#br0" timeOffset="135579.75">15940 6096 2466,'25'0'4997</inkml:trace>
  <inkml:trace contextRef="#ctx0" brushRef="#br0" timeOffset="135817.76">16138 6145 3299,'26'50'3555,"-26"-25"-736,0 1-865,0-3-673,0 28-256,0-27-481,25 27-480,-25-26 32,24-1 65,3 1 703,-5-25 482,5 0-193,-1 0-256,23-25-97,-26-24 33,-23 25-288,0-27-289,0 0-96,0 28-288,-23-28-321,-26 25-415,23 26-962,-1 0-2018,5 0-4804</inkml:trace>
  <inkml:trace contextRef="#ctx0" brushRef="#br0" timeOffset="136071.78">16464 6395 8648,'24'25'961,"-24"-25"992,-24 0 578,24 0-577,0 0-897,0-25-865,0 1-64,0-3-64,0-22 0,24 23-128,1-23 64,0 24 128,-25-1 513,26 2-1,-2 24-191,1 0-1,-25 0 1,24 24 31,1 2-128,-25 25-287,0-2-226,0 0-768,0 2-2017,-25-2-11116</inkml:trace>
  <inkml:trace contextRef="#ctx0" brushRef="#br0" timeOffset="136185.78">17012 6395 20755,'25'0'-160,"-25"0"-929,0 0-2819</inkml:trace>
  <inkml:trace contextRef="#ctx0" brushRef="#br2" timeOffset="147682.44">11874 10540 8263,'0'-26'2563,"0"1"-1602,0 25 288,0 0 224,0 0-800,0 0-289,0 25 1,0 1-161,0 23 64,0 0 225,-26 26 31,2 27-95,-1-4-129,-24 28 64,-2-26-96,0-2-95,29 4-97,-29-27 0,24-26 64,3 27-224,24-27 32,-23-23-64,-3-1-257,26-1-287,-27 1-321,27-25-897,0 0-704,0-25-3140</inkml:trace>
  <inkml:trace contextRef="#ctx0" brushRef="#br2" timeOffset="147949.46">11350 11188 13132,'0'0'544,"-26"25"-576,26-25 257,0 24 864,0 27 160,0 0-416,0-2-513,0 2-224,0 24 160,0-26 129,26 2 95,-26-2-128,25-24 129,24-1 95,2-24 1,-2 0-353,2 0 32,22-24-192,3-1-64,-25 1-288,22 24-448,-22-25-1186,-27 25-1986,-24 0-8872</inkml:trace>
  <inkml:trace contextRef="#ctx0" brushRef="#br2" timeOffset="151705.67">11599 12087 4580,'-51'0'-32,"27"0"-160,1 0-1,-3 0 482,26 0 1568,0 0 290,0 0-258,0 0-159,0 0-513,26 0 0,-26 0-128,23 0-224,28 0-288,0 0-225,-2 0-160,26 27 64,-1-27-256,25 0 64,3 0-32,23 0 1,-27 0-66,26 0 66,27 0-33,-27 0-33,25 24 66,0-24-194,-25 0 33,1 25 96,1-25-64,-1 24 96,-1-24-96,-22 25-32,22-25 96,-24 0 64,24 26 0,-26-26 0,2 0 0,2 0 32,-28 0-32,1 0-64,0 0 96,-1 0-64,3-26-32,-54 26 96,28 0-128,-27-25 96,3 25-32,-27 0 32,0 0-32,0 0-32,0 0 0,0 0 0,0 0 64,-27 0-192,3 0 0,-3 25 32,-20-25-161,21 0 1,-25 0 32,2 0 64,-27-25-65,3 25 65,-27 0 128,-2 0 32,2-24 0,-49 24 64,1 0 0,-1-25 128,-2 25 1,-24 0-129,24 0 128,4 25 160,-4-25 64,2 0-127,25 0-161,-3 0 0,29 0-32,-3 0 64,27 0-32,-26 0-32,25 0-96,-1 0 128,27 0-32,0 0 128,-1 0-224,1 0 32,24 0-96,-26 0 192,27 24-192,-3-24 160,5 0-32,22 0 64,-27 0 193,27 0 95,0 0 33,0 0-97,0 0 32,0-24-160,27 24-96,-5 0-96,5 0-32,22 0-32,26 0 0,0 0-192,-1 0-32,26 0 96,24 0 63,27 0 226,-2 0-194,49 0 33,4 0 64,-5-25 64,30 25 33,-28-24 159,-1 24-224,-22 0-32,-26 0 32,-25 24-96,-25-24-321,-25 0-63,-1 25 32,-24-25 63,-1 0-95,2 0-225,-2 0 161,0 0 352,4 0 160,-30 0 64,28 0 352,-27 0 64,3-25-255,-5 25-97,-22 0 96,0 0 64,-22 0-192,-5 0-224,3 0 64,-27 0-32,2 0-352,-2 0 63,-23 0 161,-1 0-288,0 0 223,-50 0 65,27 25 96,-53-25 128,1 0 0,25 0 64,-26 0 320,27 0-63,-25 0-225,0 0 192,25 0 289,-27 0-353,2 0-160,-2 0 0,2-25 64,-1 25 160,3 0-288,22 0 545,-1-24-257,26 24 193,25 0-321,26 0-128,0 0-160,-2 24 96,24-24 0,3 0 96,1 0-192,23 0 128,0 0 0,0 0 64,23 25-128,1-25 160,3 0-160,-3 0 128,25 0-32,2 0-32,0 0-64,23 0 64,1 0-32,25 0 32,24 0-161,1 0 65,48 0 96,29 0 0,22 0-64,-2 0 32,29 0 96,-2 0 225,-23-25 287,-2 25-63,-26 0-161,-47 0-384,-27 0 96,-24 0-128,-24 0 32,-27 0-288,2 25-33,-51-25 65,0 0 32,0 0-449,-27 0-704,3 24-1186,-52-24-2465</inkml:trace>
  <inkml:trace contextRef="#ctx0" brushRef="#br2" timeOffset="156020.91">14717 10465 10345,'0'-49'1666,"0"22"-1378,0 27 961,0 0 545,0 0-641,0 0-672,-23 0-225,23 27 481,0 22-33,0 26-223,0 0-1,-26-1-288,-1 26-64,27-25 129,-24 25-65,-1-25-32,1-1-128,24 1-64,-25-26 224,25 2-288,0 0-32,0-28-224,-26 3-193,26 0-768,0-26-545,0 25-961,-25-25-2145</inkml:trace>
  <inkml:trace contextRef="#ctx0" brushRef="#br2" timeOffset="156307.94">14268 11139 8744,'0'25'3363,"0"-25"-2851,0 24 353,27 1 513,-27 26 351,0-27-384,24 27-640,-24-2-320,25 2-225,-1-27 288,1 1 33,25 1-97,24-26-32,1 0-256,1-26 32,-3 1-31,-22 1-97,25-1-32,-27-1-353,1 26-1120,-25 0-2243,-25 0-6790</inkml:trace>
  <inkml:trace contextRef="#ctx0" brushRef="#br2" timeOffset="160219.16">11775 12138 1665,'-51'0'2595,"26"0"-802,25 0-544,-24 0 289,-3 0 256,27 0-193,0 0-608,0 0-609,0 0-288,0 0 289,51 0-33,-26 25-160,50-25-128,0 0 0,23 0-64,29-25 0,22 25-64,1 0 64,-3-24 0,31 24 32,21 0 0,-25 0 33,1 0 63,-26 0 160,0 0 192,0 0-127,-23 0-129,-2 24-128,-22-24-32,-2 0-32,-26 0 0,1 0 32,-1 0-64,-24 0 0,-1-24-64,2 24-64,-26 0 32,-1 0 0,1 0 96,-25 0-32,24 0 32,-24 0 0,0 0 32,0 0-128,-24 0-160,-1 0-65,1 0 129,-27 0-96,26 0-289,-24 0 1,-26 0 191,26 0 257,-26 0 96,-25 0-64,0 0-160,-25 0 32,1 0 160,0 24-65,-27-24-351,2 0 96,-2 0 384,-22 0 0,22 0 64,-22 25 96,22-25-64,0 24-32,27-24-32,-1 0-32,1 25 32,24-25 256,0 0 353,51 0-65,0 0-415,23 0-97,26 0-32,0 0 0,26 0 96,-1 0 64,48 0-192,27 0-320,0 0 128,51 0 127,-2-25 98,-1 25-33,52 0 32,-24 0 288,48 0 352,-24-24 65,24 24-192,0 0-289,-24 0-64,0 0 64,-25-25 33,-26 25 63,-25 0-64,-22 25-96,-28-25-128,-23 0-64,-29 0 0,5 0-96,-27 0-288,-27 0-321,5 0 353,-5 0 64,3 0 32,-27 24-609,2-24-1922,-27 0-8520</inkml:trace>
  <inkml:trace contextRef="#ctx0" brushRef="#br3" timeOffset="196931.26">2269 16258 11594,'0'23'929,"-24"-23"64,24 0-320,-25 0 288,25 0-224,0 0-545,0 0-32,25 0 96,-1 0-160,25-23-64,2 23-64,27 0 32,-5 0-64,-22 23-64,-2-23-288,0 26-33,0-1 129,-49-1 256,26 3 64,-52-3 64,26 1-64,-49 26 32,25-27-32,-27 25 0,28-22 0,-3-3-32,26 1-32,-25 24 64,50-23-32,1-1 0,-3-1-64,3 2 96,23-3 0,-23 3 32,-3-26 96,3 27 416,-26-27-159,0 0-257,-26 0-128,3 22 96,-27-22-128,25 0-417,-24 27-287,-2-27-161,25 0-833,1 24-2273</inkml:trace>
  <inkml:trace contextRef="#ctx0" brushRef="#br3" timeOffset="198300.34">3941 16458 9352,'-51'0'417,"27"0"-545,-1 0 640,1 0 385,-1 0-513,-26 0-384,27 25-128,-1-1 64,1 1-128,24-1-256,-26 3 191,26 22 161,0 0-32,0-23 160,26 23-32,-2 0 96,1 4 225,-1-31 511,1 29 257,26-51-32,-27 25 64,1-25 32,-1 0-192,3 0-192,-3-25-96,1 1-225,-1-25-63,-24-4-97,25 4 192,-50 0 1,25-2-225,-24 27-352,-1-25 0,1 22-225,-27 3-479,2-1-738,24 1 449,-1 24-1057,1 0-1794,25 0-6021</inkml:trace>
  <inkml:trace contextRef="#ctx0" brushRef="#br3" timeOffset="198871.37">4965 16782 11370,'24'49'3620,"-24"-22"-3652,0-5 736,0-22 930,0 27-1122,-24-3-576,-3 1-512,3 1-866,-1-1-992,-24 26-3684</inkml:trace>
  <inkml:trace contextRef="#ctx0" brushRef="#br3" timeOffset="202310.57">6910 16356 14798,'-49'27'288,"22"-27"-480,27 0 352,0 0 544,27 0-63,-3 0-257,25 0-288,2 0-160,-2 24 0,0-24-96,2 25-32,-2 1-64,-24-1 96,1-1 96,0-24 96,-26 25 64,-26-1-96,0 3 32,1-27-32,1 24 0,24 1-32,-25-1-32,25 1 64,25 1 64,-1-1-128,1-1 0,1 2-129,0-3 97,-1 3 64,-2 1 64,1-5 160,-24 5 161,-24-27 63,1 0-31,-2 0-193,-27 0-128,3 0-32,24 0-128,-26 0-321,27 24-383,-1-24-1346,1 0-2307</inkml:trace>
  <inkml:trace contextRef="#ctx0" brushRef="#br3" timeOffset="202664.59">7809 16607 15534,'23'0'769,"-23"0"-1185,-23 0 640,-2 25 32,-1-25 32,-25 24-192,29 1-96,-29 26 128,24-27-63,27 25-33,0-23 0,27 1 0,-3-5 32,3 5 0,-5-27 32,29 0 32,0-27 0,-2 27-64,2-22 288,-27-5 33,1 1-193,-25 3 353,0-3-161,0 2-32,-25-1-63,1-1-193,-27 26-96,25-25-64,-22 25-257,22 0-736,0 0-929,26 0-1537,0 0-2306</inkml:trace>
  <inkml:trace contextRef="#ctx0" brushRef="#br3" timeOffset="202980.6">8207 16583 2850,'0'24'7848,"0"-24"-7368,0 25 289,0-25 576,-25 24-512,25 1-289,0 1-351,0 23-65,0-23 32,25-3 32,-1 30 32,1-53 193,27 22 191,-29-22-63,28 0 31,-27 0 129,25-22-64,-22-5 127,-3 1-159,-24-23-1,0 25-255,-24-27-161,-3 26-192,5 1-32,-29 24-64,25-25-321,-22 25-383,22 0-385,0 0-641,26 0-1185,0 0-3235</inkml:trace>
  <inkml:trace contextRef="#ctx0" brushRef="#br3" timeOffset="203414.63">8855 16556 9256,'24'0'3524,"-24"0"-2724,0 0 770,0 0-161,0 0-800,-24 0-513,24 0-96,-23 27 32,-3-27 32,26 49 32,-26-25-128,26 1 32,0 26 0,0-27-32,26 25 32,0-23 64,21-26 96,31 0 160,-29 0 65,26-26 63,-26 3 33,0-3 159,0 2 33,2-1-96,-51-26-353,0 27-32,-24-25-96,-3 22 32,-46 3-96,-1-1-352,-1 25-897,-25 0-1538,26 0-5637</inkml:trace>
  <inkml:trace contextRef="#ctx0" brushRef="#br3" timeOffset="204871.71">9854 16656 17488,'0'100'416,"0"-51"-832,0-23 544,-26 23 289,26 2-225,-25-26-288,1 1-353,-3-1-832,-22-1-2595</inkml:trace>
  <inkml:trace contextRef="#ctx0" brushRef="#br3" timeOffset="205887.77">11226 16232 14413,'-75'0'1249,"26"0"-512,22 0 32,3-26-225,24 26-223,0 0 159,24 26-352,3-26-224,22 26-352,0-26 31,2 23-191,22 3-161,-22-1-64,-27-1 96,1-24 417,-25 27 384,0-3 96,0 1 65,-25 1-97,1-1-128,-1-1 0,-1 1-32,26-1-32,0 3-97,0-3-255,51 25-513,-27-24-256,25 1 576,-22-1 609,22-1 129,-49-24 543,0 26 545,0-26-320,-49 0-256,-2-26-353,2 26-256,-2 0-352,2 0-449,0 0-672,23 0-2531</inkml:trace>
  <inkml:trace contextRef="#ctx0" brushRef="#br3" timeOffset="206205.79">11999 16483 10185,'-27'24'385,"-22"1"-353,25-1 928,-1 3 226,-1-3-866,2 25-320,24 2-160,0-26-64,24-1 31,2 2 97,23-26 192,0 0 97,27 0 319,-25 0 609,0-26 128,-2 2 64,-25-1-320,-24-26-192,0 27-224,0-1-449,-51 1-160,29-3-256,-29 3-449,0 24-640,2 0-1378,22 0-3459</inkml:trace>
  <inkml:trace contextRef="#ctx0" brushRef="#br3" timeOffset="206544.81">12545 16483 14958,'0'24'-32,"-22"-24"-2050,-5 25 2146,3-1 704,-1 3-223,-1-3-481,3 25-64,23-24-32,-26 26 32,26-27-288,26 2 31,-3-3 322,28-23 127,0 0 192,-2-23 321,2-3 128,-4 2 63,6-1 33,-29-26-128,-24 27-128,0-1-353,-24 1-192,-3-3-192,-22 27-160,-2 0-289,0 0-1216,29 0-1763,-5 0-5540</inkml:trace>
  <inkml:trace contextRef="#ctx0" brushRef="#br3" timeOffset="206861.83">13122 16458 17648,'25'25'481,"-50"-25"-1090,25 0 609,-53 24 288,31-24-224,-29 25-96,26 26-96,25-27 128,-26 25 0,52-24-192,-1 1-32,-1-1 192,25-25 128,4 0 96,19 0 289,-19 0 63,-4-25 193,0 25-65,-23-26-95,-1 1-97,-25-24-191,-25 25-129,-1-3-160,-23 3-96,0-1-353,-4 25-512,6-24-640,22 24-2307,-1 0-8840</inkml:trace>
  <inkml:trace contextRef="#ctx0" brushRef="#br3" timeOffset="208260.91">14093 16607 11306,'-23'0'1698,"-3"0"-1218,1-24-288,-1 24 33,1 0 447,1 0-287,-25 24-289,23 1 0,1-1 96,25 1 96,0 26-128,0-27-31,25 25-1,1-23-64,23-26 224,0 27 128,28-27 129,-30-27 192,6 27-97,-6-26-31,4-23-65,-24 25 129,-3-27-193,-24 26 65,-24 1-257,-3-1-192,3 1-128,-25-3-128,-2 27-416,24 0-257,-20 0-865,21 27-1153,1-27-2337</inkml:trace>
  <inkml:trace contextRef="#ctx0" brushRef="#br3" timeOffset="208571.92">14641 16556 14701,'27'0'193,"-54"27"-225,27-27 128,-24 0 160,-1 24-32,1 1-192,-1-1 0,25 27 0,0-26-32,0-1 0,49 2 0,-24-3 96,26-23 225,-2 0 255,2 0 65,0 0 95,-29-23-159,5-3 32,-27 2-1,0-1-256,0-26-63,-49 27-257,22-1-160,-24 25-97,4-24-447,-6 24-577,29 0-929,-1 24-1602,25-24-6310</inkml:trace>
  <inkml:trace contextRef="#ctx0" brushRef="#br3" timeOffset="208859.94">15192 16583 10602,'26'24'5381,"-26"-24"-6374,0 0 544,-26 0 641,-1 0-127,3 0-98,-1 25-63,25-1 0,0 1-32,0 26-128,25-27 160,26 2 320,-2-3 385,2-23 63,0 0 193,-2 0 160,26-23 0,-52-3 192,27 2-192,-25-27-320,-25 26-225,-25 1-512,1-25-96,-2 22-512,-48 3-610,23 24-1440,-22-25-5894</inkml:trace>
  <inkml:trace contextRef="#ctx0" brushRef="#br3" timeOffset="209299.97">13593 16805 12299,'0'0'96,"0"26"-448,-24-26 768,24 0 257,-25 27-193,1-27-287,24 22 287,-25 5 449,-1 22-577,2-23-320,-1-1-224,1 26-1313,24-27-3524</inkml:trace>
  <inkml:trace contextRef="#ctx0" brushRef="#br3" timeOffset="209776.99">11724 16907 4516,'0'24'9545,"0"1"-9225,0-25 929,0 26 1154,0-26-1475,-25 25-703,25-1-161,0-24-64,-24 27-705,24-3-1473,-27 1-4837</inkml:trace>
  <inkml:trace contextRef="#ctx0" brushRef="#br3" timeOffset="-211736.28">875 8342 5925,'-78'25'6310,"29"-25"-5926,25 0 289,-2 0-353,1 0 33,25 26 1024,0-26 64,25 25-352,25-25-384,-1 49-256,29-23-193,20-1-64,2 24-160,-1-25 0,26 2 32,-23-1 0,-4-1-96,2 1-256,-1-1-353,-23-24-576,-27 27-897,0-27-769,-23 0-2402</inkml:trace>
  <inkml:trace contextRef="#ctx0" brushRef="#br3" timeOffset="-211433.26">1647 8442 12619,'-75'-49'1634,"26"49"-641,49 0-1089,0 0 416,0 0 577,25 0-192,24 0-385,1 25-224,24-1-32,1 1-96,25 1 128,0-1-32,0-1-32,-25 25-32,-1 2 0,-1-27 0,-46 25 224,-3 2-31,-24 0 127,0-2 192,-51 0 65,2 2 128,-49 0-97,-3-27-287,1 27-257,0-26-64,26 24-1057,-1-25-1762,1 3-4964</inkml:trace>
  <inkml:trace contextRef="#ctx0" brushRef="#br3" timeOffset="-185263.77">16762 5572 8391,'-23'0'1314,"23"0"-193,0 0 128,-26 0-192,26 0-224,0 0-417,26 24-64,-26-24 129,23 0-97,28 0-95,-25 0-193,21 25-32,4-25 0,-25 0-32,23 0 32,-24 0-32,-1 0-64,3 0-256,-3 0-385,-24-25-192,0 25-32,0 0-64,0 0-1633,0-24-1474</inkml:trace>
  <inkml:trace contextRef="#ctx0" brushRef="#br3" timeOffset="-184997.75">16963 5445 7399,'0'0'1761,"0"0"-1152,0 0-193,25 0 513,-1 0 96,1 27-192,26-27-353,-27 0-224,25 24-191,-24-24-1,26 25-32,-2-1-32,-25 3 32,3-27-32,-1 24 0,-26 1 0,0 1 64,-26-3 192,-1 3-192,3-2 32,-25 1-32,-2 1-64,26-1 32,1-1-768,-1 27-1827,1-26-7270</inkml:trace>
  <inkml:trace contextRef="#ctx0" brushRef="#br0" timeOffset="-181066.53">16538 10316 9224,'0'0'1506,"-25"0"-353,25 0 160,0 0 32,0-27-160,25 27-512,1 0-160,23 0-257,0 0-64,2 0-32,22 0-128,-20 0 32,19 0-32,5 0 32,-4-24-64,-22 24-32,-2 0-96,2-27-192,-26 27-193,-25 0-384,0 0-544,0 0-705,-25-22-961,-1 22-961</inkml:trace>
  <inkml:trace contextRef="#ctx0" brushRef="#br0" timeOffset="-180819.51">17012 10114 5669,'-24'-23'2594,"24"23"-127,0-26-930,0 26-672,0 0 224,24 0-64,25 26-513,-22-26-223,22 0-193,0 23 64,2-23 0,-2 26 0,2-1-64,-25-1 0,-1 25-32,-25-22 33,-25 24 63,-1-2-32,-1 2 32,-20-2-64,-4-25-96,-24 27 0,50-2-64,-26-23-993,27 23-1858,-1 0-8167</inkml:trace>
  <inkml:trace contextRef="#ctx0" brushRef="#br0" timeOffset="-178873.4">27788 10713 2850,'0'0'1217,"-25"0"-320,25 0 1281,0 0 353,0 0-353,0 0-737,0 0-256,0 0-320,0 0-224,0 0-129,25 0-320,-1 0-64,27 0-64,-2 27 1,51-27-33,-24 0-32,48 24-97,0-24-31,27 0-64,23 0-64,1 25 160,0-25 64,-50 0 64,-25 0-64,-1 26 64,-1-26-64,27 0-801,1 0-1793,-51 23-1602</inkml:trace>
  <inkml:trace contextRef="#ctx0" brushRef="#br0" timeOffset="-176048.25">27590 12238 2562,'0'0'1185,"0"0"449,0 0 159,0 0-95,0 0-737,0 0-321,0 0-95,0 0 128,0 0-65,0 0-159,25 0-1,-25 0 97,0 0 95,24 0 97,-24 0-97,25 0-191,-1-26-65,2 26-160,23 0-31,0 0-97,27 0-32,-1 0 0,25 0 64,-26 0 32,50 0-32,27 26-64,0-26 64,22 25-96,0-25 0,-22 24 0,-53-24-32,4 25 0,-2-25-96,-27 0-576,5 0-770,-31 0-992,6 26-5317</inkml:trace>
  <inkml:trace contextRef="#ctx0" brushRef="#br0" timeOffset="-175333.2">28536 12587 10826,'27'0'736,"-27"0"-447,0 0 608,0 0 256,0 0-192,0 0-1,0 51-63,-27-27-96,27 52 0,0-27-161,0 26-223,0 0-129,0 23-224,0-22 0,27-1-64,-27-24 0,24 24 0,-24-26-192,25-24-96,-25 26-161,26-51-480,-26 24-960,0-24-2243</inkml:trace>
  <inkml:trace contextRef="#ctx0" brushRef="#br0" timeOffset="-173917.12">28887 13861 13356,'98'-25'449,"-72"25"-161,-3 0 64,-23-26 257,0 26-129,0 0-192,-49 0-288,0 0-32,0 0 0,-27 26 0,1-1 32,0-25 32,1 26 0,1-3 33,-5 3 191,31-1 64,21-1-96,26 3-160,0-3 96,26 1-31,21-25 31,31 24 32,-5 1 0,1-25 96,27 26 33,-27-26-33,-1 0-160,-22 25-64,-26-25-128,-25 0-128,0 0-96,-25 24 63,1-24 161,-52 25-64,1-1 192,2-24 0,22 27 97,-23 22-194,23-23 482,2-3-257,49 3-128,0 23 96,0-23-32,49-1 65,2-1 127,23-24-32,27 27-64,-27-27-63,26 24 31,-25-24-128,-26 0 0,2 0-160,-26 0-449,-3 0-384,-22 0-256,0 25-961,0-25-2306</inkml:trace>
  <inkml:trace contextRef="#ctx0" brushRef="#br0" timeOffset="-166053.68">30035 11088 5349,'22'0'1313,"-22"0"-993,0 0 545,25 0 704,-25 0-223,0 0-674,0 0-447,0 0 255,0 0 225,0 0 63,0 0-607,-25 0-161,3 0 0,-5 0 0,-24 0 0,2 0 0,-26 0 0,1 0 64,-25 0-64,23 0 32,-24 0-32,-24-24 96,-25 24 96,-2 0-96,-22-25 32,22 25-64,27 0-64,-1 0 32,1-24 32,22 24 96,29 0-63,22 0-97,-23 0 0,23 0 0,2 0 0,-2 0 32,27 0-32,-1 0 0,1 0-32,-3 24-1,3-24 33,-1 0-32,1 0 0,-1 25 32,-1-25 0,2 0 0,-1 24-32,1-24 64,-1 0-32,25 0-32,-26 0 32,26 0 32,-25 0-64,25 25 32,-26-25 0,26 0-32,0 0 32,0 26 64,-23-26 33,23 0-1,0 0 0,0 25-32,0-25 0,0 0-32,0 0-128,-24 0-96,24 0-97,-27 0 193,27 0 0,0 0-96,-26 0-32,26 24 64,-25-24 128,25 0 0,0 0-33,0 0 97,0 0-32,0 0 193,0 0 95,0 0-32,0 0-32,25 0 33,-25 0-65,0 25 32,26-1-32,-26 3-96,0 22-64,27 0-32,-27 28 32,24-2 32,-1-1 0,3 1 1,-1 1-33,1-1 0,-26-26 0,25 26 32,-1-26-32,-24 2 64,25-26 96,-25-1-64,24 3 0,-24-3 0,0-24-64,0 0 97,0 0-33,0 0 96,26 0-32,-26 0-96,49 0-64,-24 0 0,50 0-64,-26 0 32,29 0-64,-5 0 0,1 0 32,1 0-96,49 25-224,1-25-161,26 0 97,22 24 159,2-24 33,-48 0-993,-29 25 32,-23-25 96,0 0 32,1 26 352,-3-26 65,1 25-609,3-25 544,-3 24 673,-24 1 320,-1-25 577,2 26 320,-2-26-96,-24 0-32,-25 25-256,24-25-353,-24 0 65,0 0 63,27 0-287,-27-25-97,0 25-32,24 0-32,3-26 0,-5-23-32,3 24-96,1-50 96,-26-1 353,27-24-65,-3 1 385,-24-26 160,23 1 0,-23-1 64,0 25-193,26 25-543,-26 0-193,-26-1-225,26 27-735,-23-2-770,23 27-4452</inkml:trace>
  <inkml:trace contextRef="#ctx0" brushRef="#br1" timeOffset="-158019.22">15392 8043 1377,'24'0'1185,"1"-25"96,1 25 1218,-26 0 95,23 0-1121,-23 0-768,0 0-64,-23 0 223,-3 25 33,-23 25-128,-27-1-385,-48 51-288,-27 0-288,-49 0 0,0 25 128,2-1 96,23-24 32,-23 2 321,23-29 383,-2 2-31,28 1-417,25-27-192,-1 26-96,52-26-64,-3 2 32,52-2-32,-1-22-320,25-5-609,0-22-704,25 27-898,-1-27-3395</inkml:trace>
  <inkml:trace contextRef="#ctx0" brushRef="#br1" timeOffset="-157725.19">13895 8691 7623,'-51'24'6085,"2"3"-6149,-28-3 0,-21 27 0,-2-2 64,-24 51 64,-1-25 545,1 25 384,24 0 32,24-26-353,27 1-223,23-26-161,26 4 97,26-4-65,48-25-32,-1 1 193,29 1-321,47-26 64,-24 0-160,23 0-64,3-26 0,-26 26-64,-1-25-897,-47 25-1153,-54 25-3043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15:40.9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2580 5651 5733,'0'24'1441,"0"-24"-448,0 0 192,0 0 705,0 0-673,0 0-288,0-24-705,0 24 289,0 0-257,0 0 321,0 0-289,0 0 449,23 0-481,-23 0 417,26 0-577,-1 0 512,1 0-640,-2 0 513,-24 0-481,25 0 512,-1-25-608,1 25 224,1 0 321,-1 0-449,-1-24 64,1 24 0,-1 0-192,3 0 160,-3-27-64,3 27 96,-5 0-64,3 0-64,1-24 128,25 24-128,-28 0 224,27 0-192,-23 0 32,-3-25-32,25 25 32,2 0 0,-2-24 0,0-1 0,2 25 0,-2-26 0,2 26 0,23-25 0,-24-1-32,-1 26 64,2-25-96,23 1 32,-23-3 32,0 3-97,-2-1-63,0 1 32,26-1-32,-24 25 32,0-26 0,-2 2 128,0-1-96,0 25 160,-23-24-128,23-3 32,0 3 0,2-1 32,0 25-96,-28-24-97,29-1 97,-3-1 0,0 1 32,2 1 64,-2-3 0,2 5 0,-2-5 0,0-24 0,2 27 32,-24-1-64,20 1 96,5-2-96,-27 1 32,22-24 0,6 23 0,-29 1 32,25 1 0,-24-1 0,26 1 96,-27-27-128,25 26 96,-22 1-64,23-3 33,-27-22-33,2 23 32,1 3-32,0-3 32,-1 2-32,-3-1 32,29-1-32,-24-23 32,-3 22-32,1 3 128,-1-1-64,1 1 32,1-27-32,-1 26-32,-1 1 65,1-1-129,-1-26-32,27 27 96,-25-1-96,-26-1 288,23 2-256,2-1 128,1-1-32,0 3 0,-26-3 0,25 1 128,-3 1-63,-22-3 63,27 3-64,-3-25 128,-24 24-64,27-1 97,-3 1-65,-24-1 128,25 1-159,-25 1-33,24-1 0,1-25-96,-25 25-32,26-24 64,-1 23-64,-1-23 96,1 22 33,-1-22-1,-24 0 192,27 23-96,-3-23-31,1 0-1,-25-4-32,24 4-192,1-26 96,1 26-64,-26-27-64,26 27 0,-3 0 96,-23-2-128,0 1-96,24 27 32,-24-3-769,0 26-1505,27-25-2018,-27 25-10058</inkml:trace>
  <inkml:trace contextRef="#ctx0" brushRef="#br0" timeOffset="9707.54">13729 4976 5701,'0'0'1698,"-23"0"-193,23 0-640,0 0 352,23 0 192,-23 0-608,0 0-417,0 0-127,26 0 95,-26 0-96,25 0 32,-25 0-63,24 0-33,2 0-128,-3 0 96,3 0 0,23 0 32,0 0-63,2 0-65,23 0-32,1-25-32,1 25 32,-1 0 32,25-24-128,0 24 32,-25 0 64,-1 0-64,26 0 32,-25 0 32,25 0-64,0 0 0,-2 0 64,2 0-32,24 0 0,-22 0 0,22 0 96,1 0-96,1 0-64,-28 0 64,2 0-32,0 0 32,2 0-32,22 0-65,0 0-127,1 0 128,-1 0 64,27 0 64,-4 0 0,28-27 256,-24 27 129,24 0 95,-28-22 33,29 22-129,-26-27 33,24 27 31,-25 0-63,-25 0-129,2 0 0,-50 0-320,24-24 64,-27 24-32,-22 0 0,0 0-288,-4 0-513,-21-27-640,-26 27-1826,-26-24-10569</inkml:trace>
  <inkml:trace contextRef="#ctx0" brushRef="#br1" timeOffset="22882.3">19217 6650 992,'-24'0'3171,"24"-27"-864,0 27 479,0 0-127,0 0-257,0-23-736,0 23-385,0 0-224,0 0 0,0 0-449,0 0-319,0 0-33,0 0-256,0 0 192,0 0-64,0 23 32,0 4 65,0-27-65,0 26-32,0-2 0,0 25 0,24-24-96,-24 1 32,0-1-32,25 24-32,-25-25 32,0 27 0,0-2 64,24 2-192,-24-2 160,27 2-32,-3 0 0,1 24-32,-1-26-32,1 0 128,1 27-128,23-27 97,-24 26-33,25-26-32,-23 26 96,20-24-32,-21 23 128,25 1 0,-2 1-192,-24-27 96,-1 26 0,27 25-128,-26-25 160,24 1-160,3-3 64,-29 3 64,26-1-96,4 0 0,-4-1 129,0 1-33,0-1-32,2 3 0,0-3 96,-2 1-128,0-26 32,0 26-64,28 1 64,-26-1-64,22-26 128,-22 27-160,23-1 96,-1-26-64,-22 26 96,23-26-96,-23 2 32,22 25-32,4-27 64,-3 26 32,1-26-128,1 2 64,-3-2-32,2 26 33,-1-24-66,28 0 98,-27-2-65,-1 0 128,26 2-224,-25-26 96,-2 24 64,29 1-96,-28-1 96,1-22-64,25 22 0,-26-25 32,1 3-32,27-3-32,-29 1 32,27-1 64,0-24-64,-26 27 64,25-27-64,1 0 0,2 0 64,-28 0-128,26 0-32,-2 0 96,-21-27 0,23 27-32,-2-24-32,3-1-32,-27 1 63,26-3-31,-2 3 32,-21-1 64,23-26-64,-2 27 64,-23-1-32,25-25 0,-26 1 0,28 0 0,-2-2 0,-27 0 0,27 2-192,2-2 224,-2 2-64,-27-2 96,3 2-160,23-2 160,-25-22-64,3 22 128,-5-23-96,5 23-32,-3-22 32,1-3-96,0 1 160,-1 0-63,3-1-33,-5 1 64,3 1-64,1-1 0,-1 1 64,0-1 32,-1-25-32,3 23-64,-3-21 0,-1 22 128,3-23-64,-27-1 128,26 24-128,0-24 0,1 0 0,-3 27-96,-22-27 160,25 0-64,-27 0 97,0 0-1,1 0 0,-1 1 96,27-1-64,-25 0 1,-2 26 31,26-28-96,-26 27 32,2-25-32,23 27-128,-24-3 0,-25 1 32,24 26 32,-23-26-160,-1 25 96,-1 1-64,-24-3-64,25 3-192,-25 24-513,0-26-993,0 27-704,-25-1-481,1 25-5958</inkml:trace>
  <inkml:trace contextRef="#ctx0" brushRef="#br2" timeOffset="25991.48">25154 10370 4099,'0'-26'1858,"0"26"-192,-26 0 127,26-23-63,0 23-417,0 0-480,0-26-449,-24 26 353,24 0 160,0-25-224,-25 25-257,1 0-288,-1 0-64,-1 25-32,-23-25-128,0 26-32,22-3 0,1 28 64,26-27-32,0 3-225,0 22 33,26-25 32,1 1 128,22-25-32,0 26 32,2-26 96,22-26 32,-22 1 64,-2 1-32,-25-1 32,3-26 32,-27 27 0,0-27-32,-27 2 128,3 24 224,-25-1-319,-2 1-129,2 25-33,25 0 1,-27 0-32,26 25-128,1-25-160,24 26 95,0-1 65,0 1 128,24 23 32,1-24 0,26-1 32,-27-24-160,25 27-32,-23-27 96,-1 0-1,-1 0 97,1 0-32,-25-27 64,0 3 0,-25 24 0,1-25 64,-27-1 64,27 26-63,-25-23 31,-2 23-64,2 0 192,24 0 96,1 23-224,-3-23 0,27 26-64,27-1 64,-3-1-31,25-24 95,2 27 160,-2-27 96,0 0-95,-23-27-161,-1 27 128,-25-24-32,0-1 33,-25 25-65,-1 0-128,-23 0 64,0 0-64,-2 25 128,2-25-128,25 24-192,24 3-128,0-3-352,49-24-161,-25 25-993,27-25-3971</inkml:trace>
  <inkml:trace contextRef="#ctx0" brushRef="#br2" timeOffset="27830.59">25030 10419 416,'0'0'705,"0"0"-33,0 0 513,0 0 97,0 0-129,0 0-96,0 0-193,0 0 1,0 0-192,0 0 64,0 0-225,0 0-288,0 0 1,-26 0 159,26-24-32,-25 24-64,25 0-191,-49 0-65,25 0 0,-29-25 0,-21 25-64,-1-26 32,-25 26 96,2-23 128,-2-3 224,-24 26 385,-3-25 64,3-1-288,0 1-321,-1 1-32,1-27 32,22 26-95,-22 1-33,26-1 96,22-1 64,-22 2-64,21 24-191,4-25 31,22 1-64,-23 24-32,-1 0 32,26 0 32,-29 0 0,5 24 96,-2-24 32,26 25 32,-2-25 33,2 0-193,24 24 32,-1-24-160,1 0 128,-1 0-32,26 0-32,-23 0-160,23-24-65,0 24-191,0 0-289,0 0 1,0-25-481,23 25-481,-23 0-704,0 0-1730,0 0-2625</inkml:trace>
  <inkml:trace contextRef="#ctx0" brushRef="#br2" timeOffset="28242.6">22734 9795 3395,'0'0'2242,"-26"0"-833,26 0 321,-25 0-161,1 0-384,1 25-352,-3-25-512,-25 0-161,2 0 96,-2 0 160,2 26 161,0-26 224,-28 0-161,30 25-255,20-25-225,-24 24-128,29 1-32,-5-25 64,27 26 32,0-1 192,0-1 65,27 1-1,20-1-64,-21 2-128,25 23-192,-2-24 64,2 1-32,-2 23-224,-24-24-288,-1 1-609,3-1-673,-3-25-160,-24 26-1313,-24-26-5413</inkml:trace>
  <inkml:trace contextRef="#ctx0" brushRef="#br2" timeOffset="29309.67">21213 9820 10089,'25'-25'320,"-1"1"-256,-24-3 97,0 27 447,-24 0 289,24-22-256,-25 22-513,-26 22-128,2 5 0,-1-3 0,-1 1 32,28 26-64,-3-27-32,1 1 64,25 26 64,0-27-32,25 1 64,24-1 160,2 2 32,-1-26 65,26 0 95,-27-26-96,0 2-63,-23-1-97,-1 1 128,-25-1 1,0-1-129,-25 1-32,-1 1-160,-23-1 0,0-1-32,-27 26 32,26 0 32,-1 26-32,2-1 0,24-25 0,25 24-96,0 1 160,25 1 64,1-1-32,23-25-96,2 0 128,-4 0-64,6 0 0,-4 0 0,-25-25-32,1-1 0,-25 1 129,0 1-161,-25 24-161,-24-25 161,25 25-32,-29 0 0,6 0 0,-4 25 64,25-1 0,3-24 0,23 25-32,0 1 96,0-1 1,49-1-1,-24-24 96,25 0 224,-1 0 129,2-24-1,-26-1 97,-1-1-289,1 1-64,-25 1 97,-25 24-289,1 0 128,-1 0-480,1 0-257,-3 24-640,1 1-1281,26 1-3492</inkml:trace>
  <inkml:trace contextRef="#ctx0" brushRef="#br2" timeOffset="31869.82">21136 9771 5509,'0'0'1025,"0"0"-545,0 0 481,0 0 833,0 0-65,26 0-704,1 0-352,22-27-225,26 27-159,-1-22-33,26 22-160,-1-27-96,28 3 32,-29 24-96,26-25-224,1 25 31,-1-26-255,27 26-193,-27-25-127,27 1 319,0-2 385,22-23 128,1 24 192,3-26 257,-4 27 319,1-27 321,3 26-160,-30 1 64,3-1-737,-25 1-256,-27 24 32,28-27-32,-26 3 64,0 24-64,-27-25 32,29-1-32,-26 26 65,22-23-1,-47 23 64,-2-26-32,-25 26-64,2 0-128,-26 0 64,0 0-289,0-25-351,0 25-802,0 0-1440,-26 0-5158</inkml:trace>
  <inkml:trace contextRef="#ctx0" brushRef="#br2" timeOffset="32136.83">24853 8972 11370,'26'0'96,"25"0"-128,-2 0 225,2 0 319,47 22 289,-23-22-417,1 0-96,-3 27 417,-22-1 512,0-26-160,-2 24-448,-49 1-353,0 1 257,-26-3-129,-48 28-128,23-27-192,-49 3-32,51-3-64,-26 1 32,26-1-448,49 1-865,0 1-1122,0-26-2305</inkml:trace>
  <inkml:trace contextRef="#ctx0" brushRef="#br2" timeOffset="33052.89">26775 8870 9064,'-26'-25'288,"26"25"1442,-23 0-321,-28 0-736,1 0-193,27 25-255,-3 1-1,-23-1-192,49 1 32,0-1-32,0-3 96,49 5 288,-23-1 353,47-26 0,-22 24-32,23-48-193,-23 24 33,22-26-161,-22-1 65,-2 5-193,-49-3 96,0-1-320,-22-25-64,-29 26-160,-23 1 64,-3-1-64,3 25 128,-1 0-64,26 25-96,-2-1 95,27 1 1,24 1 96,0 25 0,24-26 0,27-3 32,-2 5 129,26-27-129,-26 26 0,0-26 64,4 0-64,-53-26 128,23-1-32,-46 5-256,-30-3-32,4-1-32,0 1 63,-2 25 33,1-26-64,27 26 64,-3 0 32,26 26 32,-25-1 32,25 1 224,0-1-192,25-3 64,1-22 32,-3 27-63,27-1-33,-25-26-257,-25 24 65,26-24-32,-26 0-32,0 0-353,-26-24-127,26-2 479,-25-1 257,1 27 97,-2-22 159,3 22 64,23-25 129,0 25-33,0 0-64,0 0 1,0 0 95,0 0-224,0 0-159,0 0-130,0 0 1,0 0 32,0 0-128,0 0-64,23 0-256,-23 0-129,0 25-256,0-25-128,0 0-160,0 0-864,0 0-6952</inkml:trace>
  <inkml:trace contextRef="#ctx0" brushRef="#br2" timeOffset="33839.93">26602 8921 6085,'49'0'0,"-49"0"-32,24 0 64,1 0 0,-25 0 801,0 0-128,26 0 256,-26 0 384,0 0-64,0 0-96,0 0-224,-26 0-705,26 0-127,-25 0 127,1-25 0,-2 25-64,-23 0-32,-27-26-32,1 26-31,-23-25-1,-27 25-64,1-24-32,-27 24-32,0-25-32,-22 1 32,0 24 32,-29-27-64,29 3 96,-29-1 0,-21 1 96,-25-1-64,21-1 224,-21 2-288,-1-27-128,0 28-64,0-3 192,-1 1 0,23 1 0,-21-3 64,23 5 224,1-5 96,24 3-223,0-3-129,52 3 64,-3-1-32,77 25 96,-3-24 64,54 24 32,23 0-95,0 0-738,49-27 225,2 27-129,-2 0-384,2 0-768,-2 0-1346,0 0-2947</inkml:trace>
  <inkml:trace contextRef="#ctx0" brushRef="#br2" timeOffset="34141.95">21536 7973 12203,'26'0'-480,"-52"0"63,-23 0 545,0 26-64,-51-3 577,0 3 384,-2-1 32,4-1 96,23 2-224,26 23-417,22-24-95,5-1-97,22 3 64,22-3 33,29 25-225,23-22-32,3-3-192,-4 3-64,3-27-256,-1 22-417,-50-22-1313,-1 0-4036</inkml:trace>
  <inkml:trace contextRef="#ctx0" brushRef="#br2" timeOffset="34293.96">19515 7897 11466</inkml:trace>
  <inkml:trace contextRef="#ctx0" brushRef="#br2" timeOffset="34863.99">19541 7773 11210,'0'0'2082,"-26"0"-1858,26 0-352,0 0-160,-24 0 384,-1 26 256,25-3-192,0 3-160,0 23-32,0-22 193,25-3 95,-1 1 32,29-25 161,-29 26 287,25-26 65,2-26-192,-2 1-33,0 1 257,-22-27-160,-27 26-257,0-24-96,0-2-128,-51 27 1,26-3-289,-50 27-65,24 0 65,-23 0 0,24 51 0,2-26 32,22 24 64,26 2-32,26-27 128,22 3-64,2 22 128,1-49 385,23 26-33,1-26-159,-26 0-289,2 0 128,-26-26-128,-1 1-128,-24 1-96,-24-3-32,-1 3-161,-26 24 97,2-25 224,0 25-128,-2 0 96,2 25 32,25-25 128,-3 24-64,27-24 160,27 27 0,-3-3 0,-1-24 1,28 25-193,0-25 0,-27 26-673,1-26-993,-1 23-4516</inkml:trace>
  <inkml:trace contextRef="#ctx0" brushRef="#br2" timeOffset="37387.11">25004 10470 8231,'0'-51'1314,"0"27"671,-25 24-223,1-25-865,-1 25-353,1 0 33,-29 25-353,30-25-192,-1 51-32,-3-27 0,27 1 0,0-1-32,27 27 64,20-51-64,-21 24 64,50-24 32,-27 0 0,26 0 0,-26-24 129,2-2 255,-27 1 97,1 1-97,-1-1-256,-24-26-160,-24 27 256,-1-1-63,1-1-225,-27 3-32,-22 23-64,-3 0 64,27 0-33,-2 23 1,2 3-32,49-1 0,0-1 64,23 3 64,3-3 0,25 1 0,-2-1 64,27-24-32,-27 0 65,1 0-1,-25-24 96,-1 24 0,-24-25-128,-24 1 32,-1 24-192,-50-27 0,26 27-32,-2 0 0,2 27 96,-2-27-192,25 24-577,26 1-512,0-1-865,0 1-1410,26-25-6437</inkml:trace>
  <inkml:trace contextRef="#ctx0" brushRef="#br3" timeOffset="39551.25">24930 10519 9705,'0'-24'1249,"25"24"-224,-25-25 704,0 25-191,24 0-385,-24 0-640,0 0-193,0 0-32,0 0 128,0 0-63,-24 25-129,-1-25-64,-26 24-32,2 1 32,-2 1 33,-24-26-33,26 24 64,-2 1-128,27-1-32,-25-24-128,24 27 0,25-27-288,0 0-481,0 0-384,0 0-833,0 0-705,0 0-1729</inkml:trace>
  <inkml:trace contextRef="#ctx0" brushRef="#br3" timeOffset="39802.25">24455 10519 10281,'0'0'1666,"0"-24"-1570,0 24 96,-24 0 641,24 24 32,-25-24-289,1 25-320,-3 1 1,1 23 159,26-25 65,-23 3-1,23-3 0,0-24-63,23 25-289,3-1 384,1-24-351,22 27-97,0-27 0,2 0-353,-2 0-159,1-27-641,-25 27-1185,-25 0-2018</inkml:trace>
  <inkml:trace contextRef="#ctx0" brushRef="#br3" timeOffset="40113.28">24406 10694 7431,'25'0'2114,"-25"0"-1986,0 0 1249,0 0 481,0 0-705,-25 0-769,1 25-64,-3-25 353,-22 24 0,25-24-97,-27 27-384,2-27-63,22 0-65,-22 24-128,23-24-193,3 0-896,23 0-1377,-26 25-1314,26-25-2882</inkml:trace>
  <inkml:trace contextRef="#ctx0" brushRef="#br3" timeOffset="40402.31">24106 10570 13580,'-26'24'96,"3"-24"-192,-3 25 128,26-1 609,-24 3 224,-1 22-417,-1-25-31,3 3 127,23 22 33,-26-25-289,26 3-160,26-3-32,-3-24 0,3 25 225,-1-25-353,-1 0-257,25 0-159,-49 0-417,26 0-544,-26 0-769,0 0-1346,0 0-3490</inkml:trace>
  <inkml:trace contextRef="#ctx0" brushRef="#br3" timeOffset="40719.32">23858 10770 5765,'24'-27'4805,"-24"27"-4549,-24 0-769,24 0 33,-27 0 480,5 27 160,-5-27-96,3 0-64,-27 24 416,25-24 962,3 25-225,-3-25-545,1 24-512,25-24-96,0 0-64,0 27-192,0-27-64,25 0-385,1 0-832,-26 24-609,23-24-385,-23 0-1697</inkml:trace>
  <inkml:trace contextRef="#ctx0" brushRef="#br3" timeOffset="41028.34">23681 10743 10441,'-23'-24'129,"-3"24"-354,1 0 289,-26 0 769,29 0 416,-5 0-800,3 24-129,-1-24 128,-1 27-127,26-3-257,-23 1-64,23-1 32,0-24-96,23 27-32,-23-3 64,26-24 0,-26 25 64,25-25 0,-1 24 96,3-24-96,-5 0-256,5 27-449,-27-27-416,0 24-448,24-24-898,-24 0-2561</inkml:trace>
  <inkml:trace contextRef="#ctx0" brushRef="#br2" timeOffset="45075.57">20390 7673 1889,'-27'0'3075,"5"0"-1089,22 0-480,0 0-225,0 0 0,22 0-96,-22 0-64,51 0-256,0 0-417,23 24-223,25-24-129,26-24 0,26 24 0,48-25 0,1 25 128,49-26 128,51 2-191,-3 24-33,54-25-128,-2 25 32,-1-24 32,-21 24-64,21 0 0,-25-25-32,27-1 32,-26 1 0,25 25-192,-23-24 128,-26-1 128,-27 1 64,-47 24 256,-3-27 0,-24 27-31,-50 0-97,-22 0-128,-29-24-288,-48 24 416,-25 0-288,1 0-192,-26-25-449,0 25-1473,-26-26 32,-23 3 64,0-3-320,-2 26-705</inkml:trace>
  <inkml:trace contextRef="#ctx0" brushRef="#br2" timeOffset="45364.59">26625 7074 7559,'26'0'0,"23"24"-193,0-24 482,26 0 223,25 0 930,0 26-1,-24-26-192,23 25 193,-25-25-33,1 24-192,-26 3-320,2-5-545,-51 5-288,0-1 0,-24-3-320,-25 28 32,-2-27-32,0 3 31,2 22 161,0-25-64,23 27-288,26-2-1090,0-24-447,0-1-802,50 2-4772</inkml:trace>
  <inkml:trace contextRef="#ctx0" brushRef="#br2" timeOffset="45796.61">27848 7275 14317,'51'-53'705,"-29"31"-577,5-5 705,-27 3-417,-27-1-224,5-1 0,-29 26-160,26 0-64,-26 0-32,2 26 64,25-1-64,-2-1 64,26 3 64,26-5 161,-2 31 287,1-53 65,24 23-129,2-23 32,0 0 65,-2 0 352,2-23-225,-51-3-127,0-23-257,0 22-320,-51-22-64,2 23-64,-27 2-224,25-1 544,2 25-320,-1 0 31,25 25 33,1-25 96,24 24-256,24 2 224,1-1 160,25 26-320,-25-29 0,24-22-673,-23 27-897,-1-27-2530</inkml:trace>
  <inkml:trace contextRef="#ctx0" brushRef="#br2" timeOffset="46417.65">27648 7222 8359,'25'-22'97,"-25"22"639,0 0 1378,0 0 224,0 0-1249,-25 0-672,1-27-33,-25 27 129,-4 0-225,6-24 0,-31-1 33,-20-1-289,-52 2-32,3-27 64,-31 2-64,-44 0-64,-4-2 64,-47 2-225,-27-2-31,-26 2 96,-23 0 192,0-27-128,-24 27-1121,-2-3 128,2 3 800,0 0 257,-2-27 96,0 25 97,24 2 351,-22-1 257,24 1 128,23 24-161,28-26-287,-1 27-129,50-1-352,-2-1 64,53 3 288,23-3-63,50-1-129,1 27-256,49 0-385,26-22-127,49 22-481,0 0-1058,24 0 1251,25 0 415,28 22-512,-5-22-1249,5 27-3139</inkml:trace>
  <inkml:trace contextRef="#ctx0" brushRef="#br2" timeOffset="46741.67">20015 5726 12491,'-25'-26'289,"2"26"-578,-29 0-159,-22 0 512,-1 26 352,1-26 193,-26 0-385,23 24 64,28 1 289,0-25-257,23 26-63,26-1 31,0 26 96,52-2-96,-4 0-95,29 2-97,-4 0-256,3-2-65,-3 0-223,-22-23-801,-2-2-1122,2-24-3618</inkml:trace>
  <inkml:trace contextRef="#ctx0" brushRef="#br2" timeOffset="47318.7">19193 5850 10409,'0'-49'-64,"-25"23"0,-1 26-384,-25-25 480,28 25 1249,-28-24-160,25 24-256,2 24-385,1-24-287,-3 25-129,26 26 32,0-27-32,26 3 96,-3-5 0,27 5 128,1-1 225,-2-26-1,2 0 1,-2 0 31,-24 0 193,-1-26-64,-24-1-321,0 5-160,0-29-64,-24 26-64,-1-1-32,-24 1-96,23 25-96,-25 0-96,4 0 128,20 25-128,1 1 95,26-1 33,0-1 96,26 25 64,25-22 64,-2-1 65,2-26-1,-2 0 256,0 0 97,-22 0 31,-27-26-31,0-23-97,0 22-192,-27 3-64,3-27-32,-25 26-160,-2 25-128,26 0 64,-1 0-320,3 0-769,23 25-609,0 1-384,23 23-1249</inkml:trace>
  <inkml:trace contextRef="#ctx0" brushRef="#br2" timeOffset="49720.84">29569 6126 7238,'0'-25'1794,"0"1"-769,0-3 480,0 27-896,0 0-641,0 0 0,0 0 128,24 0 128,-24 27 65,0 22 287,0 0 289,25 1-192,-25 50-65,0 25-63,0-1-161,0 27-160,26-2 64,-26 26-191,0-2-1,26-22-289,-3 0 97,-23-2 64,26-49-128,-26-25-96,25 1-353,-25-52-448,0 1-672,0-25-2339</inkml:trace>
  <inkml:trace contextRef="#ctx0" brushRef="#br2" timeOffset="50123.86">29120 6749 3875,'-73'25'6406,"22"-25"-6822,51 26 288,-27-26 64,27 0 256,0 25 513,0-25 416,0 24 384,0-24 97,0 0-417,27-24-481,-27 24-127,51-51-225,-29 2-32,29 0-159,0-27 95,-2-25-32,2 3-32,22 22-96,-22-24 289,-26 25-97,24 2-192,2 22-96,-25 0-32,-3 28 32,-23-3 32,24 26-224,1 0 160,1 26 0,23-3 128,2 28-32,22 0-64,3 22 64,-1 2-64,1-1-288,-3-23-705,4 24-1345,-28-26-3812</inkml:trace>
  <inkml:trace contextRef="#ctx0" brushRef="#br2" timeOffset="51698.95">17321 7200 3939,'0'-27'1506,"0"27"704,0-24-513,0 24-319,0 24-962,0-24 289,-26 49 384,26 4 64,0-4-320,0 27-545,0-27-32,0 26-160,0-26-32,0 0 32,26 2-32,-26 0-32,0-27-64,0 1-192,0 1-384,0-26-642,0 0-735,0 0-1379</inkml:trace>
  <inkml:trace contextRef="#ctx0" brushRef="#br2" timeOffset="52036.97">16899 7549 10730,'0'-25'512,"0"25"1,0-26-225,0-23 192,23 24 609,-23 1-160,26-27-256,-2 0 32,1 28-481,1-30-160,-3 4 32,3 25 0,-1-27-96,-1 27 0,3-1 0,-5-1 0,5 1-64,-3 1 64,-24 24-32,0 0 0,25 0 96,-25 24 96,26 1 96,-3 1-31,3-1-129,-1 25 0,26-25 32,-2 26-64,1-29-32,1 5-256,-2-1-833,-24-3-1858,26 3-4036</inkml:trace>
  <inkml:trace contextRef="#ctx0" brushRef="#br2" timeOffset="52463">17896 9345 4516</inkml:trace>
  <inkml:trace contextRef="#ctx0" brushRef="#br2" timeOffset="52911.02">16775 9296 11434,'0'0'1954,"22"-25"-1025,3 25 128,-1 0 0,29 0 32,20 0-128,52 0-352,-1 0-161,1 0-256,25-24-32,-1 24-64,2 0-32,-4 0-64,-45 0 33,-2 0-386,-51 0-672,2 0-512,-51 24-1186,-27-24-1601</inkml:trace>
  <inkml:trace contextRef="#ctx0" brushRef="#br2" timeOffset="54807.13">7543 3702 9961,'-25'0'1441,"25"0"97,-24 0-193,24 0-320,0 0 160,0 0-544,24 0-161,27 0 257,23 0-225,-1 0-95,52 0-161,25 0 64,26 0-31,-1 0 95,-2 0-96,-22 0 0,-2-23-352,-23 23 64,-1 23 0,-52-23-224,3 0-96,-27 0-321,1 0-256,-50 0-160,0 0 32,-26 0-1761,-23-23-4069</inkml:trace>
  <inkml:trace contextRef="#ctx0" brushRef="#br2" timeOffset="55190.15">8365 3253 12171,'0'-24'448,"0"24"-351,-48 0-1090,-29 0-865,4 24 1313,-52 1 705,1 25 33,24-1 95,-24 2 192,-1 25 673,23-27 193,4 2-193,23-2-320,24 0-289,27-23-384,24 23 129,0 2 287,49-2 193,26-23-97,27 23-383,-4 0-129,26 2-64,-24-2-192,0 2-64,-2-26-705,-21 26-1441,-28-27-3396</inkml:trace>
  <inkml:trace contextRef="#ctx0" brushRef="#br2" timeOffset="59430.39">13653 3702 3363,'-24'0'3267,"24"0"-3331,0 26 224,-25-26 737,25 0-97,0 25 97,0-25 224,0 24-288,0 27-352,25-27-33,-25 27-192,24-2 33,-24 27-1,0-3 160,0-22-256,0 25 33,-24-3-33,24 29 160,-25-29-224,25-22 64,-22 23-192,22-23 97,0 24-33,-27-26-32,27 2 0,0 0 0,0-29 96,0 5-128,0-3 96,0-24 128,0 0 128,0 0 97,0 0-129,27 0-128,-27 0 33,22 0-65,3 0 64,-1 0-96,3 0-32,-1 0-32,23 0 64,0 0-192,-23 0 256,23 0-127,0 0 31,0 0 64,2 0-32,0 0 160,-2 0-256,-24 0 32,26 0-64,-2-24 64,2 24 64,-4 0-128,5 0 0,-3 0 0,-22 0 0,22 0 0,-25 0 0,27 0 0,-2 0 0,-24 0 97,1 0-65,21 0-64,-20 0 32,24 0 192,-2 0-192,26 0 0,-26 0-64,26 0 128,-1 0-64,3 24 32,-3-24-64,26 0 96,-25 0-32,-2 0-32,27 0 0,2 0 32,-2-24-64,-2 24 32,2 0 96,0 0-96,24-27 0,-22 27 0,-4 0-32,2 0 0,0 0 224,-25 0-160,23 0-96,4 0 96,-4 0 0,4 0-96,-4-22-32,2 22 64,0 0-32,1 0 32,-3 0-32,2-27 32,-26 27 64,28 0-32,-27 0 0,-2 0-64,27 0 128,-24 0 0,-3 0-128,29 0 64,-28 0-64,-24 0 64,24 0-32,1 0-64,-26 0-1,27 0-127,-27 0 192,2 0 128,-2 0-64,-25 0-96,29 0 224,-29 0-160,-1 0-64,3 0 160,-1 0-96,1 0 0,-1 0-32,-1 0 64,-24-24 161,0 24-97,0 0 96,0 0 0,0 0 0,-24 0-256,24-27 32,-25 3-32,25 24-32,-26-25 32,26 1 32,-25-27 0,-1 2 96,26-2-128,-23-22 128,-1-3-32,24 25 160,-27-24-32,27 26-64,0-26-128,0 26-64,0-2 0,0-25-64,0 3 0,0 22-96,27-23 160,-27-1-129,0 26 225,24-2-192,-24 0 96,0 2 160,0 49 0,0-24 64,0 24-192,-24 0-160,-3 0-32,1 0 96,-21 0-161,21 0 65,-50 0 64,27 24 192,-51-24 0,25 0 0,-23 25 64,-28-25-32,-23 0-32,-2 24 32,0 3-32,-22-3 0,-1 1 0,-3-25-32,-21 26-32,0-3-64,-3-23-64,3 26 128,-4-26 32,-22 0 128,26 0 192,-28 0 160,28 0 33,-26 0-225,22 25 64,4-25 1,-4 0-129,4 24-32,23-24-224,2 26 64,48-26-288,1 25-769,22-25-769,29 24-1441,-1-24-3235</inkml:trace>
  <inkml:trace contextRef="#ctx0" brushRef="#br2" timeOffset="66711.81">19692 4376 704,'25'27'9930,"-1"-27"-10027,1 0 642,26 0 480,-2 0-224,26 0-97,23 0-31,4 0-96,-27 0-193,23 0-288,-22 0-128,-27 0-64,0 0-481,-23 0-608,-26-27-544,0 27-962,0 0-3491</inkml:trace>
  <inkml:trace contextRef="#ctx0" brushRef="#br2" timeOffset="66991.83">20065 4152 2882,'27'0'2531,"-27"0"-1699,-27 0-735,1 0-65,2 25 64,-24 1-96,-29 23 96,4-23 32,-3 23 544,1-24 930,24-1-65,4 3-640,20-3-384,27 1-129,0-1 513,27 3 0,-3-3-289,50 1-287,-23-1-129,22 27-96,27-26-64,-49-1-1025,23 1-3715</inkml:trace>
  <inkml:trace contextRef="#ctx0" brushRef="#br0" timeOffset="80552.6">3353 8523 1473,'0'0'1665,"0"0"-736,0 0 96,0 0 32,0 0 193,0 0-161,0 0-353,0 0 193,0 0 32,0 0-352,0 0-225,0 0-320,0 0 64,0 0-64,0 0 0,0 0 96,0 0 161,0 0 31,0 0 0,0 0-159,0 0 63,0 0-64,0 0-64,0 0 0,0 0 32,0 0-31,0 0-33,0 23 64,0-23-32,0 0-64,0 0 32,0 0-32,24 26 32,-24-26 32,0 25 64,0-25-31,25 24 31,-25 2-64,0-26-32,24 25 0,-24-1-64,27-24 0,-27 25 0,0-1-32,0 3 64,24-3-32,-24-24 64,25 49-64,-25-24 65,24 1-33,-24-1-64,0 1 64,25-1-32,1-25-32,-26 22 0,26 5 32,-3-1 0,2-2 32,-25 1 0,26-25 32,-2 26-64,-24-3 32,27 3-64,-27-1 64,22-1-32,-22 3-32,27 22 32,-27-25-32,24 1-32,-24 1 96,25-1-64,-25-1 0,26 1 0,-3 1 64,-23-1-64,26-1 32,-1 1 0,-25 1 32,24-2-128,-24 1 64,27-25 96,-27 26-96,22-26 0,-22 25 0,27-1 32,-3 3 0,-24-5-64,25-22 64,-25 27 0,26-3-64,0 1 161,-26-25-226,23 26 130,-23-26-66,25 25 130,-25-25-129,26 24 64,-26-24-32,0 25 0,24-25 0,3 26 0,-27-26 0,22 25 0,5-25 32,-27 24 32,24-24-160,-24 25 96,25-25 0,1 24 0,-26-24 32,23 0-64,-23 26 32,26-26 0,-1 0 0,-25 25 64,24-25-96,-24 0 96,27 24-32,-27-24 32,22 0 64,-22 25-128,27-25 0,-27 0 128,24 26-224,1-26 160,1 0-64,-26 25 96,23-25-160,3 24 64,-26-24 0,26 0 0,-26 0 0,25 0 128,-25 25-224,24-25 160,-1 0-64,-23 0 128,26 0-192,1 0 0,-27 0 128,24 26 0,1-26-64,-1 0-32,1 0 32,-25 0 0,26 0-32,-1-26 64,-1 26-128,1 0 192,-1 0 0,3 0-224,-3 0 160,3 0-96,-3-25 32,-1 25-32,3 0 32,0-24 32,23 24-32,-26-25 64,3 25-32,25-26 0,-26 26 0,24-25 0,-23 1-32,23-1 64,-24 25-128,26-26 160,-27 2-128,2-1 64,22 1 0,-22 24-32,0-25 128,-1-1-96,-3 1 32,5 25-32,-3-24 64,3-1-96,-3-1 64,1 1-96,-1 1 128,1-3-32,1 5 160,-1-5-160,-1-22-32,-24 23 64,25 1-96,-1 1 64,3-2-128,-3-23 224,-24 24-160,26-1 128,-3-23-96,-23 24 0,25-26 0,1 27 0,-26-25 0,26-2 0,-1 0 0,-25 2 129,22 24-290,5-25 258,-27 1-65,24 24 0,-24-26 96,0 0 192,27 2-288,-27-2 64,24 27 32,-24-1-128,0 1 32,0-1 64,0 25-64,25-26 32,-25 26 1,0 0-194,0 0-319,0 0-577,0 0-577,0 0-1825,0-24-9705</inkml:trace>
  <inkml:trace contextRef="#ctx0" brushRef="#br0" timeOffset="82254.7">6446 8597 448,'0'0'801,"0"0"576,0-25 705,0 25 96,0 0 96,0 0-736,0 0-513,0 0-225,0 0-191,0 0-129,0 0-287,0 0-97,0 0 64,0 25-32,0-25 128,0 0 64,0 24 33,0 2-97,0-1-64,0-1 64,0 1-31,0-1-97,0 27-96,0-26-32,24 24 64,-24-23-32,0-1-32,25 26 32,-25-29 32,0 31-64,26-29 0,-26 27 32,0-28 0,25 28 0,-25-27 0,24 27 32,-24-26-64,0 24 96,0-23-96,25-1 32,-25-1 32,0 1-64,24 26 96,-24-27 1,27 1-97,-27 1 32,24-2-64,1 1 64,-1 1-32,-24-1 0,25-1 0,1 3 32,0-5 0,-26 5-32,23-3 32,-23 1 0,24 1-32,-24-26 32,27 25-32,-3-1 0,-24 1 64,27-25-32,-5 26-32,-22-1 32,27-25-32,-27 24 64,24-24-64,-24 25 64,25-25-64,-25 24 128,26-24 32,-3 0 32,3 0-127,-26 0-33,25 0 0,-25 0 0,24 0-64,3 0 128,-27 26-192,26-26 192,-3 0-32,-23 0-96,24 0 96,1 25 0,1-25-128,0 0 160,-3 0-128,3 0 128,-1 0-128,-25 0 96,24 0-32,3 24 0,-5-24 64,5 0 96,-27 0-192,24 0 64,1 0-32,1 0 32,-3 0-64,3 0 32,-1 0 33,-1 0-1,25-24-96,-22 24 256,-3 0-448,27-25 544,-28 25-256,3-26 0,25 26-32,-27-24 0,25 24 0,-22-25 0,-3 1 64,1-1-32,24-1 0,-23 1 64,23 1 65,-23-1-65,-3-1 32,28 1-96,-25-26 0,-1 29 64,24-5-96,-23 3 0,-1-27 160,22 26-128,-21-25 33,1 25-65,-3-24 32,1-2-64,-1-24 64,1 26-32,1-27 0,-1 27 96,-1-26 224,-24 26-64,25-4-95,-1 31 63,2-29-32,-1 0-64,1 26 32,-3-24-192,-23 25 32,24-27-64,3 26 96,-27 1 1,0-1-162,0-1 33,0 2 0,0-1 64,0 25 0,0-26-256,0 26-481,0 0-512,-27 0-961,27 0-2338,0 0-7784</inkml:trace>
  <inkml:trace contextRef="#ctx0" brushRef="#br0" timeOffset="83430.77">9015 8546 4644,'0'-23'1569,"0"-3"417,0 26 160,-27 0-288,27 0 96,0-25-289,0 25-1088,0 25-481,0-25 96,0 49-96,27-23-128,-27 23 64,0 2 0,24-2-32,-24 2 64,0 22-31,27 3 31,-27-3-64,0 4 0,24-26 0,-24 23 32,25 1 32,-1-26-96,1 27 64,1-27 64,-1 2-96,-1-27 96,1 27 96,-25-2 64,24-23 97,2 23-97,-1-22-160,-25-5 64,26 29 64,-3-26-96,1-25-31,3 26 31,-1-1-32,-1-1 0,-3 1-64,5-25 128,-3 26-64,27-1-128,-26-25 64,-1 24 96,1-24-32,1 25-64,-1-25 0,-1 0-32,1 24 96,-1-24-31,2 0 95,-1 0-192,-1 0 0,1-24 96,26 24-96,-25 0 96,-3-25-64,28 25 0,-27-24 64,25-1-128,-22-1 128,-3 26-160,27-25 128,-26 1-64,-1 24 64,1-25 0,-1-1 32,29 1-64,-31 1 32,3-3-32,-1 5 64,3-29-64,-1 26 96,-3-1-64,3-23 128,-1 23-64,-1-23 0,3 24 97,-27-26-97,22 27 0,5-27-96,-3 2 64,1 0-64,1-2 0,-3 0 96,3-23 0,-2 24 192,27-24 97,-51 23-33,23 0 0,3 2-63,-1 25-33,-25-27-32,24 26-128,-24 1-128,27-1 64,-27-1-96,0 2 32,22-1-128,-22-1-385,0 26-255,0-23-193,0 23-417,0 0-1312,-22 0-5222</inkml:trace>
  <inkml:trace contextRef="#ctx0" brushRef="#br0" timeOffset="84584.83">11111 8421 960,'0'0'3396,"0"-22"-2051,0 22-96,0 0 385,-25 0 255,25 0-351,0 0-641,0 0-161,0 0-191,0 0 96,0 0 31,0 22-223,0-22-161,0 27 385,25 22-225,-25-23-224,0 23-128,24 0 32,-24 2-96,0-2 32,23 26-64,-23-26 32,26 27-32,-26-25 33,27 24 95,-27-26-96,24 26 96,1-26 32,-25 27-64,26-1 0,23-1-64,-25-23 32,1 24 0,24-26 0,-23 2-64,25 0 128,-4-2-128,-20 0 193,24-23-257,-27 23 128,1-24 0,26 26-32,-27-27-32,25 1 96,-24-1-96,25 2 64,-25-26-32,24 25-32,2-25 96,-25 0-96,21 24 0,6-24 32,-6 0 0,-20 0 0,24-24 0,-2 24 96,-25-25-32,27-1 129,-27 26-161,25-24 224,2-25-64,-26 24-32,24-1-128,-25 1 64,29-24 65,-28-2 31,24 0 128,-25 2-128,27-26 33,-2-25 31,26-24 0,-26-1-128,27-1 129,-27-25 95,2 27-224,-25 26 160,-26 22 1,23 1-193,-23 26-192,0 23-481,24 3-768,-24-3-1345,0 26-3717</inkml:trace>
  <inkml:trace contextRef="#ctx0" brushRef="#br0" timeOffset="87285.99">12332 8148 12267,'0'0'352,"0"0"-448,0 0 224,0 0 417,0-25 448,25 25-64,1-26-192,-2-23 31,25 0 33,2-2-256,0-24-33,23 1 97,-1-28-321,29-22 64,22 0-32,1-27 129,24-23 31,1-1 1,24 26 127,3-28 161,-4 53-96,1-25-161,-1 24-95,4 1-97,-3-2-96,-1 28-96,-46-4 0,-3 2-64,-24 27-384,-25-27 961,-24 24-673,-4 1 128,-20 24-32,-27 26-352,0 25 159,0-24-287,0 24-385,-27 0-544,27 0-385,-24 0-63,1 24-385,23-24-929,-26 25-1794</inkml:trace>
  <inkml:trace contextRef="#ctx0" brushRef="#br0" timeOffset="87567">14626 5477 14189,'-49'0'1025,"49"0"32,0 0-1025,49-26-32,2 26 769,49-25-225,0-1-127,24 1-65,0-26 224,25 27 1,-22-1-65,-3 1 1,-24-1-161,-51 25-448,-23 0-64,-26 25 160,0-1 96,0 1 192,-26 26-288,1-2 97,25 2-97,-24 0-97,24-2 65,0 26-320,24-26-769,1 2-705,1 24-2722</inkml:trace>
  <inkml:trace contextRef="#ctx0" brushRef="#br0" timeOffset="116456.66">13256 15139 3042,'0'0'2146,"0"0"449,0 0-417,0 0-673,0 0-352,-27 0-160,27 0-128,0-25-32,0 25-192,0 0-1,0 0-95,-24 0-161,24 0-224,0 0 96,0 0-256,0 0 65,0 0-65,0 0-97,0 0 129,0 0 33,24 0-1,-24 0-32,27 0 32,23 0-96,-27 0 32,28 0 0,0 0-193,-2 25 161,26-25 289,-1 0-289,3 0-128,-3 0 127,-1 26-63,29-26 0,-29 0 96,27 0 96,-2 0-96,-20 0-32,21 0 160,-23 0-128,-3 23 97,1-23-386,3 0 578,-3 0-225,1 0-64,-26 0 0,2 0-257,-2 0-223,-25 0-577,3 0-1121,-27 0-641,24 0-2210</inkml:trace>
  <inkml:trace contextRef="#ctx0" brushRef="#br0" timeOffset="124023.09">5498 15090 3395,'0'0'865,"0"0"-257,0 0 801,0 0 289,0 0-513,0 0-576,0 0-129,0 0 1,0 0 31,0 0-160,0 0-63,24 0-65,-24 0-32,25 0-64,-25 0-128,24 0 64,-24 0-32,27 0-32,-3 0-32,-24 0 96,26 0-64,-3 0 0,2 0 32,1 0-32,0 0-32,-1 0 64,24 0 0,-25 0-32,27 0 0,-2 0 0,2-27 0,-2 27 32,0 0 1,2 0-1,-2 0-32,2 0 64,0 0-32,-2 0 96,2 0-32,-2 0-32,-25 0 128,27 0 96,-2 0 1,0 0-65,2 0-96,23 0-96,-22 0 0,-5 0-32,4 0-32,25 0 32,-27 0-32,0 0 64,2 0 0,0 27-96,-2-27 128,0 0-64,26 0 0,-24 0 32,0 0-32,-2 0 32,-25 0-32,27 0 0,-2 0 0,0 0 0,-22 0 0,22 0 0,0 0 32,0 0-32,3 0-32,-3 0 64,0 0-32,2 0 0,-2 0 0,2 0 0,-2 0 0,0 0 0,2 0 32,0 0 0,24-27 0,-26 27-64,0 0 32,2 0 32,-2 0-32,2 0 0,-2 0 0,0 0 0,2 0 32,-2 0 0,2 0-32,0 0 128,-2-26-64,26 26-32,-50 0-32,24 0 33,2 0-1,-27 0-32,25 0 0,-23 0 0,25 0 32,-28 0-32,28 26 32,0-26 32,-29 0 0,29 0 32,-24 0 32,22 0 0,0 0 0,-23 0 0,23 27 64,0-27-63,2 0-1,-2 0-128,2 0 32,-2 0-32,2 0 64,0 0-32,-2 0 0,0 0 32,2 0 32,-2 0 0,-25 0 96,29 0-64,-6 0 1,4 0-129,-25 0 0,23 0 0,-24 0-32,-1 0-65,3 24 97,-5-24-32,5 0 32,22 0 0,-23 0 0,23 0 0,-25 0 0,27 25 0,-2-25 0,27 0 32,-27 0-64,26 0 0,-26 0 64,27 0 0,-27 26 65,26-26-65,0 0 32,1 0 320,-1 23-288,-26-23-32,27 0 96,-3 0-64,-22 0-64,22 0-224,3 26 0,-27-26 128,2 0-32,22 0-385,-22 0-672,-24 0-1313,-3 0-3396</inkml:trace>
  <inkml:trace contextRef="#ctx0" brushRef="#br0" timeOffset="127877.31">15649 15214 4292,'-24'25'2850,"24"-25"-2337,0 0-353,0 0-64,0-25 160,0 25 33,0 0 63,24 0-64,-24 0 225,0 0 127,25 0 65,-25 0 32,26 0 95,-1 0-31,1 0-32,-3 0 96,1 0-161,3 0-159,23 0-353,0 25-192,0-25 64,-1 0-64,0 0 0,2 0 32,23 0-64,1 0 0,1 0 0,-3 0 0,4 0 32,21 0 0,-22 0 32,26 0-32,-4-25 0,-23 25 32,23 0 0,4 0-64,-4 0 64,2 0-32,0 0 0,-25 25 32,25-25 0,0 0 0,-2 0-64,4 0 96,-27 0-64,23 0 0,26 0 0,-24 0 0,2 0 0,-2 0 0,-2 0 32,26-25-32,-24 25 32,2 0-32,-2-26 32,-2 26-32,2 0 0,0-23 32,1 23-64,-3 0 32,-24 0 0,28 0 0,-2 0 0,-2-26-32,-23 26 0,27 0 0,-29 0 32,27-25-32,-24 25 0,-3 0 32,1 0 32,3 0-32,-4 0 0,3 0-32,-1 0 32,1 0 0,22 0-96,-23 0 32,0 0 0,1 0 32,-3 0 0,27 0 0,-24 0 96,-3 0-96,2 0 32,25 0 32,-24 0 0,24 0-32,0 0 0,-2 0 32,-21 0-64,23 0 32,-2-24 32,2 24 0,0 0-32,1 0 0,-29 0 0,54-27 32,-26 27-64,0 0 32,0 0 0,24 0-32,1-26 32,-1 26-32,1 0 32,25 0-64,-25 0 32,-1-23 0,27 23-32,-27 0 32,-24 0 32,25 0 0,-1 0 32,-24 0-64,24 0 32,-24 0 0,25 0 0,-26 0 0,28 0-32,-27 0-32,-27 0 128,3 0-128,-3 0 32,2 23 32,52-23 32,-3 0 32,-24 0 0,24 0 128,1 0 64,-1 0-160,-24 0-64,24 0 32,1 26-64,-1-26 0,3 0 0,-3 0 32,0 27-64,1-27 32,-1 0 32,-24 0-32,24 0-64,-48 0-416,24 0-609,-25 0-1442,-26 0-7462</inkml:trace>
  <inkml:trace contextRef="#ctx0" brushRef="#br0" timeOffset="129491.4">28472 14515 7014,'-27'0'3620,"3"0"-2756,24 0 1,24 0 609,-24 0-257,27 0-449,24 0-287,22 0-129,-22 0-192,-2 0 97,2 0-33,22 0-64,3 0-96,24 0-32,24 0-96,1 0-352,-50 0-417,0 0-1345,-26 0-1153,-49 0-2467</inkml:trace>
  <inkml:trace contextRef="#ctx0" brushRef="#br0" timeOffset="129809.42">28721 14240 3939,'26'-25'1602,"23"25"-1602,-25 0 0,1 0 0,1-24 96,-26 24 320,0 24-160,0-24-223,-51 25 351,2-1 1346,-26 3 63,-51-3-383,1 1-1,27-1-128,-2 2-416,50-1-417,50-2-159,0 3 31,50 0 224,24-1-191,26 26-193,2-29-128,-2 5-256,-27 22-321,2-23-992,-26-26-2980</inkml:trace>
  <inkml:trace contextRef="#ctx0" brushRef="#br0" timeOffset="135125.72">6220 16437 7719,'-25'25'1249,"25"-25"-1057,0 0 161,0 0 1184,0 0 32,0 0-832,0 0-449,0 0 97,0 0 95,0 0 65,0 0 31,25 0-95,-25 0-97,26 0-96,-26 0-95,26 0 31,-26 0-64,25 0-64,-25 0 0,22 26 96,5-26-192,-3 0 64,3 0 32,-3 0-31,1-26-98,24 26 33,-23 0 33,-1 0-33,24 0 32,2 0-32,-27 0-65,25 0 130,2 0 31,-2 0-128,2 0 64,-27 0-160,25 0 256,-22 0-160,-3 26 0,27-26 64,-28 0-64,3 0 32,23 0 32,4 0-32,-6 0 96,4 0-160,-2 0 64,2 0 0,-27 0 0,25 0 32,2 0-96,0 0-161,-2 0 514,27 0-257,-27 0-64,26 0 64,0-26-32,23 26 0,-22 0 32,-1-25-32,23 25 0,-21 0-32,23 0 32,-28 0 32,30-24 0,-27 24-128,23 0 160,-21 0-64,23 0 32,-26-27-288,26 27 480,-25 0-128,23 0-128,-21 0 32,-3 0 0,26-24 0,-25 24 0,25 0 32,-26 0 0,25 0-64,-23-25 64,-3 25-32,5 0-32,-5 0 128,3 0-96,-3 0 192,2 0-160,1 25 128,-1-25 0,1 0 97,-27 0-65,26 0-32,-26 0-64,0 0 0,0 0-64,-23 0-64,-1 0 32,-25 0-96,0 0-384,0 0-673,0 0-1186,-25 24-3971</inkml:trace>
  <inkml:trace contextRef="#ctx0" brushRef="#br3" timeOffset="144947.29">27797 7424 2690,'0'0'3748,"0"0"-3556,0 0 96,0 0 96,0 0 417,0 0 320,0 0-288,26-24-128,-26 24 192,0 0-161,0 0-480,0 0-223,0-27-130,0 27-63,0 0-128,0 0-128,0 0-1,0 0-544,0 0-1601,0 0-3492</inkml:trace>
  <inkml:trace contextRef="#ctx0" brushRef="#br0" timeOffset="146504.37">27972 7400 13516,'-51'-51'1025,"29"51"-480,-5-25-385,3 25 0,-1 0 96,-1 0 129,1 25-225,1-1-64,24 27-32,0-26 64,0-1 32,0 1 97,24 1 191,27-1 0,-26-25 33,26 0-97,-2-25 1,2-1 31,-4 1-128,-21-24-64,1 25 65,-27-27-33,-27 0-64,-22 28-128,-2-3 96,0-1-96,-22 27 32,22 0-160,2 27 64,0-1-64,23-3 0,26 3 32,0 23 32,26-22 32,-2-3 96,25 1 1,27-25 31,-25 0-96,-2 0 128,-25 0-96,3-25 96,-3 1-32,-24 24-64,-24-27 33,-3 3-290,-24 24 33,2 0 0,0 0 64,-2 24-32,27 3 96,-1-27 0,25 24-32,0 1 0,0-1 160,25 1-32,24-25-64,-23 0 128,23 0-96,0 0 33,-22 0-1,-27-25 32,0 25 32,0-24-160,-27 24-128,5 0 0,-5 0 96,3 0-32,-1 0-33,-1 24 33,26 1-32,0-25 0,0 26-96,26-1-96,-1-25-417,-1 24-192,3-24-416,-27 25-1666,0-25-4900</inkml:trace>
  <inkml:trace contextRef="#ctx0" brushRef="#br0" timeOffset="147254.41">27723 7573 10634,'25'-49'1089,"-1"49"-1089,-24-26 672,0 26 1058,0 0-225,0 0-1056,0 26-33,0-26-160,0 25-31,0-1-1,0 1 128,-24-1 32,24 2 65,-25-1-65,25-1-224,-24 3 385,-2-27-385,26 24-160,0-24 32,0 0 0,0 0 0,0 0-128,0 0-64,0 0-513,0 0 97,0-24-289,0 24-705,0 0-544,0-27 97,0 27 127,0 0 288,-25 0-288,25 0-31,-24 0 511,24 0 1218,0 0 128,0 0 0,0 0 0,0-24 673,0 24 415,24 0-95,-24-25-576,0 25 223,25 0 577,-25 0 0,0-26-32,0 26-352,26 0 160,-26 0 192,0 0 192,0 0-416,0 0-448,0 0-1,0 26-32,0-26-159,0 25-33,-26-1-64,26 3 64,0-27-32,-25 24-95,25 1-65,0 1-32,0-26 32,0 0-257,0 23-287,0-23-737,0 0-513,0-23-1249,-24 23-4804</inkml:trace>
  <inkml:trace contextRef="#ctx0" brushRef="#br0" timeOffset="147502.43">27548 7648 9769,'0'0'1665,"0"0"-1665,0 0 1378,27 25 479,-27-1-383,0 3-802,24-3-479,-24 1-33,25 1 128,-25-3 96,24-23 65,-24 26 31,25-26-95,1 0-129,-2 0-32,-24-26-192,25 26-32,-1-23-608,-24 23-161,0 0-64,0-26-672,0 26-2019,0 26-4483</inkml:trace>
  <inkml:trace contextRef="#ctx0" brushRef="#br0" timeOffset="147919.46">27575 7897 6470,'0'0'1409,"-27"-24"993,27 24-768,0 0-833,-26 0-385,3 24-96,23-24 97,-24 27 95,24-3-192,0-24-63,0 25-97,24-25 128,-24 26 32,23-26-63,3 0 159,1 0-128,-3 0-31,-24 0-65,25-26-64,-25 1 0,0 25-64,0-24-64,0 24-128,-25-27-224,25 27 31,-24 0-95,-3 0-97,27 0-127,-26 27-65,26-27-64,0 0-448,0 24-1025,26-24-673,-26 0-288,27 0-64</inkml:trace>
  <inkml:trace contextRef="#ctx0" brushRef="#br0" timeOffset="148243.47">27522 7924 5028,'0'-27'2563,"-23"27"-1282,23 0-96,0-24 609,0 24-65,0 0-1056,0 0-673,0 24 0,-24 3 0,24-27 0,0 24 0,24 1 32,-24-25 0,23 26 64,3-26 256,1 0 1,-27 0-1,24 0 0,1-26 33,-25 1 95,0 1 1,24-3-129,-24 3 32,-24-1-159,24-1-65,-25 26-64,1-23-288,24 23 64,-27 0-193,27 23-447,-26 3-578,26-1-543,0-1-706,0 3-2081</inkml:trace>
  <inkml:trace contextRef="#ctx0" brushRef="#br0" timeOffset="148502.49">27522 7973 10986,'-23'-25'1057,"23"25"-897,0 0 256,-24 0 641,24 0 32,-27 25-352,27 1-32,-24 23 64,-3-24-321,27 25-160,-22-25-256,22-1 545,0 1-545,0-1 0,0-24 32,0 27-96,0-27-256,0 0-481,0-27-704,0 27-1698,-27-24-1122,27-1-3554</inkml:trace>
  <inkml:trace contextRef="#ctx0" brushRef="#br0" timeOffset="148690.5">27324 7973 11434,'0'0'961,"0"26"-96,-25-3 576,25 3-31,0-1-642,0-1-479,25 2-97,-25-1-96,24-1 0,3 1 32,-5-1 128,5-24-31,-3 0-161,3 0-353,-3 0-287,-1 0-994,-23 0-1056,0 0-1666</inkml:trace>
  <inkml:trace contextRef="#ctx0" brushRef="#br0" timeOffset="149036.51">27324 8272 5092,'0'0'6599,"0"0"-6503,0 0 576,-25 25 545,25-25-416,0 24-513,0 3-255,0-3-1,25-24 32,-25 27 0,24-27 32,3 0 160,-27 0-64,0 0 128,22-27 65,-22 3-65,0-3-160,0 27-32,0-24 97,-22-1-97,-5 25-224,3 0-193,24 0 97,-25 0-32,-1 25-96,26-1-417,0 3-352,0-27-352,26 24-513,-26-24-929,25 0-2434</inkml:trace>
  <inkml:trace contextRef="#ctx0" brushRef="#br0" timeOffset="149627.54">27273 8372 6694,'0'0'320,"-23"0"-416,23-24 1377,0 24 385,23 0-705,-23 0-609,0 0 513,26 0 672,-26 0-672,0 0-384,0 0 255,0 0-127,0 24-321,0-24-192,25 27-32,-25-27-32,0 0-96,24 0 0,-24 0-128,27-27 0,-27 3 128,0-3 96,0 3-32,-27-1 96,27 1 160,-24-3-64,-27 3 65,28-1-97,-3 25 32,1 0-192,1 0-32,-2 25 32,26-1 32,0 27 32,0-26-64,26-1-32,-2 3-128,27-3 96,-28 3 64,3-27 0,-1 22 64,-25-22 96,0 0 96,0-22 32,0 22-255,0-27 31,-25 3-32,25-3 0,-26 3-64,3-1 64,-3-26-64,1 51 0,1-24 96,-2 24-321,26 24 65,0-24 160,0 27-64,0 22 96,26-25 0,-2 3 0,27-3 32,-28-24-32,3 27-32,-1-5 32,-1-22 96,3 0-64,-27 0-160,22 0-256,-22-22-1250,-22 22-1857,-5 0-4709</inkml:trace>
  <inkml:trace contextRef="#ctx0" brushRef="#br0" timeOffset="149888.57">27199 8448 3651,'25'-27'5413,"-25"27"-4356,0 0 513,0-22 672,0 22-1025,0 22-929,-25 5-192,25-3 64,-24 27 257,-2-28 63,-23 28 129,24-27-1,1 27-191,-3-27-577,27 1 416,0-25-288,0 0-224,0 24-673,0-48-929,27 24-1441,-27-25-5702</inkml:trace>
  <inkml:trace contextRef="#ctx0" brushRef="#br0" timeOffset="150099.57">27024 8421 13292,'0'0'2530,"0"0"-2786,-22 0 256,22 27 769,0-3 480,0 27-640,0-28-417,0 28-128,22-27 32,5 27 128,-3-27-96,1-24 129,1 25-97,-3-25 64,3 0-192,-2 0-416,1 0-769,-25 0-1186,26 0-3074</inkml:trace>
  <inkml:trace contextRef="#ctx0" brushRef="#br0" timeOffset="150515.6">26951 8821 6438,'-27'-25'7238,"27"25"-7045,0 0 639,-24-24 738,24 24-513,-23 0-833,23 24-256,0 1 64,0 24-64,0-23 0,0-1-64,23 1 0,1-26 160,3 0-32,-3 0 96,3 0 64,-5-26-96,-22 1 32,27-1 225,-27 1-161,0-24-32,0 25-128,-27 24-96,5-27 32,-5 27-192,3 0 96,-3 27 32,3-3 64,1 1-32,23-1 64,0 1 0,23 1 64,-23-26 0,24 25 288,27-25-128,-51 0 0,27 0-31,-27 0-65,22 0-224,-22-25-609,0 25-993,0 0-2273,-22 0-6087</inkml:trace>
  <inkml:trace contextRef="#ctx0" brushRef="#br0" timeOffset="150745.62">26924 8821 960,'0'0'11884,"0"24"-11788,-24-24 160,1 25 1121,-3 1-95,-1 25-706,3-26-352,-1 24-64,-1-23 97,-23-2-129,24 1-64,1 24 0,-2-23-32,26-26-96,-23 25-288,23-25-834,0 0-1280,0 0-1249,0 0-3652</inkml:trace>
  <inkml:trace contextRef="#ctx0" brushRef="#br0" timeOffset="150962.63">26625 8870 12908,'26'0'3715,"-26"0"-3875,0 26 128,0-26 288,0 51 577,0-26-128,0-3-513,0 31-96,0-29 64,0 27 64,24-28-31,1 3-129,1-1 32,-3-25 0,28 0-256,-27 0-417,3 0-672,-27-25-1890,0 25-6406</inkml:trace>
  <inkml:trace contextRef="#ctx0" brushRef="#br0" timeOffset="151409.66">26527 9296 12716,'0'0'896,"0"0"-735,0-25 1280,0 1 481,0 24-1089,0 0-609,0-27-416,0 54 576,0-27-224,-27 24-32,27 1-96,0-25 0,0 24-64,0 1 128,0-25-96,27 0 32,-27 26 0,24-26 32,1-26 65,-25 26-33,26-25 32,-26 1 128,0 24-128,0-25-64,0 1-96,-26 24-128,1 0-128,1 0 128,24 0-1,-27 24 97,5 1 64,-5-1 0,27-24-64,0 25 32,27-25 160,-5 0-256,-22 0 577,27 0-385,-3 0-64,-24 0-32,25-25 32,-25 25-192,0 0-513,-25-24-608,25 24-609,-24 0-288,-3 24-128,5-24-994,22 0-2914</inkml:trace>
  <inkml:trace contextRef="#ctx0" brushRef="#br0" timeOffset="151742.67">26327 9145 11498,'0'-23'1410,"0"-3"-674,0 52 514,0-26-514,0 49-63,-27-24-161,3 50 33,24-26-1,-25 27 33,25-27-225,0 2-159,0-2-97,0-23 32,25-2 96,-1-24 32,3 0 0,22 0-159,0 0-258,4-24-479,-31-2-770,5 26-640,-3 0-1697,1 0-6567</inkml:trace>
  <inkml:trace contextRef="#ctx0" brushRef="#br0" timeOffset="152376.71">26276 9595 8872,'-25'0'1313,"25"0"-1281,-24 0 96,24 25 353,-25-25-161,-1 26-224,2-1 224,24-1 641,-25 3 289,25-5-642,-24-22-416,24 0 289,24 0-65,-24 0-192,25-22-128,-1 22-128,-24-27 64,26 3 0,-26-1-32,25-1 0,-25 26-32,-25 0-64,25 0 224,-26 0 97,2 0 95,-1 26-32,25-26-128,-24 25 65,24-25-97,0 0-64,0 0 64,0 0 64,24 0-288,-24 0 64,25 0-32,-25-25 64,24 25 32,-24 0 32,0 0-64,0-26 32,0 26-32,0 0 32,0 0-32,-24 26 32,24-26-64,0 0 64,0 25-64,-25-25 96,25 0 64,-24 24 0,24-24-64,-25 27 65,-1-27 63,1 22-128,1 5 32,-1-3-192,1 1 128,-3 1-128,27-1-577,0-25-1441,0 0-2178</inkml:trace>
  <inkml:trace contextRef="#ctx0" brushRef="#br0" timeOffset="152650.73">26027 9520 16976,'-24'-24'96,"-1"24"-737,25 0 609,0 0 352,0 24-160,0 1-160,-24 25 0,24-25 33,-27 26 255,27 0 32,0-2 0,0 0 1,0-23-65,27-1 0,-3-25 32,25 0-191,-24 0-194,1 0-255,23 0-128,-24 0-962,-1 0-1665,-24 0-2210</inkml:trace>
  <inkml:trace contextRef="#ctx0" brushRef="#br0" timeOffset="153040.75">25901 9820 13356,'0'-25'1153,"0"25"-1281,-25 25 320,25-25 929,-22 26-352,22-1-641,-25-1-160,25 1-64,0-25 96,25 26-64,-25-26 0,22-26 128,3 26 0,1-25 0,1 1 64,-27-1 32,24 25-63,-24-26-33,0 26-64,-24 0-193,24 0 129,-27 0 64,1 26 32,1-26-32,25 25 193,0-25 31,0 24 0,0-24 64,25 0 1,1 0 31,1 0-288,-27 0 96,24-24-224,-24 24-417,0 0-800,0 0-2210,-24 0-6919</inkml:trace>
  <inkml:trace contextRef="#ctx0" brushRef="#br0" timeOffset="153378.77">25803 9846 10954,'0'25'2050,"-27"-25"-1858,27 24 897,-24-24 673,-1 51-737,-24-26-545,23-1-96,2 25-95,-25-23-1,24-1-32,25-1-160,-26-24-32,26 25-64,-25-25-352,25 0 0,0 0 160,0 0-257,0 26 97,0-26-225,0 0-768,0-26-321,0 26-1216,0 0-4037</inkml:trace>
  <inkml:trace contextRef="#ctx0" brushRef="#br0" timeOffset="153660.78">25477 10119 3459,'0'25'2883,"0"-25"-2563,0 0 256,0 0 962,0 0 31,0 26-384,0-26 1,26 0 31,-26 0 0,25 0-320,1 0-257,-1 0-383,-1 0-225,1 0-129,-1 0-447,2 0-833,-26 0-865,0 0-929,-26 0-2146</inkml:trace>
  <inkml:trace contextRef="#ctx0" brushRef="#br0" timeOffset="153919.79">25430 9946 13644,'0'49'801,"-27"-24"-769,27-1 160,0 27 1346,0-27-385,0 1-993,27 1-128,-27-1 32,24-25 192,-24 24-127,23-24-1,3 0-256,-26 0-289,25 0-384,-25 0-768,26 0-1026,-26 0-1857,0 0-2723</inkml:trace>
  <inkml:trace contextRef="#ctx0" brushRef="#br0" timeOffset="154194.81">25430 10219 7142,'0'0'417,"0"0"-449,0 0 1281,0 25 416,0-25-1312,0 0-417,0 0-129,0 0 129,0 0 128,0 0-64,0 0-64,-27 0-96,27 26-128,0-26 32,-26 0-161,26 0-351,0 0-1250,26 0-609,-26 0-1311</inkml:trace>
  <inkml:trace contextRef="#ctx0" brushRef="#br0" timeOffset="154323.81">25477 10244 3651,'-23'-25'3267,"23"25"-1025,0 0-160,-24 0-64,24 0-416,-27 0-898,27 0-640,0 0-448,0 0-705,0 25-865,0-25-1537,0 0-4261</inkml:trace>
  <inkml:trace contextRef="#ctx0" brushRef="#br0" timeOffset="155787.91">23882 10794 7142,'-51'0'3043,"29"0"-2658,-5 25-193,-24-25 1185,27 24 353,-25 27-513,23-26-352,26 26-225,-25-27-159,50 1-193,1-25-256,-3 0 32,27 0 0,28-25-32,-29 1 64,0-27-128,0 26-32,-23-26 64,-1 2-96,-25 25 0,-25-27-32,-1 26-289,3 1 129,-28 24 256,0 0-32,2 24 96,-2 1 32,27-1 0,-2 27 96,3-2 65,23-22 159,23-3-32,3 1 33,25-25-193,-27 0 64,25 0-384,2-25 448,0-26-416,-28 27 64,-23-1-32,26-26 32,-52 27-32,26-25 64,-49 22-192,24 27 192,-26 0-128,29 0 128,-29 0-96,24 27 192,27-3-32,0 1 64,0-1 96,27 27 0,-3-26 65,3-25-1,22 24 32,-25-24-64,1 0 1,1 0-33,-26-24-64,0 24 32,0 0-192,0-25-32,-26 25-224,26 0-64,-25 0 31,25 25-63,-24-25-577,24 24-769,0 3-2401,24-3-8680</inkml:trace>
  <inkml:trace contextRef="#ctx0" brushRef="#br0" timeOffset="157945.03">6521 16662 9480,'-26'0'481,"26"0"-609,0 0 128,0 0 576,0 0 65,0-25-129,0 25 65,26 0-161,-1 0-63,24 0-129,-25-24-64,52 24-64,-1 0-32,-2 0-32,27-27 32,25 27 96,26-24 321,-1-1-129,-1-1-63,27 3-193,-29-3-160,30 1-65,-28 25-159,26-24 192,-28 24-224,4 0-33,24 24 353,-24-24 65,-2 0 255,24 0 288,-22 0-31,24 0 224,-26 0-65,0 0 1,-25-24-513,-24 24-32,2 0-288,-28 0 128,-24 0-64,-1 0-192,-24 0 96,-1 0 96,3 0 0,-1 0 32,-26 0 32,23 0-64,-23 0 64,26 0-128,-26 0 64,25 0-32,-1 0 0,-24 24-417,27-24-127,-5 25-449,-22-25-705,0 0-640,0 26-577,0-26-1954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455A6-46B9-4354-8235-5F10AFFCE7EE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B39FA-FE0F-4921-84FD-DDCB202C673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44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Pop-up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frequence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17650-7C82-4C3A-AB2B-724CA282C2C6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probability distribution that is symmetric about the mean, showing that data near the mean are more frequent in occurrence than data far from the mean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66502-2623-42A1-8644-B8D1C7AAC5D3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712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F6A7D-10B8-4D8C-B04A-89A227D03106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F6A7D-10B8-4D8C-B04A-89A227D03106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F6A7D-10B8-4D8C-B04A-89A227D0310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F6A7D-10B8-4D8C-B04A-89A227D03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F6A7D-10B8-4D8C-B04A-89A227D03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Pop-up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38DAD-5F37-4EA5-A798-26ED1E4539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69464-6107-B459-2C59-884E2BEA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478381-29DC-7D1F-5CC6-16DC6450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8D1F2C-205F-43C6-C7E8-67921241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349-2291-4529-A9BE-79254DC42299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C5066-8AE9-80ED-1FE2-BEC8C857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DEC18F-4F7E-2D80-DA20-C48CC441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F7CB-15B9-41BE-A401-98FCB724ED2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5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7B962-AB9B-5D2E-CCF8-C023380F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D2ABE7-7887-D831-3F88-698ABF2CA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696545-EB3D-6160-FB36-426245F2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349-2291-4529-A9BE-79254DC42299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5866D-21E7-473D-7146-25157218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9F900-E1AE-3712-0992-8EB6282D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F7CB-15B9-41BE-A401-98FCB724ED2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21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AD3C42-7EEC-2415-4F56-B13ECF4C4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019936-40D3-5C1D-9919-44896F724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4EE120-53A5-AAAD-43AC-A54910D3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349-2291-4529-A9BE-79254DC42299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8E9D3-368C-FE32-C4D5-8E4A14EF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3BAFBB-DC07-5034-46B9-28DA338A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F7CB-15B9-41BE-A401-98FCB724ED2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8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27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FEBC-425C-3A67-D0F3-58227F2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56F4B-1A20-59A4-E39A-DA9EA581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297EF-22F9-9295-392F-FA89BF76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349-2291-4529-A9BE-79254DC42299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ECDAAC-00D6-4B18-773B-24DFF83F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F76F4-DA84-1218-3F9C-3D266360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F7CB-15B9-41BE-A401-98FCB724ED2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36F54-C69C-C1DB-9932-EEFD28CA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F36F8-104D-4392-A231-299E0332C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B958B-7404-1BAA-70ED-5105F2D5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349-2291-4529-A9BE-79254DC42299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4A276A-85CA-6513-3DAC-8904F5EE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354E2-799E-4737-D137-DE14E717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F7CB-15B9-41BE-A401-98FCB724ED2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12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DEB3F-26B0-13A5-06B0-90FFF240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6A6BBF-B85E-E437-292F-DE2361EDE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9146B8-27DC-EFFF-EDF5-42131756C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93160F-610E-0E66-E904-A03E0ACC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349-2291-4529-A9BE-79254DC42299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9D2F78-CF0E-5545-B803-4F9D6476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65078D-B80C-A045-F9D5-079E1B79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F7CB-15B9-41BE-A401-98FCB724ED2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93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87FDF-CEC0-E37D-9A8A-8D9A8595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DEDEBF-61C6-9FE1-3DA4-854617C3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066D82-7FAD-5CDE-866B-CEFC709E6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FDF31A-C6C6-6428-FEDE-22736F611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DE2C60-D760-6A90-BAFF-FA073D100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A70BB-03F0-1A6A-06D7-099A7C82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349-2291-4529-A9BE-79254DC42299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3FE3EC-89B9-2F39-3B7B-F80A939A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6C3D63-E9A1-10BD-1069-E08B56DD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F7CB-15B9-41BE-A401-98FCB724ED2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4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2C6BB-5855-E471-42CD-763BF51A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2E4068-A881-67C7-B2E5-F9C2A829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349-2291-4529-A9BE-79254DC42299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4E511F-E246-4479-C927-44030DF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2BF1DB-5593-6320-2ACB-FC728036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F7CB-15B9-41BE-A401-98FCB724ED2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46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A2F80C-385F-20D3-E746-8EF484A9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349-2291-4529-A9BE-79254DC42299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3ADEA3-9F28-4A53-C017-D22CB2AF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856049-94D5-CE7A-D04B-BC17F17C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F7CB-15B9-41BE-A401-98FCB724ED2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23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9DAD2-3AA2-4708-FC91-56A6E470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003DB-E95D-2B83-66D4-B5998E50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BEBCCE-1228-8AA1-80CB-23080A2DA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FBA46A-8A6E-055A-DC93-560A92FD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349-2291-4529-A9BE-79254DC42299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FC250D-86CD-477C-A3AD-71A3C46F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86071D-AE4D-41A9-A37B-649BD57B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F7CB-15B9-41BE-A401-98FCB724ED2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78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5448-AA19-5429-909A-300B03CA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020EC0-77A1-6816-9922-9866322E6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89287D-B418-1FB5-700F-0385D147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8F2E48-B24F-1A5A-EB00-74E318E0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349-2291-4529-A9BE-79254DC42299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8D4C9D-F7D7-27B2-6DE2-CFD30E98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74B758-6F5F-F6FB-F077-942C46CB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F7CB-15B9-41BE-A401-98FCB724ED2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94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177334-E097-45D8-6BD6-7737506C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FF051A-BAB9-1C56-3AD4-4300A875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A032A2-6456-2FF7-23BD-5B66F08C5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39349-2291-4529-A9BE-79254DC42299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B9635-D906-817A-25B6-4B6AEE2BC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AC3DE9-8F6D-01F0-BCC5-199EEFC9E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0F7CB-15B9-41BE-A401-98FCB724ED2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6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customXml" Target="../ink/ink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0.xml"/><Relationship Id="rId7" Type="http://schemas.openxmlformats.org/officeDocument/2006/relationships/image" Target="../media/image40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chart" Target="../charts/chart1.xml"/><Relationship Id="rId11" Type="http://schemas.openxmlformats.org/officeDocument/2006/relationships/image" Target="../media/image43.png"/><Relationship Id="rId5" Type="http://schemas.openxmlformats.org/officeDocument/2006/relationships/notesSlide" Target="../notesSlides/notesSlide11.xml"/><Relationship Id="rId10" Type="http://schemas.openxmlformats.org/officeDocument/2006/relationships/customXml" Target="../ink/ink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customXml" Target="../ink/ink9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4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38.png"/><Relationship Id="rId5" Type="http://schemas.openxmlformats.org/officeDocument/2006/relationships/tags" Target="../tags/tag45.xml"/><Relationship Id="rId10" Type="http://schemas.openxmlformats.org/officeDocument/2006/relationships/image" Target="../media/image44.png"/><Relationship Id="rId4" Type="http://schemas.openxmlformats.org/officeDocument/2006/relationships/tags" Target="../tags/tag44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50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2.xml"/><Relationship Id="rId10" Type="http://schemas.openxmlformats.org/officeDocument/2006/relationships/image" Target="../media/image46.png"/><Relationship Id="rId4" Type="http://schemas.openxmlformats.org/officeDocument/2006/relationships/tags" Target="../tags/tag51.xml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6" Type="http://schemas.openxmlformats.org/officeDocument/2006/relationships/customXml" Target="../ink/ink1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4.png"/><Relationship Id="rId18" Type="http://schemas.openxmlformats.org/officeDocument/2006/relationships/customXml" Target="../ink/ink12.xml"/><Relationship Id="rId3" Type="http://schemas.openxmlformats.org/officeDocument/2006/relationships/tags" Target="../tags/tag56.xml"/><Relationship Id="rId21" Type="http://schemas.openxmlformats.org/officeDocument/2006/relationships/image" Target="../media/image59.png"/><Relationship Id="rId7" Type="http://schemas.openxmlformats.org/officeDocument/2006/relationships/tags" Target="../tags/tag60.xml"/><Relationship Id="rId12" Type="http://schemas.openxmlformats.org/officeDocument/2006/relationships/image" Target="../media/image53.png"/><Relationship Id="rId17" Type="http://schemas.openxmlformats.org/officeDocument/2006/relationships/chart" Target="../charts/chart2.xml"/><Relationship Id="rId2" Type="http://schemas.openxmlformats.org/officeDocument/2006/relationships/tags" Target="../tags/tag55.xml"/><Relationship Id="rId16" Type="http://schemas.openxmlformats.org/officeDocument/2006/relationships/image" Target="../media/image57.png"/><Relationship Id="rId20" Type="http://schemas.openxmlformats.org/officeDocument/2006/relationships/customXml" Target="../ink/ink13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52.png"/><Relationship Id="rId5" Type="http://schemas.openxmlformats.org/officeDocument/2006/relationships/tags" Target="../tags/tag58.xml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58.png"/><Relationship Id="rId4" Type="http://schemas.openxmlformats.org/officeDocument/2006/relationships/tags" Target="../tags/tag57.xml"/><Relationship Id="rId9" Type="http://schemas.openxmlformats.org/officeDocument/2006/relationships/notesSlide" Target="../notesSlides/notesSlide16.xml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63.xml"/><Relationship Id="rId7" Type="http://schemas.openxmlformats.org/officeDocument/2006/relationships/customXml" Target="../ink/ink14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41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4.png"/><Relationship Id="rId3" Type="http://schemas.openxmlformats.org/officeDocument/2006/relationships/tags" Target="../tags/tag66.xml"/><Relationship Id="rId21" Type="http://schemas.openxmlformats.org/officeDocument/2006/relationships/image" Target="../media/image71.png"/><Relationship Id="rId7" Type="http://schemas.openxmlformats.org/officeDocument/2006/relationships/tags" Target="../tags/tag70.xml"/><Relationship Id="rId12" Type="http://schemas.openxmlformats.org/officeDocument/2006/relationships/notesSlide" Target="../notesSlides/notesSlide18.xml"/><Relationship Id="rId17" Type="http://schemas.openxmlformats.org/officeDocument/2006/relationships/image" Target="../media/image67.png"/><Relationship Id="rId25" Type="http://schemas.openxmlformats.org/officeDocument/2006/relationships/customXml" Target="../ink/ink16.xml"/><Relationship Id="rId2" Type="http://schemas.openxmlformats.org/officeDocument/2006/relationships/tags" Target="../tags/tag65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slideLayout" Target="../slideLayouts/slideLayout7.xml"/><Relationship Id="rId24" Type="http://schemas.openxmlformats.org/officeDocument/2006/relationships/image" Target="../media/image73.png"/><Relationship Id="rId5" Type="http://schemas.openxmlformats.org/officeDocument/2006/relationships/tags" Target="../tags/tag68.xml"/><Relationship Id="rId15" Type="http://schemas.openxmlformats.org/officeDocument/2006/relationships/image" Target="../media/image65.png"/><Relationship Id="rId23" Type="http://schemas.openxmlformats.org/officeDocument/2006/relationships/customXml" Target="../ink/ink15.xml"/><Relationship Id="rId28" Type="http://schemas.openxmlformats.org/officeDocument/2006/relationships/image" Target="../media/image75.png"/><Relationship Id="rId10" Type="http://schemas.openxmlformats.org/officeDocument/2006/relationships/tags" Target="../tags/tag73.xml"/><Relationship Id="rId19" Type="http://schemas.openxmlformats.org/officeDocument/2006/relationships/image" Target="../media/image69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customXml" Target="../ink/ink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78.png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../media/image38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77.png"/><Relationship Id="rId5" Type="http://schemas.openxmlformats.org/officeDocument/2006/relationships/tags" Target="../tags/tag78.xml"/><Relationship Id="rId15" Type="http://schemas.openxmlformats.org/officeDocument/2006/relationships/image" Target="../media/image79.png"/><Relationship Id="rId10" Type="http://schemas.openxmlformats.org/officeDocument/2006/relationships/image" Target="../media/image76.png"/><Relationship Id="rId4" Type="http://schemas.openxmlformats.org/officeDocument/2006/relationships/tags" Target="../tags/tag77.xml"/><Relationship Id="rId9" Type="http://schemas.openxmlformats.org/officeDocument/2006/relationships/notesSlide" Target="../notesSlides/notesSlide19.xml"/><Relationship Id="rId1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8.png"/><Relationship Id="rId5" Type="http://schemas.openxmlformats.org/officeDocument/2006/relationships/tags" Target="../tags/tag8.xml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image" Target="../media/image6.png"/><Relationship Id="rId1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openxmlformats.org/officeDocument/2006/relationships/customXml" Target="../ink/ink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8.png"/><Relationship Id="rId17" Type="http://schemas.openxmlformats.org/officeDocument/2006/relationships/customXml" Target="../ink/ink5.xml"/><Relationship Id="rId2" Type="http://schemas.openxmlformats.org/officeDocument/2006/relationships/tags" Target="../tags/tag14.xml"/><Relationship Id="rId16" Type="http://schemas.openxmlformats.org/officeDocument/2006/relationships/image" Target="../media/image22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7.png"/><Relationship Id="rId5" Type="http://schemas.openxmlformats.org/officeDocument/2006/relationships/tags" Target="../tags/tag17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tags" Target="../tags/tag16.xml"/><Relationship Id="rId9" Type="http://schemas.openxmlformats.org/officeDocument/2006/relationships/notesSlide" Target="../notesSlides/notesSlide8.xml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notesSlide" Target="../notesSlides/notesSlide9.xml"/><Relationship Id="rId26" Type="http://schemas.openxmlformats.org/officeDocument/2006/relationships/image" Target="../media/image29.png"/><Relationship Id="rId3" Type="http://schemas.openxmlformats.org/officeDocument/2006/relationships/tags" Target="../tags/tag22.xml"/><Relationship Id="rId21" Type="http://schemas.openxmlformats.org/officeDocument/2006/relationships/image" Target="../media/image20.png"/><Relationship Id="rId34" Type="http://schemas.openxmlformats.org/officeDocument/2006/relationships/image" Target="../media/image36.png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8.png"/><Relationship Id="rId33" Type="http://schemas.openxmlformats.org/officeDocument/2006/relationships/customXml" Target="../ink/ink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image" Target="../media/image25.png"/><Relationship Id="rId29" Type="http://schemas.openxmlformats.org/officeDocument/2006/relationships/image" Target="../media/image32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tags" Target="../tags/tag29.xml"/><Relationship Id="rId19" Type="http://schemas.openxmlformats.org/officeDocument/2006/relationships/image" Target="../media/image24.png"/><Relationship Id="rId31" Type="http://schemas.openxmlformats.org/officeDocument/2006/relationships/image" Target="../media/image34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image" Target="../media/image21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617257" y="1035283"/>
            <a:ext cx="6127916" cy="1795288"/>
          </a:xfrm>
          <a:prstGeom prst="rect">
            <a:avLst/>
          </a:prstGeom>
        </p:spPr>
        <p:txBody>
          <a:bodyPr vert="horz" lIns="114898" tIns="57449" rIns="114898" bIns="57449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149031"/>
            <a:r>
              <a:rPr lang="en-US" sz="4524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59810" y="2899715"/>
            <a:ext cx="54002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59810" y="2567262"/>
            <a:ext cx="5649173" cy="2489466"/>
          </a:xfrm>
        </p:spPr>
        <p:txBody>
          <a:bodyPr>
            <a:noAutofit/>
          </a:bodyPr>
          <a:lstStyle/>
          <a:p>
            <a:pPr algn="l"/>
            <a:r>
              <a:rPr lang="en-US" sz="603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features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1212817" y="652288"/>
            <a:ext cx="4021445" cy="4595937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04314" y="5056728"/>
            <a:ext cx="3638450" cy="1053236"/>
          </a:xfrm>
          <a:prstGeom prst="rect">
            <a:avLst/>
          </a:prstGeom>
        </p:spPr>
        <p:txBody>
          <a:bodyPr vert="horz" lIns="114898" tIns="57449" rIns="114898" bIns="57449" rtlCol="0" anchor="ctr">
            <a:noAutofit/>
          </a:bodyPr>
          <a:lstStyle/>
          <a:p>
            <a:pPr defTabSz="1149031">
              <a:spcBef>
                <a:spcPct val="0"/>
              </a:spcBef>
              <a:defRPr/>
            </a:pPr>
            <a:r>
              <a:rPr lang="en-US" sz="301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4991AF-7968-D529-49E9-06E7A53EA98F}"/>
              </a:ext>
            </a:extLst>
          </p:cNvPr>
          <p:cNvSpPr txBox="1"/>
          <p:nvPr/>
        </p:nvSpPr>
        <p:spPr>
          <a:xfrm>
            <a:off x="6848167" y="6109964"/>
            <a:ext cx="597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Presented by : ilyas tammouch</a:t>
            </a:r>
          </a:p>
        </p:txBody>
      </p:sp>
    </p:spTree>
    <p:extLst>
      <p:ext uri="{BB962C8B-B14F-4D97-AF65-F5344CB8AC3E}">
        <p14:creationId xmlns:p14="http://schemas.microsoft.com/office/powerpoint/2010/main" val="8896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9823" y="652289"/>
            <a:ext cx="9190677" cy="63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519" b="1" dirty="0">
                <a:solidFill>
                  <a:prstClr val="black"/>
                </a:solidFill>
                <a:latin typeface="Calibri"/>
              </a:rPr>
              <a:t>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52" y="1609775"/>
            <a:ext cx="4335501" cy="7315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00064" y="2618113"/>
            <a:ext cx="9190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515" indent="-574515" defTabSz="1149031">
              <a:lnSpc>
                <a:spcPts val="4222"/>
              </a:lnSpc>
              <a:buFontTx/>
              <a:buChar char="-"/>
            </a:pPr>
            <a:r>
              <a:rPr lang="en-US" sz="3519" dirty="0">
                <a:solidFill>
                  <a:prstClr val="black"/>
                </a:solidFill>
                <a:latin typeface="Calibri"/>
              </a:rPr>
              <a:t>“Debugging”: How to make sure gradient descent is working correctly.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0063" y="3504828"/>
            <a:ext cx="81386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4515" indent="-574515" defTabSz="1149031">
              <a:lnSpc>
                <a:spcPts val="4222"/>
              </a:lnSpc>
              <a:buFontTx/>
              <a:buChar char="-"/>
            </a:pPr>
            <a:endParaRPr lang="en-US" sz="3519" dirty="0">
              <a:solidFill>
                <a:prstClr val="black"/>
              </a:solidFill>
              <a:latin typeface="Calibri"/>
            </a:endParaRPr>
          </a:p>
          <a:p>
            <a:pPr marL="574515" indent="-574515" defTabSz="1149031">
              <a:lnSpc>
                <a:spcPts val="4222"/>
              </a:lnSpc>
              <a:buFontTx/>
              <a:buChar char="-"/>
            </a:pPr>
            <a:r>
              <a:rPr lang="en-US" sz="3519" dirty="0">
                <a:solidFill>
                  <a:prstClr val="black"/>
                </a:solidFill>
                <a:latin typeface="Calibri"/>
              </a:rPr>
              <a:t>How to choose learning rate     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30" y="4273098"/>
            <a:ext cx="287246" cy="2297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391950" y="1860343"/>
              <a:ext cx="6627468" cy="2786965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2590" y="1851344"/>
                <a:ext cx="6646188" cy="28056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76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670492" y="2024740"/>
            <a:ext cx="4425365" cy="113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>
              <a:lnSpc>
                <a:spcPts val="4222"/>
              </a:lnSpc>
            </a:pPr>
            <a:r>
              <a:rPr lang="en-US" sz="3016" dirty="0">
                <a:solidFill>
                  <a:prstClr val="black"/>
                </a:solidFill>
                <a:latin typeface="Calibri"/>
              </a:rPr>
              <a:t>Example automatic convergence test:</a:t>
            </a:r>
          </a:p>
        </p:txBody>
      </p:sp>
      <p:sp>
        <p:nvSpPr>
          <p:cNvPr id="2" name="Rectangle 1"/>
          <p:cNvSpPr/>
          <p:nvPr/>
        </p:nvSpPr>
        <p:spPr>
          <a:xfrm>
            <a:off x="6671568" y="3680081"/>
            <a:ext cx="3829948" cy="1675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49031">
              <a:lnSpc>
                <a:spcPts val="4222"/>
              </a:lnSpc>
            </a:pPr>
            <a:r>
              <a:rPr lang="en-US" sz="3016" dirty="0">
                <a:solidFill>
                  <a:prstClr val="black"/>
                </a:solidFill>
                <a:latin typeface="Calibri"/>
              </a:rPr>
              <a:t>Declare convergence if       decreases by less than       in one iteration.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1212817" y="2074856"/>
          <a:ext cx="4858502" cy="360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58" y="1466043"/>
            <a:ext cx="1387399" cy="5428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691" y="3852709"/>
            <a:ext cx="672156" cy="3849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997" y="4367444"/>
            <a:ext cx="723860" cy="327461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6287497" y="1609775"/>
            <a:ext cx="0" cy="4601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4314" y="5535929"/>
            <a:ext cx="442536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49031">
              <a:lnSpc>
                <a:spcPts val="4222"/>
              </a:lnSpc>
            </a:pPr>
            <a:r>
              <a:rPr lang="en-US" sz="2512" dirty="0">
                <a:solidFill>
                  <a:prstClr val="black"/>
                </a:solidFill>
                <a:latin typeface="Calibri"/>
              </a:rPr>
              <a:t>No. of iterations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271" y="460791"/>
            <a:ext cx="9860918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b="1" dirty="0">
                <a:solidFill>
                  <a:prstClr val="black"/>
                </a:solidFill>
                <a:latin typeface="Calibri"/>
              </a:rPr>
              <a:t>Making sure gradient descent is working correctly.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655514" y="1248757"/>
              <a:ext cx="10633081" cy="5321969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6154" y="1239397"/>
                <a:ext cx="10651801" cy="5340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03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5271" y="460791"/>
            <a:ext cx="9860918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b="1" dirty="0">
                <a:solidFill>
                  <a:prstClr val="black"/>
                </a:solidFill>
                <a:latin typeface="Calibri"/>
              </a:rPr>
              <a:t>Making sure gradient descent is working correctly.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81649" y="1068247"/>
            <a:ext cx="5744921" cy="1119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>
              <a:lnSpc>
                <a:spcPts val="4222"/>
              </a:lnSpc>
            </a:pPr>
            <a:r>
              <a:rPr lang="en-US" sz="2512" dirty="0">
                <a:solidFill>
                  <a:prstClr val="black"/>
                </a:solidFill>
                <a:latin typeface="Calibri"/>
              </a:rPr>
              <a:t>Gradient descent not working. </a:t>
            </a:r>
          </a:p>
          <a:p>
            <a:pPr defTabSz="1149031">
              <a:lnSpc>
                <a:spcPts val="4222"/>
              </a:lnSpc>
            </a:pPr>
            <a:r>
              <a:rPr lang="en-US" sz="2512" dirty="0">
                <a:solidFill>
                  <a:prstClr val="black"/>
                </a:solidFill>
                <a:latin typeface="Calibri"/>
              </a:rPr>
              <a:t>Use smaller    .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1" y="1330059"/>
            <a:ext cx="448104" cy="25660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16900" y="2527726"/>
            <a:ext cx="2441592" cy="56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49031">
              <a:lnSpc>
                <a:spcPts val="4222"/>
              </a:lnSpc>
            </a:pPr>
            <a:r>
              <a:rPr lang="en-US" sz="2011" dirty="0">
                <a:solidFill>
                  <a:prstClr val="black"/>
                </a:solidFill>
                <a:latin typeface="Calibri"/>
              </a:rPr>
              <a:t>No. of iterations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630281" y="1105650"/>
            <a:ext cx="0" cy="180407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43035" y="2623473"/>
            <a:ext cx="285412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896" y="1899676"/>
            <a:ext cx="215435" cy="1723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65" y="3351344"/>
            <a:ext cx="448104" cy="25660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84494" y="4549009"/>
            <a:ext cx="2441592" cy="56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49031">
              <a:lnSpc>
                <a:spcPts val="4222"/>
              </a:lnSpc>
            </a:pPr>
            <a:r>
              <a:rPr lang="en-US" sz="2011" dirty="0">
                <a:solidFill>
                  <a:prstClr val="black"/>
                </a:solidFill>
                <a:latin typeface="Calibri"/>
              </a:rPr>
              <a:t>No. of iterations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597875" y="3126935"/>
            <a:ext cx="0" cy="180407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10632" y="4644758"/>
            <a:ext cx="459387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57" y="3351344"/>
            <a:ext cx="448104" cy="25660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249986" y="4549009"/>
            <a:ext cx="2441592" cy="56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49031">
              <a:lnSpc>
                <a:spcPts val="4222"/>
              </a:lnSpc>
            </a:pPr>
            <a:r>
              <a:rPr lang="en-US" sz="2011" dirty="0">
                <a:solidFill>
                  <a:prstClr val="black"/>
                </a:solidFill>
                <a:latin typeface="Calibri"/>
              </a:rPr>
              <a:t>No. of iterations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363368" y="2228128"/>
            <a:ext cx="0" cy="2702884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76123" y="4644758"/>
            <a:ext cx="3520067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84495" y="5411970"/>
            <a:ext cx="9414571" cy="86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0886" indent="-430886" defTabSz="1149031">
              <a:buFontTx/>
              <a:buChar char="-"/>
            </a:pPr>
            <a:r>
              <a:rPr lang="en-US" sz="2512" dirty="0">
                <a:solidFill>
                  <a:prstClr val="black"/>
                </a:solidFill>
                <a:latin typeface="Calibri"/>
              </a:rPr>
              <a:t>For sufficiently small     ,             should decrease on every iteration.</a:t>
            </a:r>
          </a:p>
          <a:p>
            <a:pPr marL="430886" indent="-430886" defTabSz="1149031">
              <a:buFontTx/>
              <a:buChar char="-"/>
            </a:pPr>
            <a:r>
              <a:rPr lang="en-US" sz="2512" dirty="0">
                <a:solidFill>
                  <a:prstClr val="black"/>
                </a:solidFill>
                <a:latin typeface="Calibri"/>
              </a:rPr>
              <a:t>But if      is too small, gradient descent can be slow to converge.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47" y="5592491"/>
            <a:ext cx="215435" cy="1723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20" y="5458013"/>
            <a:ext cx="672156" cy="38491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5" y="5985954"/>
            <a:ext cx="215435" cy="1723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1518157" y="1240162"/>
              <a:ext cx="9959070" cy="51686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08797" y="1231162"/>
                <a:ext cx="9977790" cy="51873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6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8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9823" y="652289"/>
            <a:ext cx="9190677" cy="63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519" b="1" dirty="0">
                <a:solidFill>
                  <a:prstClr val="black"/>
                </a:solidFill>
                <a:latin typeface="Calibri"/>
              </a:rPr>
              <a:t>Summary: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0628" y="1316212"/>
            <a:ext cx="91906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515" indent="-574515" defTabSz="1149031">
              <a:lnSpc>
                <a:spcPts val="4222"/>
              </a:lnSpc>
              <a:buFontTx/>
              <a:buChar char="-"/>
            </a:pPr>
            <a:r>
              <a:rPr lang="en-US" sz="3519" dirty="0">
                <a:solidFill>
                  <a:prstClr val="black"/>
                </a:solidFill>
                <a:latin typeface="Calibri"/>
              </a:rPr>
              <a:t>If     is too small: slow convergence.</a:t>
            </a:r>
          </a:p>
          <a:p>
            <a:pPr marL="574515" indent="-574515" defTabSz="1149031">
              <a:lnSpc>
                <a:spcPts val="4222"/>
              </a:lnSpc>
              <a:buFontTx/>
              <a:buChar char="-"/>
            </a:pPr>
            <a:r>
              <a:rPr lang="en-US" sz="3519" dirty="0">
                <a:solidFill>
                  <a:prstClr val="black"/>
                </a:solidFill>
                <a:latin typeface="Calibri"/>
              </a:rPr>
              <a:t>If     is too large:         may not decrease on every iteration; may not converge.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38" y="1583955"/>
            <a:ext cx="251340" cy="201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29" y="2124015"/>
            <a:ext cx="251340" cy="201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71" y="2035315"/>
            <a:ext cx="672156" cy="3849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9821" y="4140721"/>
            <a:ext cx="9190677" cy="63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519" dirty="0">
                <a:solidFill>
                  <a:prstClr val="black"/>
                </a:solidFill>
                <a:latin typeface="Calibri"/>
              </a:rPr>
              <a:t>To choose    , try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95" y="4407637"/>
            <a:ext cx="251340" cy="2010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30" y="4964449"/>
            <a:ext cx="8264070" cy="3853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963708" y="4798171"/>
            <a:ext cx="1053236" cy="55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031"/>
            <a:endParaRPr lang="en-US" sz="22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58874" y="4778383"/>
            <a:ext cx="1053236" cy="55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031"/>
            <a:endParaRPr lang="en-US" sz="22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7922" y="4778383"/>
            <a:ext cx="1053236" cy="55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031"/>
            <a:endParaRPr lang="en-US" sz="2262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32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617257" y="1035283"/>
            <a:ext cx="6223665" cy="1795288"/>
          </a:xfrm>
          <a:prstGeom prst="rect">
            <a:avLst/>
          </a:prstGeom>
        </p:spPr>
        <p:txBody>
          <a:bodyPr vert="horz" lIns="114898" tIns="57449" rIns="114898" bIns="57449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149031"/>
            <a:r>
              <a:rPr lang="en-US" sz="5027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59810" y="2899715"/>
            <a:ext cx="54002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6191749" y="3046005"/>
            <a:ext cx="5649173" cy="2106471"/>
          </a:xfrm>
        </p:spPr>
        <p:txBody>
          <a:bodyPr>
            <a:noAutofit/>
          </a:bodyPr>
          <a:lstStyle/>
          <a:p>
            <a:pPr algn="l"/>
            <a:r>
              <a:rPr lang="en-US" sz="452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and polynomial regression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1212817" y="652288"/>
            <a:ext cx="4021445" cy="4595937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04314" y="5056728"/>
            <a:ext cx="3638450" cy="1053236"/>
          </a:xfrm>
          <a:prstGeom prst="rect">
            <a:avLst/>
          </a:prstGeom>
        </p:spPr>
        <p:txBody>
          <a:bodyPr vert="horz" lIns="114898" tIns="57449" rIns="114898" bIns="57449" rtlCol="0" anchor="ctr">
            <a:noAutofit/>
          </a:bodyPr>
          <a:lstStyle/>
          <a:p>
            <a:pPr defTabSz="1149031">
              <a:spcBef>
                <a:spcPct val="0"/>
              </a:spcBef>
              <a:defRPr/>
            </a:pPr>
            <a:r>
              <a:rPr lang="en-US" sz="301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0772909" y="6220602"/>
              <a:ext cx="452" cy="452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1609" y="6208850"/>
                <a:ext cx="23956" cy="239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62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3" b="6064"/>
          <a:stretch/>
        </p:blipFill>
        <p:spPr>
          <a:xfrm>
            <a:off x="7879319" y="574425"/>
            <a:ext cx="3775974" cy="30580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4074" y="748037"/>
            <a:ext cx="9190677" cy="63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519" b="1" dirty="0">
                <a:solidFill>
                  <a:prstClr val="black"/>
                </a:solidFill>
                <a:latin typeface="Calibri"/>
              </a:rPr>
              <a:t>Housing prices prediction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7" y="1633712"/>
            <a:ext cx="6767517" cy="3849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038366" y="1482625"/>
              <a:ext cx="9752796" cy="4198316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9006" y="1473265"/>
                <a:ext cx="9771516" cy="42170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06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5271" y="432564"/>
            <a:ext cx="9860918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b="1" dirty="0">
                <a:solidFill>
                  <a:prstClr val="black"/>
                </a:solidFill>
                <a:latin typeface="Calibri"/>
              </a:rPr>
              <a:t>Polynomial 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1915" y="1992771"/>
            <a:ext cx="1979576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49031"/>
            <a:r>
              <a:rPr lang="en-US" sz="2262" dirty="0">
                <a:solidFill>
                  <a:prstClr val="black"/>
                </a:solidFill>
                <a:latin typeface="Calibri"/>
              </a:rPr>
              <a:t>Price</a:t>
            </a:r>
          </a:p>
          <a:p>
            <a:pPr algn="ctr" defTabSz="1149031"/>
            <a:r>
              <a:rPr lang="en-US" sz="2262" dirty="0">
                <a:solidFill>
                  <a:prstClr val="black"/>
                </a:solidFill>
                <a:latin typeface="Calibri"/>
              </a:rPr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19289" y="3716246"/>
            <a:ext cx="1003673" cy="440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49031"/>
            <a:r>
              <a:rPr lang="en-US" sz="2262" dirty="0">
                <a:solidFill>
                  <a:prstClr val="black"/>
                </a:solidFill>
                <a:latin typeface="Calibri"/>
              </a:rPr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37" y="1452425"/>
            <a:ext cx="2542128" cy="382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79" y="2304206"/>
            <a:ext cx="3751434" cy="3820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6" y="4290738"/>
            <a:ext cx="4445133" cy="3207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18" y="4697670"/>
            <a:ext cx="5359533" cy="34469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" y="5260071"/>
            <a:ext cx="1527192" cy="32075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78" y="5634121"/>
            <a:ext cx="1670815" cy="34469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3" y="6056274"/>
            <a:ext cx="1673208" cy="344695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/>
        </p:nvGraphicFramePr>
        <p:xfrm>
          <a:off x="1383018" y="1040895"/>
          <a:ext cx="5359533" cy="2883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/>
              <p14:cNvContentPartPr/>
              <p14:nvPr/>
            </p14:nvContentPartPr>
            <p14:xfrm>
              <a:off x="1860485" y="1053269"/>
              <a:ext cx="9518928" cy="2140549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51125" y="1043909"/>
                <a:ext cx="9537648" cy="2159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" name="Ink 3"/>
              <p14:cNvContentPartPr/>
              <p14:nvPr/>
            </p14:nvContentPartPr>
            <p14:xfrm>
              <a:off x="413504" y="2507664"/>
              <a:ext cx="11054224" cy="3919665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4144" y="2498304"/>
                <a:ext cx="11072584" cy="39383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9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Illustration of the underfitting/overfitting issue on a simple... |  Download Scientific Diagram">
            <a:extLst>
              <a:ext uri="{FF2B5EF4-FFF2-40B4-BE49-F238E27FC236}">
                <a16:creationId xmlns:a16="http://schemas.microsoft.com/office/drawing/2014/main" id="{3CAE9222-72EB-1F94-FE15-E9597863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7" y="120903"/>
            <a:ext cx="11489843" cy="438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3B78889-1C9F-2407-DCE7-8F5837A4DACD}"/>
              </a:ext>
            </a:extLst>
          </p:cNvPr>
          <p:cNvCxnSpPr>
            <a:cxnSpLocks/>
          </p:cNvCxnSpPr>
          <p:nvPr/>
        </p:nvCxnSpPr>
        <p:spPr>
          <a:xfrm>
            <a:off x="6106257" y="4613186"/>
            <a:ext cx="0" cy="220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FD1FD17-38E9-83E4-E9EA-D93186DCBBED}"/>
              </a:ext>
            </a:extLst>
          </p:cNvPr>
          <p:cNvSpPr txBox="1"/>
          <p:nvPr/>
        </p:nvSpPr>
        <p:spPr>
          <a:xfrm>
            <a:off x="6385813" y="4592395"/>
            <a:ext cx="5885977" cy="148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16" b="1" dirty="0">
                <a:solidFill>
                  <a:srgbClr val="202124"/>
                </a:solidFill>
                <a:latin typeface="arial" panose="020B0604020202020204" pitchFamily="34" charset="0"/>
              </a:rPr>
              <a:t>Overfitting: Good performance on the training data, poor </a:t>
            </a:r>
            <a:r>
              <a:rPr lang="en-US" sz="3016" b="1" dirty="0" err="1">
                <a:solidFill>
                  <a:srgbClr val="202124"/>
                </a:solidFill>
                <a:latin typeface="arial" panose="020B0604020202020204" pitchFamily="34" charset="0"/>
              </a:rPr>
              <a:t>generliazation</a:t>
            </a:r>
            <a:r>
              <a:rPr lang="en-US" sz="3016" b="1" dirty="0">
                <a:solidFill>
                  <a:srgbClr val="202124"/>
                </a:solidFill>
                <a:latin typeface="arial" panose="020B0604020202020204" pitchFamily="34" charset="0"/>
              </a:rPr>
              <a:t> to other data.</a:t>
            </a:r>
            <a:r>
              <a:rPr lang="en-US" sz="3016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endParaRPr lang="en-CA" sz="3016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AF154B-73F8-F40F-1121-633480454913}"/>
              </a:ext>
            </a:extLst>
          </p:cNvPr>
          <p:cNvSpPr txBox="1"/>
          <p:nvPr/>
        </p:nvSpPr>
        <p:spPr>
          <a:xfrm>
            <a:off x="498548" y="4613186"/>
            <a:ext cx="5747489" cy="1948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16" b="1" dirty="0">
                <a:solidFill>
                  <a:srgbClr val="202124"/>
                </a:solidFill>
                <a:latin typeface="arial" panose="020B0604020202020204" pitchFamily="34" charset="0"/>
              </a:rPr>
              <a:t>Underfitting: Poor performance on the training data and poor generalization to other data</a:t>
            </a:r>
            <a:r>
              <a:rPr lang="en-US" sz="3016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CA" sz="3016" dirty="0"/>
          </a:p>
        </p:txBody>
      </p:sp>
    </p:spTree>
    <p:extLst>
      <p:ext uri="{BB962C8B-B14F-4D97-AF65-F5344CB8AC3E}">
        <p14:creationId xmlns:p14="http://schemas.microsoft.com/office/powerpoint/2010/main" val="158259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617257" y="1035283"/>
            <a:ext cx="6223665" cy="1795288"/>
          </a:xfrm>
          <a:prstGeom prst="rect">
            <a:avLst/>
          </a:prstGeom>
        </p:spPr>
        <p:txBody>
          <a:bodyPr vert="horz" lIns="114898" tIns="57449" rIns="114898" bIns="57449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149031"/>
            <a:r>
              <a:rPr lang="en-US" sz="5027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59810" y="2899715"/>
            <a:ext cx="54002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59810" y="2663011"/>
            <a:ext cx="5649173" cy="2106471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equation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1212817" y="652288"/>
            <a:ext cx="4021445" cy="4595937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04314" y="5056728"/>
            <a:ext cx="3638450" cy="1053236"/>
          </a:xfrm>
          <a:prstGeom prst="rect">
            <a:avLst/>
          </a:prstGeom>
        </p:spPr>
        <p:txBody>
          <a:bodyPr vert="horz" lIns="114898" tIns="57449" rIns="114898" bIns="57449" rtlCol="0" anchor="ctr">
            <a:noAutofit/>
          </a:bodyPr>
          <a:lstStyle/>
          <a:p>
            <a:pPr defTabSz="1149031">
              <a:spcBef>
                <a:spcPct val="0"/>
              </a:spcBef>
              <a:defRPr/>
            </a:pPr>
            <a:r>
              <a:rPr lang="en-US" sz="301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421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6587811" y="939535"/>
            <a:ext cx="0" cy="296216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66562" y="3614453"/>
            <a:ext cx="3334997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11" y="3770717"/>
            <a:ext cx="160858" cy="2757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605" y="1463049"/>
            <a:ext cx="672156" cy="38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04314" y="2008077"/>
            <a:ext cx="5729587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4020" dirty="0">
                <a:solidFill>
                  <a:prstClr val="black"/>
                </a:solidFill>
                <a:latin typeface="Calibri"/>
              </a:rPr>
              <a:t>Gradient Descent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4315" y="4476193"/>
            <a:ext cx="9190677" cy="1175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519" dirty="0">
                <a:solidFill>
                  <a:prstClr val="black"/>
                </a:solidFill>
                <a:latin typeface="Calibri"/>
              </a:rPr>
              <a:t>Normal equation: Method to solve for </a:t>
            </a:r>
          </a:p>
          <a:p>
            <a:pPr defTabSz="1149031"/>
            <a:r>
              <a:rPr lang="en-US" sz="3519" dirty="0">
                <a:solidFill>
                  <a:prstClr val="black"/>
                </a:solidFill>
                <a:latin typeface="Calibri"/>
              </a:rPr>
              <a:t>analytically.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408" y="4633893"/>
            <a:ext cx="187667" cy="32171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6806562" y="1463052"/>
            <a:ext cx="1308215" cy="174823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031"/>
            <a:endParaRPr lang="en-US" sz="22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8030996" y="1462686"/>
            <a:ext cx="1308215" cy="174823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031"/>
            <a:endParaRPr lang="en-US" sz="2262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571535" y="1671710"/>
              <a:ext cx="9070191" cy="4044968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2175" y="1662350"/>
                <a:ext cx="9088911" cy="4063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3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81171" y="1611655"/>
          <a:ext cx="3429804" cy="30716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1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8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2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2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2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  <a:latin typeface="+mj-lt"/>
                        </a:rPr>
                        <a:t>2104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820" y="2466725"/>
            <a:ext cx="192455" cy="1723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99" y="2441352"/>
            <a:ext cx="180965" cy="247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23" y="5045310"/>
            <a:ext cx="3688240" cy="513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4074" y="556539"/>
            <a:ext cx="9766366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b="1" dirty="0">
                <a:solidFill>
                  <a:prstClr val="black"/>
                </a:solidFill>
                <a:latin typeface="Calibri"/>
              </a:rPr>
              <a:t>Multiple features (variables).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4364833" y="2444786"/>
              <a:ext cx="3987066" cy="3334769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5832" y="2435426"/>
                <a:ext cx="4005788" cy="33534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44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04836" y="1322529"/>
          <a:ext cx="9479115" cy="24710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36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49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4936">
                <a:tc>
                  <a:txBody>
                    <a:bodyPr/>
                    <a:lstStyle/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21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21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1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21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1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2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653215" y="1322529"/>
          <a:ext cx="8042887" cy="24710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36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4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4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21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21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1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21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1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2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9575" marR="9575" marT="957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9575" marR="9575" marT="957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4074" y="556539"/>
            <a:ext cx="9766366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dirty="0">
                <a:solidFill>
                  <a:prstClr val="black"/>
                </a:solidFill>
                <a:latin typeface="Calibri"/>
              </a:rPr>
              <a:t>Examples: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93" y="2088518"/>
            <a:ext cx="289640" cy="193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28" y="2088518"/>
            <a:ext cx="280065" cy="189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46" y="2088518"/>
            <a:ext cx="287246" cy="189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11" y="2088516"/>
            <a:ext cx="289640" cy="193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090" y="2083729"/>
            <a:ext cx="150804" cy="205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55" y="2083731"/>
            <a:ext cx="294427" cy="189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92" y="739434"/>
            <a:ext cx="916794" cy="22022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92" y="4035964"/>
            <a:ext cx="3731805" cy="152719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96" y="4073534"/>
            <a:ext cx="1383569" cy="15271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94" y="5946150"/>
            <a:ext cx="2582821" cy="3446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" name="Ink 11"/>
              <p14:cNvContentPartPr/>
              <p14:nvPr/>
            </p14:nvContentPartPr>
            <p14:xfrm>
              <a:off x="1796356" y="1069624"/>
              <a:ext cx="9061596" cy="2615975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86996" y="1060265"/>
                <a:ext cx="9080316" cy="263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" name="Ink 12"/>
              <p14:cNvContentPartPr/>
              <p14:nvPr/>
            </p14:nvContentPartPr>
            <p14:xfrm>
              <a:off x="871288" y="2111852"/>
              <a:ext cx="10480184" cy="37400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928" y="2102491"/>
                <a:ext cx="10498904" cy="3758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/>
              <p14:cNvContentPartPr/>
              <p14:nvPr/>
            </p14:nvContentPartPr>
            <p14:xfrm>
              <a:off x="2434178" y="5806244"/>
              <a:ext cx="3465952" cy="593943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24817" y="5796885"/>
                <a:ext cx="3484673" cy="6126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20" y="918811"/>
            <a:ext cx="368632" cy="201072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783384" y="646677"/>
            <a:ext cx="10578794" cy="633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49031"/>
            <a:r>
              <a:rPr lang="en-US" sz="3519" b="1" dirty="0">
                <a:solidFill>
                  <a:prstClr val="black"/>
                </a:solidFill>
                <a:latin typeface="Calibri"/>
              </a:rPr>
              <a:t>      training examples,     features.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96" y="917533"/>
            <a:ext cx="244638" cy="2010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2577" y="1311308"/>
            <a:ext cx="5289397" cy="633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49031"/>
            <a:r>
              <a:rPr lang="en-US" sz="3519" u="sng" dirty="0">
                <a:solidFill>
                  <a:prstClr val="black"/>
                </a:solidFill>
                <a:latin typeface="Calibri"/>
              </a:rPr>
              <a:t>Gradient Descent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83247" y="1311308"/>
            <a:ext cx="5289397" cy="633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49031"/>
            <a:r>
              <a:rPr lang="en-US" sz="3519" u="sng" dirty="0">
                <a:solidFill>
                  <a:prstClr val="black"/>
                </a:solidFill>
                <a:latin typeface="Calibri"/>
              </a:rPr>
              <a:t>Normal Equation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904503" y="1514026"/>
            <a:ext cx="0" cy="4691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83246" y="2129716"/>
            <a:ext cx="5170429" cy="117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886" indent="-430886" defTabSz="1149031">
              <a:buFont typeface="Arial" pitchFamily="34" charset="0"/>
              <a:buChar char="•"/>
            </a:pPr>
            <a:r>
              <a:rPr lang="en-US" sz="3519" dirty="0">
                <a:solidFill>
                  <a:prstClr val="black"/>
                </a:solidFill>
                <a:latin typeface="Calibri"/>
              </a:rPr>
              <a:t>No need to choose    .</a:t>
            </a:r>
          </a:p>
          <a:p>
            <a:pPr marL="430886" indent="-430886" defTabSz="1149031">
              <a:buFont typeface="Arial" pitchFamily="34" charset="0"/>
              <a:buChar char="•"/>
            </a:pPr>
            <a:r>
              <a:rPr lang="en-US" sz="3519" dirty="0">
                <a:solidFill>
                  <a:prstClr val="black"/>
                </a:solidFill>
                <a:latin typeface="Calibri"/>
              </a:rPr>
              <a:t>Don’t need to iterate.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100" y="2162005"/>
            <a:ext cx="5025370" cy="171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886" indent="-430886" defTabSz="1149031">
              <a:buFont typeface="Arial" pitchFamily="34" charset="0"/>
              <a:buChar char="•"/>
            </a:pPr>
            <a:r>
              <a:rPr lang="en-US" sz="3519" dirty="0">
                <a:solidFill>
                  <a:prstClr val="black"/>
                </a:solidFill>
                <a:latin typeface="Calibri"/>
              </a:rPr>
              <a:t>Need to choose    . </a:t>
            </a:r>
          </a:p>
          <a:p>
            <a:pPr marL="430886" indent="-430886" defTabSz="1149031">
              <a:buFont typeface="Arial" pitchFamily="34" charset="0"/>
              <a:buChar char="•"/>
            </a:pPr>
            <a:r>
              <a:rPr lang="en-US" sz="3519" dirty="0">
                <a:solidFill>
                  <a:prstClr val="black"/>
                </a:solidFill>
                <a:latin typeface="Calibri"/>
              </a:rPr>
              <a:t>Needs many iterations.</a:t>
            </a:r>
          </a:p>
          <a:p>
            <a:pPr defTabSz="1149031"/>
            <a:endParaRPr lang="en-US" sz="3519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21" y="2429476"/>
            <a:ext cx="251340" cy="2010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95964" y="3228888"/>
            <a:ext cx="4427659" cy="117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886" indent="-430886" defTabSz="1149031">
              <a:buFont typeface="Arial" pitchFamily="34" charset="0"/>
              <a:buChar char="•"/>
            </a:pPr>
            <a:r>
              <a:rPr lang="en-US" sz="3519" dirty="0">
                <a:solidFill>
                  <a:prstClr val="black"/>
                </a:solidFill>
                <a:latin typeface="Calibri"/>
              </a:rPr>
              <a:t>Works well even when     is large.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83246" y="3202420"/>
            <a:ext cx="5025928" cy="633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886" indent="-430886" defTabSz="1149031">
              <a:buFont typeface="Arial" pitchFamily="34" charset="0"/>
              <a:buChar char="•"/>
            </a:pPr>
            <a:r>
              <a:rPr lang="en-US" sz="3519" dirty="0">
                <a:solidFill>
                  <a:prstClr val="black"/>
                </a:solidFill>
                <a:latin typeface="Calibri"/>
              </a:rPr>
              <a:t>Need to compute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38" y="3859869"/>
            <a:ext cx="1819704" cy="48257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383248" y="4266802"/>
            <a:ext cx="4637744" cy="633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0886" indent="-430886" defTabSz="1149031">
              <a:buFont typeface="Arial" pitchFamily="34" charset="0"/>
              <a:buChar char="•"/>
            </a:pPr>
            <a:r>
              <a:rPr lang="en-US" sz="3519" dirty="0">
                <a:solidFill>
                  <a:prstClr val="black"/>
                </a:solidFill>
                <a:latin typeface="Calibri"/>
              </a:rPr>
              <a:t>Slow if     is very large.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572" y="2390127"/>
            <a:ext cx="251340" cy="2010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47" y="4039398"/>
            <a:ext cx="244638" cy="2010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048" y="4530110"/>
            <a:ext cx="244638" cy="2010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/>
              <p14:cNvContentPartPr/>
              <p14:nvPr/>
            </p14:nvContentPartPr>
            <p14:xfrm>
              <a:off x="628825" y="1240162"/>
              <a:ext cx="10758383" cy="5088101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465" y="1230802"/>
                <a:ext cx="10777103" cy="51068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1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8818" y="1285657"/>
            <a:ext cx="6889789" cy="4872178"/>
          </a:xfrm>
        </p:spPr>
        <p:txBody>
          <a:bodyPr numCol="1">
            <a:normAutofit/>
          </a:bodyPr>
          <a:lstStyle/>
          <a:p>
            <a:r>
              <a:rPr lang="en-US" b="1" dirty="0"/>
              <a:t>Histograms</a:t>
            </a:r>
            <a:r>
              <a:rPr lang="en-US" dirty="0"/>
              <a:t> – </a:t>
            </a:r>
            <a:r>
              <a:rPr lang="en-US" sz="3581" dirty="0"/>
              <a:t>An histogram is a graph used to represent the frequency distribution of a few data points of one variable. Histograms often classify data into various “bins” or “range groups” and count how many data points belong to each of those bins..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eaLnBrk="1" hangingPunct="1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277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Describing Data Graphically</a:t>
            </a:r>
          </a:p>
        </p:txBody>
      </p:sp>
      <p:sp>
        <p:nvSpPr>
          <p:cNvPr id="3" name="AutoShape 6" descr="data:image/jpeg;base64,/9j/4AAQSkZJRgABAQAAAQABAAD/2wCEAAkGBhAGERAQBw4UDxAQFxYUEBQQDxgXEREQFRUaFBcQHhQaJykfFyEkGhIXIC8gIygpMjgxGSExNTwqNyYrLCkBCQoKBQUFDQUFDSkYEhgpKSkpKSkpKSkpKSkpKSkpKSkpKSkpKSkpKSkpKSkpKSkpKSkpKSkpKSkpKSkpKSkpKf/AABEIAOYA2wMBIgACEQEDEQH/xAAbAAEBAQADAQEAAAAAAAAAAAAABgUBAgQHA//EAEAQAAICAQMCAQkFBAgHAQAAAAECAAMEBRESBiETBxQWIjE1QVWVMlFxdLMVI3OxQmFygYORobIkUlNitMHCJf/EABQBAQAAAAAAAAAAAAAAAAAAAAD/xAAUEQEAAAAAAAAAAAAAAAAAAAAA/9oADAMBAAIRAxEAPwD7jERAREQE62PwBP3An/Kdp+d/2W/A/wAoHl0LU/21jY2SE4ecVV3cd9+PiIH479t9uW2+090wuhPdmm/lMb9BJuwEREBERAREQEREBERAREQEREBERAREQEREBESZ6v6x9GHx61Sre8WEWZeV5vjr4YU8Dbxb125dl2H2T3gU0T57keUDIwrzdmVKmEuCMl6xcr2iw2FBsyKVYl9kHr8djy7HtB8qxqS4vjU3WV1pai4eet6srX1UNSzhRwsBvXYbFT32PYwPoU6XfZb8D/KQ+X1/m4JzBkaWg8wRLskrnggY7qXAX1PWs2V917D1ezHcS2ZxYhK+wruPwIgY/QnuzTfymN+gk3ZhdCe7NN/KY36CSaTygnSVWi1qnyLLs9uWZliimuinOtpRTYVYk7AKqqD2Q77AQPoUSGyPKX+5x7samhPHW1v+M1CumvnVYajUjgObSWUkEALx2JI3AnTT9fyOoNS06yjevDuwnyhX5wQTyNa7vWF4sVNoAHLbvy3BAUheREQEREBERAREQEREBERAREQEREBERATI1np86q62U5d+M6qyHwWQo6MQSrVWq6HuPtcd/hvsZ+mtYGTncP2Xm+acd+f/AA6W899tvt/Z22Ps++Zfo/qfzs/T6YH4jyZ4aolQa3wVx2xHrLKRbSzGwFiV5BlduQKle4Hw7T9bOg1y1ddRz8zJ5LWim22vZEqtS4bIiKhJapd3YFtu24nPo/qfzs/T6Y9H9T+dn6fTA9ef0jTqH7Q8V7B+0akpu4lfUREdAU3HY7WH27/Ca5r8NOI9gXb/ACG0nfR/U/nZ+n0zq+gamAd9aP06iB7Og/dem/lMf9FZ536GqVkswcm/GvQ5BF1Jr5tXlXtkWUsHRlZQ77jddxsO/t3xejtE1G7T8BsfVzWhx6CieYUtwXwl2Tke7bDtuZsej+p/Oz9PpgdT0DWjI+LnZdVgp83ssFyPbfV4jWnlZYrMrcrXPJCpG/bbYberROjqtDbGam62w4uO2JX4hTvSbEsG/FRuR4aqD93t3Peef0f1P52fp9Mej+p/Oz9PpgU8SY9H9T+dn6fTHo/qfzs/T6YFPEmPR/U/nZ+n0x6P6n87P0+mBTxJj0f1P52fp9Mej+p/Oz9PpgU8SY9H9T+dn6fTHo/qfzs/T6YFPEmPR/U/nZ+n0x6P6n87P0+mBTxJj0f1P52fp9Mej+p/Oz9PpgU8SY9H9T+dn6fTHo/qfzs/T6YFPEmPR/U/nZ+n0x6P6n87P0+mBTxJvH0LUq2U3awXUEFl8wpHJQe67juNx23lJAREQOl9wx1Z7PsoCx/ADc/ykto3XZ1KzFXNwrMWvPUthWPbW/igJ4uzIp3rJT1gDv8Ad2MqMmvxkddgeQI2b7J3G2x2+E+ddNdGZHnOn2ZmNbi16elh42Z/j0+I6GpaaU5MUQAk7v32Cr8IH0mdbPYfwM7Tq/sP4QMLoE//AJenflqP01mbm9fPitkW14gfBxL1xsi7x9rRYSqu608fWVGsUH1gT32Hbvo9AHfS9O/LU/7BMDUOkc23zzCoWs4edkjJa83EWUozpZbT4O3rNyqIU77bN39ncL+ePVtVr0Wp78snim3ZRu7sSFWtVHdmZiFAHtJAnsmTrnTia4+O9l1tTYzmyvw/DK+IRxDlLFZSVBPE7dtyRAdK64epMWrJerwTZz3rLcihSxkK8thv9ia0wOidAt6bxEozrvFcNYexUooaxnABCqT2YE779ydu2034CIiAiIgIiICIiAiIgIiICIiAiIgIiICIiAnDewzmcGBgeT/3Xp/5er/RBKCT3k+92YH8Cv8A2yhgIiICIiAiIgIiICIiAiIgIiICIiAiIgIiICIiB0vtFCs7b7KCTsNzsBv7JIdPdftrVuItuKldecllmO1eYttgWsctrKgo8Pt2OzNs3qmVuVWbkda24sykKw/okjYN/dPnXSXReRpt+AWwKcFsJHXLyablY6jyThsQoDsC4FhNnsI2ED6VBiIE95PfdmD/AAU/lM7W+tsnRbSbsOtcYXpjoLMnjl5PIopupp47OoNns5bkKT2mh5PfdmD/AAl/9zI6j6a1DX/EoyExbEN4sxstnK5GJTzRyi1rX3cBGUMHG4I3/rC5ni1jVq9Epe/L34pt2ReTu7EKlaqO7MzEKB95E9sxeoemE6ibHe2+6lsZzZV4LJt4hXiHKurAkAnY7duRgd+k9cbqPEqyb6vBaznyQNy4FLGr48vj9iaxO3tk/wBC9PW9M4q0Z1zWvydu7BkQNYzAKQqnuGBO+/cn4TdyKzajqu27Agchuu5G3cfEf1QI7orra/qxkY+Yit0LtXTnGzMqH9ENTxHHuQDue28tZDaX0tlvkadZm42HhrgCzkcJz+/Z6/D4Cvw18JN/WK7t3A+7eXMCa6u1rN0BLL8OrFbGqQMxvvsW02b7eGqKjBiSVCjfcltpsaNfflUVPqlS0XuoNlavyFbHvw5fHb4/17zP6g0S3Wr8DunmuPab7wWPN7K0/cKABsQHbmd/+RZuwMrqbXPRzGsyBUbmUolaBgvO211qRSx+yOTjc99hv7fZPLoev35GRbh61TXVkV1pepotayp6bGZAd2VWUhqyCCPuInp6q0x9YxLqcZKbHcABMlSaX2YEodu67gEBh3B2PwmN0f0g2j5OTl5FKY5uSulKq8my88ayzGxrrACxJYADbsEECviIgIiICIiAiIgIiICIiAiIgIiIE75PPdmF/DH8zKKTvk8924f8P/6MooCIiAiIgIiICIiAiIgIiICIiAiIgIiICIiAiIgdbCQD4Y3bY7AnYE/Ab/CSmD1Rnvm1YWdgUKXRrbmpzTYaKh2V2U1r9p/VA377Mf6JlbMLpvRbdPszcjUSrXZd5YFDvxxqx4dFXsG2ygnb73P3wN2DEGBOeTz3bif2D/vaZmf13kYxyb6capsDDyFxr2a1hkseSJZaqceOytaOxO54n2dpp+Tz3bif2W/UaY+odF5d5ysWh6fMM3JXJtdmfzmoFkstoVNuLcmrGzEjYMex7QLuZGv6lk4hoq0fHFtl7MC9pYUUVohcu7KCdzsFVfiT7RtNeTfW+jZeu1VVaVZWtfPfJWy22vxqgpAp51DkFJO7bbbgbfEwP26Q6hs6hquOZUlduPfZj2eFZzpdq9v3iOQCV9bbuNwQQfZNu6zwVZuJbiCdlG7HYb7AffMzpnCt02hasynHo4HatMPl4K17DbswB335bzTu5FW8HblsePL7PLbtvt8N4EjpPVec+Rh1a1i00rnpZZUtdznIp4ILONiMqjfZuJ29jdpYyK6M6WzdCuNmqLiW2Wg+cZS2XPl2t7QPXHFF3A9RdgNhsJawJjWuoMxMi3H0Oihzj0pfc2Ve6AixrFVF4qf+g27HYdxNjQdXTX8ajKxwVS+tbFDfaUMN+J/D2SZ606Qv16/xMfHxMhTSKkOUXR6H5li/7sHx0II3qcgbr/3GU2g6QugY2Pi0nkuPWlYYjYtwUDkR8CSN/wC+B74iICIiAiIgIiICIiAiIgIiICIiAnBnM4MCd8nnu7F/B/1HlHJvyd+7sX8H/VeUkBERAREQEREBERAREQEREBERAREQEREBERAREQPzvuGMrPZ9lAWP4Abn+UjelPKC/U11SJXjeHcjWcas5XysdNuSG2nYfaBG4QtxJAO3cyxyqPOkdCdg6su49o5Dbf8A1kPoHSOZjPptedVjU06UHFdtDk2ZXKs1D92VHhBg3N/WbdgPxgXs4M5nBgTfk592434WfqvMa3ruyzPvxlzcPHrqvShFvxrmtsJrRm/eq61oS7sqgj4fGbHk49243+J+s88OsdK5+r+cYtt+OcHJuW1nNZGVXWHSw0hVHBjvXsLGO4B+JAgWknOtuon6croal6aRdcKnvygxooUo782VSpO5rCD1gN2BPslHJ3qvQLtUfDyNLevx8KxrEryOXgWB6zUwJXurANurAHYj2d4HPRHUT9S4723+G3C2ypLaOXgZCoQPHQN6yjcldiT3Q7EjYzcy7/Na3sI34KzbffxG+3+kx+k9Bs0RLzmGvxcq58ixcdCtNbuiJwXfue1QJY7bkk7CbVyGxWCNxJBAYAEqSPbse0CJ0PrTKts039q+bGvVkd6Fx+YtoIr8YKzMSLfVPEsAuxHx37XMgemvJ5Zg5WPk6lXhI2IrhHwsfhblXOvhnItPEBfV3PBdxu5O/YCX0BERAREQEREBERAREQEREBERAREQEREBODOZwYEz5NvduN/i/r2Snkx5NfduN/i/r2SngIiICIiAiIgIiICIiAiIgIiICIiAiIgIiICIiBwzBASx2A9pPsA++Q/Q/XV3Vr1lrMAI6Gxqact3zKx7AGrKgDYkb9/jLXIrNqsqEAsCAWG4BI23I+P4SO07prOyL9OfV0xaU04WbHEZt73evwthWUUUr35FQT3A+7eBazgzmcGBM+TX3bjfjb+vZMzqDrDO0K79+uLXW+QlOLjvyOXmVbor3K6txTbxCdmX+j39omn5NfduN+N369k8OtdI5+r+Pi25dT4WRct3K1HbKoQOthx0G/DbdPVY+wE9jAtYiICIiAiIgIiICIiAiIgIiICIiAiIgIiICIiAiIgJwZzBgTHk1924/wCN3/kWSnkz5OF4adjg/A3e38xZKaAiIgIiICIiAiIgIiICIiAiIgIiICIiAiIgIiICIiAiIgIiICIiAiIgIiICIiAiIgIiICIiAiIgIiICIiAiIgIiICIiAiIgIiICIiAiIgIiICIiAiIgIiICIiAiIgIiIH//2Q=="/>
          <p:cNvSpPr>
            <a:spLocks noChangeAspect="1" noChangeArrowheads="1"/>
          </p:cNvSpPr>
          <p:nvPr/>
        </p:nvSpPr>
        <p:spPr bwMode="auto">
          <a:xfrm>
            <a:off x="1831975" y="-898525"/>
            <a:ext cx="2085976" cy="219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393" dirty="0"/>
          </a:p>
        </p:txBody>
      </p:sp>
      <p:pic>
        <p:nvPicPr>
          <p:cNvPr id="1026" name="Picture 2" descr="Histograms - Understanding the properties of histograms, what they show,  and when and how to use them | Laerd Statistics">
            <a:extLst>
              <a:ext uri="{FF2B5EF4-FFF2-40B4-BE49-F238E27FC236}">
                <a16:creationId xmlns:a16="http://schemas.microsoft.com/office/drawing/2014/main" id="{120B29BB-EBBB-11DE-3B3C-097F83B75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55" y="1990548"/>
            <a:ext cx="4593768" cy="48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56556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omplete Guide to Histograms | Tutorial by Chartio">
            <a:extLst>
              <a:ext uri="{FF2B5EF4-FFF2-40B4-BE49-F238E27FC236}">
                <a16:creationId xmlns:a16="http://schemas.microsoft.com/office/drawing/2014/main" id="{F5AFE4B0-90B3-CB8F-1E42-63944131C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79" y="269293"/>
            <a:ext cx="11489843" cy="66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94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755"/>
            <a:ext cx="7772400" cy="1470025"/>
          </a:xfrm>
        </p:spPr>
        <p:txBody>
          <a:bodyPr/>
          <a:lstStyle/>
          <a:p>
            <a:r>
              <a:rPr lang="en-US" dirty="0"/>
              <a:t>Checking for Outliers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078" y="1498780"/>
            <a:ext cx="5735347" cy="4572000"/>
          </a:xfrm>
        </p:spPr>
        <p:txBody>
          <a:bodyPr>
            <a:noAutofit/>
          </a:bodyPr>
          <a:lstStyle/>
          <a:p>
            <a:r>
              <a:rPr lang="en-US" sz="3600" dirty="0"/>
              <a:t>An </a:t>
            </a:r>
            <a:r>
              <a:rPr lang="en-US" sz="3600" b="1" dirty="0"/>
              <a:t>outlier</a:t>
            </a:r>
            <a:r>
              <a:rPr lang="en-US" sz="3600" dirty="0"/>
              <a:t> is data point that is extremely far away from the rest of the data and may effect some of the measurements we take from that data.</a:t>
            </a:r>
          </a:p>
        </p:txBody>
      </p:sp>
      <p:pic>
        <p:nvPicPr>
          <p:cNvPr id="3074" name="Picture 2" descr="How to handle outliers-the demon points | by Shubhtripathi | Medium">
            <a:extLst>
              <a:ext uri="{FF2B5EF4-FFF2-40B4-BE49-F238E27FC236}">
                <a16:creationId xmlns:a16="http://schemas.microsoft.com/office/drawing/2014/main" id="{F77157B7-8DED-5502-B3AE-C0D44ED9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26" y="1297858"/>
            <a:ext cx="5942403" cy="561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69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920117" y="-7114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1" u="sng" dirty="0"/>
              <a:t>Boxplots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411E13-B717-072F-5170-EA208FAF0967}"/>
              </a:ext>
            </a:extLst>
          </p:cNvPr>
          <p:cNvSpPr txBox="1"/>
          <p:nvPr/>
        </p:nvSpPr>
        <p:spPr>
          <a:xfrm>
            <a:off x="925571" y="953088"/>
            <a:ext cx="10628092" cy="171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9" dirty="0">
                <a:solidFill>
                  <a:srgbClr val="202124"/>
                </a:solidFill>
                <a:latin typeface="arial" panose="020B0604020202020204" pitchFamily="34" charset="0"/>
              </a:rPr>
              <a:t> A boxplot is </a:t>
            </a:r>
            <a:r>
              <a:rPr lang="en-US" sz="2639" b="1" dirty="0">
                <a:solidFill>
                  <a:srgbClr val="202124"/>
                </a:solidFill>
                <a:latin typeface="arial" panose="020B0604020202020204" pitchFamily="34" charset="0"/>
              </a:rPr>
              <a:t>a standardized way of displaying the distribution of data based on a five number summary</a:t>
            </a:r>
            <a:r>
              <a:rPr lang="en-US" sz="2639" dirty="0">
                <a:solidFill>
                  <a:srgbClr val="202124"/>
                </a:solidFill>
                <a:latin typeface="arial" panose="020B0604020202020204" pitchFamily="34" charset="0"/>
              </a:rPr>
              <a:t> (“minimum”, first quartile [Q1], median, third quartile [Q3] and “maximum”). It can tell you about your outliers and what their values are.</a:t>
            </a:r>
            <a:endParaRPr lang="en-CA" sz="2639" dirty="0"/>
          </a:p>
        </p:txBody>
      </p:sp>
      <p:pic>
        <p:nvPicPr>
          <p:cNvPr id="4098" name="Picture 2" descr="How to Handle Outliers in Machine Learning | by Ashutosh Sahu | Analytics  Vidhya | Medium">
            <a:extLst>
              <a:ext uri="{FF2B5EF4-FFF2-40B4-BE49-F238E27FC236}">
                <a16:creationId xmlns:a16="http://schemas.microsoft.com/office/drawing/2014/main" id="{32E9648E-3A66-AEE8-064D-338B65AF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118" y="2751406"/>
            <a:ext cx="8734077" cy="410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56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2" y="152402"/>
            <a:ext cx="8991599" cy="6705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Find the minimum, maximum, median (Q2), lower quartile (Q1), and upper quartile (Q3) for the following sets of data and draw the Box and Whisker plot (or Boxplot)</a:t>
            </a:r>
          </a:p>
          <a:p>
            <a:pPr marL="0" indent="0">
              <a:buNone/>
            </a:pPr>
            <a:endParaRPr lang="en-US" b="1" dirty="0"/>
          </a:p>
          <a:p>
            <a:pPr marL="514388" indent="-514388">
              <a:buFont typeface="+mj-lt"/>
              <a:buAutoNum type="arabicParenR"/>
            </a:pPr>
            <a:endParaRPr lang="en-US" b="1" dirty="0"/>
          </a:p>
          <a:p>
            <a:pPr marL="514388" indent="-514388">
              <a:buFont typeface="+mj-lt"/>
              <a:buAutoNum type="arabicParenR"/>
            </a:pPr>
            <a:r>
              <a:rPr lang="en-US" b="1" dirty="0"/>
              <a:t>6,  1,  7,  6,  5,  5,  0,  1,  0,  8,  4</a:t>
            </a:r>
          </a:p>
          <a:p>
            <a:pPr marL="514388" indent="-514388">
              <a:buFont typeface="+mj-lt"/>
              <a:buAutoNum type="arabicParenR"/>
            </a:pPr>
            <a:endParaRPr lang="en-US" b="1" dirty="0"/>
          </a:p>
          <a:p>
            <a:pPr marL="0" indent="0" algn="ctr">
              <a:buNone/>
            </a:pPr>
            <a:endParaRPr lang="en-US" sz="2801" b="1" dirty="0"/>
          </a:p>
        </p:txBody>
      </p:sp>
    </p:spTree>
    <p:extLst>
      <p:ext uri="{BB962C8B-B14F-4D97-AF65-F5344CB8AC3E}">
        <p14:creationId xmlns:p14="http://schemas.microsoft.com/office/powerpoint/2010/main" val="2111604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/>
          <p:cNvSpPr txBox="1">
            <a:spLocks/>
          </p:cNvSpPr>
          <p:nvPr/>
        </p:nvSpPr>
        <p:spPr>
          <a:xfrm>
            <a:off x="1981200" y="186735"/>
            <a:ext cx="8229600" cy="769527"/>
          </a:xfrm>
          <a:prstGeom prst="rect">
            <a:avLst/>
          </a:prstGeom>
          <a:noFill/>
          <a:ln>
            <a:noFill/>
          </a:ln>
        </p:spPr>
        <p:txBody>
          <a:bodyPr lIns="91425" tIns="45699" rIns="91425" bIns="45699" anchor="ctr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69">
              <a:spcBef>
                <a:spcPts val="0"/>
              </a:spcBef>
              <a:buClr>
                <a:prstClr val="black"/>
              </a:buClr>
              <a:buSzPct val="25000"/>
            </a:pPr>
            <a:r>
              <a:rPr lang="en-US" sz="4401" b="1" u="sng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  <a:endParaRPr lang="x-none" sz="4401" b="1" u="sng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0301" y="1981202"/>
            <a:ext cx="7391399" cy="267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69"/>
            <a:r>
              <a:rPr lang="en-US" sz="2801" dirty="0">
                <a:solidFill>
                  <a:prstClr val="black"/>
                </a:solidFill>
                <a:latin typeface="Calibri"/>
              </a:rPr>
              <a:t>For describing the center of the data, we can use either the </a:t>
            </a:r>
            <a:r>
              <a:rPr lang="en-US" sz="2801" b="1" dirty="0">
                <a:solidFill>
                  <a:prstClr val="black"/>
                </a:solidFill>
                <a:latin typeface="Calibri"/>
              </a:rPr>
              <a:t>Median</a:t>
            </a:r>
            <a:r>
              <a:rPr lang="en-US" sz="2801" dirty="0">
                <a:solidFill>
                  <a:prstClr val="black"/>
                </a:solidFill>
                <a:latin typeface="Calibri"/>
              </a:rPr>
              <a:t> or the </a:t>
            </a:r>
            <a:r>
              <a:rPr lang="en-US" sz="2801" b="1" dirty="0">
                <a:solidFill>
                  <a:prstClr val="black"/>
                </a:solidFill>
                <a:latin typeface="Calibri"/>
              </a:rPr>
              <a:t>Mean</a:t>
            </a:r>
            <a:r>
              <a:rPr lang="en-US" sz="2801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69"/>
            <a:endParaRPr lang="en-US" sz="2801" dirty="0">
              <a:solidFill>
                <a:prstClr val="black"/>
              </a:solidFill>
              <a:latin typeface="Calibri"/>
            </a:endParaRPr>
          </a:p>
          <a:p>
            <a:pPr defTabSz="914469"/>
            <a:r>
              <a:rPr lang="en-US" sz="2801" dirty="0">
                <a:solidFill>
                  <a:prstClr val="black"/>
                </a:solidFill>
                <a:latin typeface="Calibri"/>
              </a:rPr>
              <a:t>Both are useful, in cases where the data is skewed one way the Median is a better choice because it is more resistant to outliers.</a:t>
            </a:r>
          </a:p>
        </p:txBody>
      </p:sp>
    </p:spTree>
    <p:extLst>
      <p:ext uri="{BB962C8B-B14F-4D97-AF65-F5344CB8AC3E}">
        <p14:creationId xmlns:p14="http://schemas.microsoft.com/office/powerpoint/2010/main" val="1159287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526" y="-67142"/>
            <a:ext cx="8229600" cy="696913"/>
          </a:xfrm>
        </p:spPr>
        <p:txBody>
          <a:bodyPr>
            <a:normAutofit/>
          </a:bodyPr>
          <a:lstStyle/>
          <a:p>
            <a:r>
              <a:rPr lang="en-US" dirty="0"/>
              <a:t>Correlation,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53578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69"/>
            <a:r>
              <a:rPr lang="en-US" dirty="0">
                <a:solidFill>
                  <a:prstClr val="black"/>
                </a:solidFill>
                <a:latin typeface="Calibri"/>
              </a:rPr>
              <a:t>The correlation, r, measures the direction and strength of the linear relationship between two quantitative variables.</a:t>
            </a:r>
          </a:p>
          <a:p>
            <a:pPr marL="285771" indent="-285771" defTabSz="914469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These values fall between -1 and 1, inclusive.</a:t>
            </a:r>
          </a:p>
          <a:p>
            <a:pPr marL="285771" indent="-285771" defTabSz="914469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 &lt; 0, tells us a negative association between the variables</a:t>
            </a:r>
          </a:p>
          <a:p>
            <a:pPr marL="285771" indent="-285771" defTabSz="914469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 &gt; 0, tells us a positive association between the variables</a:t>
            </a:r>
          </a:p>
          <a:p>
            <a:pPr marL="285771" indent="-285771" defTabSz="914469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 - 0, tells us there is a very weak linear relationship</a:t>
            </a:r>
          </a:p>
          <a:p>
            <a:pPr marL="285771" indent="-285771" defTabSz="914469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closer the values are to 1 or -1, the stronger the linear relationship between the variables.</a:t>
            </a:r>
          </a:p>
          <a:p>
            <a:pPr marL="285771" indent="-285771" defTabSz="914469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When the points form an exact straight line the r values are either -1 or 1, this very rarely (almost never) happens in real world observations.</a:t>
            </a:r>
          </a:p>
          <a:p>
            <a:pPr marL="285771" indent="-285771" defTabSz="914469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AutoShape 2" descr="data:image/jpeg;base64,/9j/4AAQSkZJRgABAQAAAQABAAD/2wCEAAkGBg8SEBUQEhQWFBUVFBYXFRUTFBgXGBYYGRwbFBcWGBgXHCYgGBslGRYXHy8gIyc1LCwtGSAyNTEqNScrLSoBCQoKDgwOGg8PGCwcHyQsMCwpLCwsKSwpNC8sLCkvKSovLCwsLywqLCwpNCksLCwsLCwpLCwpKSosLCwsLCwsLP/AABEIALkBEQMBIgACEQEDEQH/xAAbAAEAAwADAQAAAAAAAAAAAAAAAwQFAQIGB//EADoQAAIBAwMDAwIFAQgCAQUAAAECAwAREgQhMQUTQQYiUTJhFCNCcYGRFVKhscHR4fAzYnIWJUOi8f/EABcBAQEBAQAAAAAAAAAAAAAAAAABAgP/xAAkEQEBAAICAgIABwAAAAAAAAAAAQIRITESUUFhIiNCcZGh0f/aAAwDAQACEQMRAD8A+41n63qbpPDCIZHEueUqD2RYi4zPi/ArQpQKUrP6T0nsGU92STuytJ+a2WGX6E+FHxQaFKUoFKUoFKUoFKUoFKUoFKUvQKUrP6kmrMkPYMYQSfniQEsUtwluDf5+1INClKUClKUClKUClKUClKUClKUClQ6uZkjd1UuyqxVAQC5AuFBOwJO381F0vVSSQpJJGYXZQWjYglD8Eigt0rPPRY/xX4vJ8+12scz28b5Xw/vX81oUClKUClZ/VNLqXeEwyiNVkDTAoG7kflAT9P7/AO2+hQKVFqi+DdsAvicAxspa3tBI4F7VB0h9QYEOoVFmK/mLGSVB+xP2tQZ/qLqeqQrBpYi0squUldSYIytjaQjcXF7fe1bMOWIytlYZY3tfza+9r13rP13W4YpodO+Wc5YR2Uke0ZG5HFa74kGhSsLV9J1X9oRamKb8ntsk0Llsbcq0ajbK/JPgfet2pYFKUqBSlKChrOtxRTw6dss588LKSPYMjcjYbVfpao9RqEjQu7BVUXZmIAAHJJPAqiSsDRJrf7SnL5fhezH2rlMc/wBVgPcDzz/tW5FMrKGUhlYAgg3BB3BBHItXl/VXWOoxFo4ICVdUWKdAJCkrNYl4/CBb725t81rGW3St7rOqmjgeSCLvSKBjHkEy3APuPG1z/FWoWJUFhiSASt72PkXHNq6aVXEahyGcKAzAWBa3uIHgE32rG0XqOb8W2lm00kdy5hlWzxvGn6nYfQx+PuKmt9IvydYA1S6XtyEtGZO4E/LABtiW8N9v2+a0K6yICCDwQRsbc/ccV53ofUunaZl6ZFPeRCyhHZme5vKQWItwf9Ka30PSUpSshSlKBSlKBSlKBSlZ/wDb+m7ssPcHcgQPKtjdVIyvxvt8fIq62HW+jjUxdoySRe5WyhfBvab2vbg1x1vqMkEXcjhfUNko7cZGVibFt/A/7bmusOuXWaTuaaUqJY27coXdTuuWLeQRwfiu34bUppO2kiyTrFissq2VpALBmC8Anfar9UaArmq+gEoiQTFTJgvcKXxLW92N97XqxWQpSlBFNqUS2bKuTBVyYDJjwovyftUtZ3WNHpH7R1Ij9kqtEZCBaX9ONyLt9vNWdfqe3E8m3sRm3vb2gnewJtt4FUYk3VtTF1ARMO7DNiI1iS7wWHueY32Qm9j9vtvJ1fUdSOoji00caxe15J5WvcZWeJUG+WNiDx+1YPQOurf+1NTp44Vk0imTWI7FSe5gsXbNzf6d/kckWr27apBH3SwwC55X2xtllf4tvW8p43pWRB1qSbVmPTmF4Ys01BJbuJMPpUDgj5P2PxV7og1XZX8X2+9dsuzlha5xtlvfG1VtP17QAxFJIx+LYmIqP/KwHuNwOeBv+1a4NZvrSM/V6XUnUQvHKEhXPuxlATJcWSzcrY77Vz0zRTxtMZZjKHkLRqUC9pPCAj6v3pD0SJdVJqwX7kiKjAuSll4svAP/AD8m9vVQl0ZAxQspAZfqUkWyF/I5qW/AlpVPpOhaGBImkeUotjJIbs33NXKgUpSgVDq9JHKjRSKHRwQysLgg+DU1KCBFjiRUGKIoVFGygfpVR/gAKx9b1XVtq102nixVCjzSzK2Dxt9SxMvMg+9aXVejQalVSdA6q6uoJIsy8HYj5P8AWunWetw6VFkmJCtIsYxUt7nNhsPFan80S6zqkMSuZHAwjMjC92CLy2I3I/isLReqNTqJlMGntpQbvqJjhnGyZK8QP32N/txvbn1B6f08urglMywyMrxMu2Wpit7od2FgLk3Avv8AtVv076ZGlikg7jyxMx7ccm4jQi3bB5Yc8/731+GY7+VTzdO02qfT6oNn2SzRNHJ7DkMTfE2Ybf8Ad6uDpsPc7vbTuf38Fy4x+q1+Nv2qLQR6aHHSxdtMVyWJSAQt/qxve2RO/wA1erFqM/q3XIdN2+6WHdlWJMVLe5uL24G3NaFcWrmgUpSoFKVn6PrcUmom0yhs4MM7oQvvFxi3namhoV57T+ppZmlOmhWeFImMcqyqBJMpsYbHdf8A5Hbz5FehqlLpzFA400cYYK7IlgiFzci+PF25NWaHfps8rwo8sfakZQXjyDYE8rcc1jdP6RroJY/zY50ZpDqJZUxmK8xImOxCknn52txVeL1VKdXptIz6dZSp/FRZPmrlM1WI2xb5O52qp696Z1KSWGXS42iBxtLg4lc4ZEN7HULY2O/P7HpMbvV42r18+myjaNSY7qVDJYFLiwK+ARyK8xFodUkqLK+o7Oijz7/cB/Fkr71kjALHG23n+SDXptBC6RIkj9x1VQz2C5sBYtYcXO9qnrEy0ip0fqkepgTUR3wkW65DE243B/arlcAVzWQpSlBU6h0qCcKJo1kCOHUML2deGH9TVbrPqHT6UxiUm8sgjUKMjc/qI8KPJrUrC9S6HSKra2aFpWjheP8ALDM5jf2soUEA3DHfwCa1jzdUcaXUuYpfxawNGWfsJF7+7CoyUYnZmsOBUOh6fFqg2ujM0TajTGILJwi7gN2jcZX3+CP3NWtJ6d0Zj0zCHEacBoA2QaPIDkE8/N77irXResrqYzIqSIFdktKmDEqbEgHx9/3rVvpUPTfT8cemi08lpTGhQPgqHcFWK4/QSDbY3+9Wej9Ji00CaeK4RBZciWO5JNyfuTXToum1KIw1EomYyMVZUCYofpSw5t8/ermpzwbC2eJxyvbK217b2vas232iSlYnpfqerlR11UBhljbEsP8Axyeco774/wDf22mYAXOwHk1LNXQ5pQGlQKUpQcGqPRetw6qPuwklQ7JdlKm6mx2Iq/Uc0ZKMqnAkEBgAcSf1WOx33oJKzusrqyqfhjEG7qZ97K3b/Xjj+ri381J0fSSxQJHLKZ3UWaUqFLG5N7D7WH8Vdq9UeW9a6RpVVdK0f46G0kIYx9wIWCvbP6QR5+1qsekNDqIFlgkVsEkJikebuvIG9zE7DEA7AW/3Ov8A2bD3vxGC93DDuW92N743+L1PPJipaxNgTZRcmwvYDya15fh8VZHSdE7aibUT6eKOQM0UUiNkzwXuuXwb+P8Ap0G6lCJhp817pTMR39xW9srfF6j6T1L8Rp0nVHizBIWVcXXcjdf4v+1V+i9IdFV9SyT6kBlM4iVGKFiwTbgDapfsW9H1WCVpEjdXaJsJApuUb4P/AHwfirdQwaSNCzIiqXOTlVALNxdrcn7mpqz+yFKUoMD1Mdcr6eXS3dVltNCMBmjbZZtxjzYfP2rermlW3gKz9J0VI9RNqAzlpsMlZyUGAsMV/TTUaCZtTHMs7LGisHgCgrITwxbkW/0/er5p0PJx+mJoZ9ZrwsU+okN9MGGOAVcQpJ4JFgSObci+2j1XRwTaaNteFjEZjlf80qiSD/3uLjIkb81D/ZevfT4zasRyLPmZYIwAYgbiMhvtyf253vs67QRTxmKVFkja11YXBtuP8QDW7lzzVddV1SCMxiSRVMrBY7sBmx4C/P8AyKy+n+itJDqfxSB+5lK28jFby/X7Sbf9+wtoiHTSkC0UhgcWFlYxOBtYfoYD+a69J6JDpu52svzZWlfJi3vbm1+BtxWZdThGhSlKyFKUoFKUoM/pE2qbufiI0jtKwiwbLKP9LN8E/H+Aqh1rouullzg1pgTFB2+yri4bJmuTfddq36Vry1dwcCua4qh0np0sXd7k7zZys65gDtqeI1tyBWRoVV6n02PUQvBKMkkUqwuRcH7jcVapQRaXTLGixoLKihVF72CiwFzudhUtKUClKUClKUClKUClKz+q9JMxiIlki7UqyWibESW/Q/yp+KQaFKwtUnVfxamNtP8AhbpkGD93Gxztba9+P4+992rZoKUpUEWn1KSDJGVxci6sGFxsRceQalqn0vpMGnTtQIsaZFsV4u25NXKX6ClKUCsh4RPqI5otScYGkSWKJlZHYgDGS3BXm3+Va9Y2t6dJBDIenxQrK8mZEl1RmYjNmx3varB09bI7aCdEhadnTERre5LEC+xBIH1bfFXeg6WSPSwxSYh0iRWCXxBUAWFze21XhxvXNN8aFTRdJghaR40VGlfOQgbu3yf++T81bpSoFKUoFKUoFY7avUi+KMxLHZgAgsTZVIsd13zNxtxc2qx1jW6iNUMEPfLSorDMJgh+qS55t8fetCgw9Tq9fYqsaXIazC+xCAi19r5MQL7ew/3gBx/aGtLG0RVbuFGIyPGBJL2X9Xg38Dyd2lBlaPWapnGcYVDydwwuGNrE+GCrfze9hXf8VqgsZ7SsWPvtJj2xt8g5nc8W4rSpQZ+keYytlkFGYsQAuzAR4nk3W5J+9tuBoUpQKUpQKUpQKzuoTyq11V2AW6hALM29w5PAAA43Nza5FaNKDH/G62xPaQgBrD3AtZQRtc45E2tuRY81WfX68XAjBOLHLG6g4XUKMgT71tYm/u+1ehpQYv43W8CIXufrG1sjZrq1uAPbzvuR5uPPP7iEBtGCFLWLSG91y4AG29vP23vUoKUOonKoWiVSScx3b4C9tiF922/is8y6kxtcyKzBbERqcH3zsvJQe0DybHfzW7Sgh0Rftrn9WIy4588bf0qalKBSlKBSlKDK1OpnV3xVzuAvtBQCwIbkMxLXHNhe52G8cmt1wF+0m+Nhdja5a97c2Cj43ccAE1s0oMGHX624BiIC4BiVBLGxzsM1A92Pu4A+eBLp9brCVBiAHtzLbEe5Va1jZvaS9xttbe1bNKDOn1OqCsyRK5zIVM8DiLjIsQRvYEADg10lmn7hsGsPAVSpXDm53Ldw2tfheN99SlBQ6OZsD3SSbj3EYk7C/t8C9/3+Kv0pQKUpQKUqOedUVnchVVSzE8AAXJP8UElK8Y/q7XaosOnaYNGLgajUHCNjsQUUbupsR+5F7V7CLLEZWysL24v5tfxetZY3Hsd6Vh+tOtyaTRS6mJVZ0wsHBK+5lU3xIPB+a2NPIWRWOxKgkfFxfzU1dbElKUqBSlKBSlKBSlKBSlKBSlKBSuCagg6hC7vGjqzx2zUMCUyFxkPFxQWKUpQKUpQKUrz79K1sMDrp5+7K8/cDau5VEJGUYx8AA2/c8VZNj0FKz+jdcg1SM8LFlSRoySpX3LzyNxuN60KWa7ClKVApSlApSlApSlArN690KLVxdmUuFzVvy2xJx8H5B8itKlJdcwUumavTMrJA0ZWJjGyx2sjDlLLxb4p1jWmGCSUFAVQle64RC3ChmOygtYfzWL0rRpAutGjlWedppJGR2WySsLiNsACBt5+PG9V+h6fV6g6rTdSiDplGy3QCKxAYohG7BWHJ3rp4zv4/tVLReq49UW6d1KFRK0yx9tFd4z7RKpLjYbjwfjxvXukQAAAWAFgB4HxWB6l6gVC6PTSrDqpVJgvHkpEdiy8FV9oI3q7otfqBoxNPCVmEbM8MRDklb2VbGxJAG1+TamXM3OPoalKq9M1hlhSUo8ZdQxSQWZb+GHzVquaFKUoFKUoFKUoFKUoFZ3UdbOkkKxw91HciV8wvaW1w1j9X7D4+4qt1X1IINXpdLgWOpMgDZAYYDK9re6uuu9VxJq10KI8szRs9lHtQAErmx+kMRa/i4vyK1Mb6Vl+tuhanXFNPHgqIC/eMjZRzD6Rgp3BU/wAXvtbe36S9H/gXlxdWjdYgo7YDgqDkWfl7kkgHjisD0F6pik1MhOnGnfWMXUq7ydx4gRLlfZLeNhyea+iV0zuWM8PgvopSlcUKUpQKr6/RJNE8MgukilWAJFwwsdxuNqsUoMXW6/SdN0igkIiLhGrNuxCkhATyTjya6ekfVsOvh7qAqykCRDc4sd7BrAMLeRWprunQzLhLGki3vjIoYX4vYjnc18ygcdJ6nIvfJ07AyvBHERiZX7cQC2scbjcEbC1vB7YYzOWfqXt9WpXkvTnr38VqRpmh7TYSNfvI9jG/bKWXe9t/+N69bXPLG43VQpSlZClKUClKUCo9TDmjJcrkpXJTZhcWuD4I8GpKUGZ0HoMWkiEaXZv1yvYySn+9IwAyPjerkWuiZiqujML3CsCRY4m4B8Hap6x+mekdDp5TPDCqSMGBYFuGOTbE25A/y4rW97tE+h6xp55pYkN307BJLqRiWF9iRvx4+P2rK6t6lbTasCR42hcJGsUQL6gTMb5MoO0ePn9tqde65I0v4HRSRjVWzYyKWRYwcWuVBAfg2Pj9xWX6W0/c1pml0LLMissmta8YklUCJikV7YsvDD71vHGa3Ve6rOfrSDVLpMZM2iMgYJ+WADjYv4b7ft8iu3WuuQaSLvTsVTJVuFLbsbDZQTXPRusQ6qFZ4SWRiQCVK/SSp2P3BrnrjekXqUpUClKUClKUCqOh61BNLLDG+TwMFlFiMSwuNyLHg8fFd+p9Uh08TTzMEjS2TEE2uQo2AJ5IH81T6X1pZe+ywyII22d1CrMMbh0P6lItv8WrUnGxndd9WfhtasTx3hXTSTvKFZmTE42Wwt4AP/yHHnRTr+kM0CX/ADNTFnFdGBZAM9zb27G9jXnNB1+KVYOqroppJpleAiFjJgiFj7hsNyvNvP8AX0vQOrHUwiZoJIGuwCTLZ9rbi/g/6VvLHU6V3610kzxhFlkgIdWzhOLGxuVv8Hz/ABWiKxIu9rdEyyJLo3kyWwcdxLNYMGA8gf0J/etfTQ4IqZFsVAyY3ZrC12Pknk1i+kS0pSshSlKBSlKBVPqfR4NQnbmjEi3VrH5U3Xj7/wCZq5Sm9D5x6m/+161NZDp0eOZTEFHbiVJXYMTnYm7AN9tjvbavokcoYBgQQRcEG4/qOaj1mijlQpIqup5DC4+P4O/NfOvVfVm6VPBHprLFHpZCIGmsjEva5XdmO5PPjwA1+0/M1Ple30ylRwSZKrbbgHY3G4vsfIqSuKFKUoFKUoFKUoFKUoMTV+j9K8c0ahovxEgklaFyrs4OV77238cbmtTUwFomRXKMUKq43ZSRYML8kc71PUGt0qyxvE18XVlOJINmFjYjg2NXdvYi6Zo3jhSKSQzMqgNI4ALkfqIrM6d1LWjWPpp4B2jk8M0QOCoDYJIT/wDkPO3zU3pTQaiDT9ibD8tmWLBmb8oWwzLfq5v44rZq26t+Rn9J6LHp+5gznuytK3cctZm5C34G3FOpaGeR4WjnMSxyZSKEDd1bfQSfp/cfP7VoUqbu9gKUpUClKx9f1SeGWSSRUGkjgLmQEmXuA7qF8jHj7238VZNiU9FvqJJnkd0kjVOw5BiFjfIKRyf9/wCIeo9TdmWHTIk35nb1BWVQdOpX6ivJP/rWe2m1mrKarTaxoYJFiYRNp1JsDdrljf3Db/it/S9MhjeSSNFVpWDSMosXI2BPz/ya112rB9GeltTolET6kSwqlljEQXFyxcvlck82t9/tXqKUqZZXK7qFKUrIUpSgUpSgUpSgUpSgVl9e9OQauJo5QRkMc0sJAMgxAYg2BKi44NalKstl3B81ynTDRQ9+CWXqDSES6kNI0C/XIpI/8Zt9PJxP1b19Ch18TO8aurPHbNQwLJluMhyLj5ru+ljLiQqpdQQrFRkAeQDyAa8V1b02+l1E3VPxUwTNZJIYYVLOq2URkhvcLXG44JPya6bmffH+r291SszpPXknkkjVJVMQjJMkZQN3FzGJPNhz8Vp1zs12hSlKgUpUCa1CSAeDjcggE7iwJ2Y3BG3xQT0qGXVxqpZmAABJN/Auf9D/AErh9bGDiXUHewuLm1r2HJtcf1oJ6V0EynYEefI8c/5GuVcHjeg7Vn9M63DO0yRkkwSGOS6kWYfF+R9xVyedUGTGw2HBNydgABuST4FQr1GK6gE3k+mytY7E7m1gbKefiqLVKUqBSlKDK0661/xCymOMFmXTvFcsEI2dw22QNjbjas7R+j2aB9Prp21is6MMx28cLcFGudxfn/WvTVHPOqLkxsNhwSSTsAANyb+BWvKzoUui6jUujnURLEwkcIFfPKMfSxPgnfb/AC4rRqNdQh8jx9juLi4O4NjxXU6yMG2QvYnnwLb/AP7L/Ws0TUqBNbGb2dTY2NiCAb42v832tzUndW17i3HIoO9KjmnVFLMbAf8A8A+5J2tUB6pCMbt9RsNjzfCzbe33HH3W325oLdKUoFKUoFKVAusQki/0kAmxAudrZHYm5GwNBPSo21CAXLDb7/xUbdQiABLqL8XIudsthyTjvagsUroJl4uObcjnm3712DA0HNK6TTKilmNgPP8Ah/Jv4qs/VoVCktYNsLgi2+Hu29nuOPutvtQRL1a+qOl7UotEJO6V/KNzjgG/vebfY1zoerdyaaHtSp2SozdbJJkL3jP6ref4qzpNbHICUN7Gx2II2DDYgHcEEfINT1eApSlQKzJ+gRuLMzlfdZbiwDG9ht8gG/Pi9tq06UGTN6Y0zG+IHP0hRyqp/d2sFFiN+fk1xH6ZhFzd7szMxyALFsb3sB5RTtWvSgzdJ0GGNxIAS4sMja9lDKBsB4c/0B5rlvT+mIiBT/wm8diVsdjchSAxuoO9aNKCnJ0qMksCysWDZA3Nxfw118nxXeDQKpBFziCFub2Btf7k+0bnfmrNKBSlKBSlKBUOp0wcAXKkEEFbXB48gjgkbjzU1KDKPpvTkksC5IYe+xsGOR5Hzfc77kfFRz+lNOwYe4ByxYLiLhjcg2XgEC3kW5rZpQZbenoSbktuWNri1mLEra2w97bjffmpoeiwqqqFGKMGUEC2QTtg2t8f41epQZydBgXuFAUaR1dmDEnJWzBAe4G5O1rVyeiRkqSScTcBsTvcNe5XIXYZGx3J322rQpQKUpQKUpQKz5ejIx3ZrZFsbjEZXyHHnI78i+xFaFKDI/8ApfTWUBQMSv6V3xXAcr8eRvcn5NcL6XgBJu92O5uLkAOoXYcWlb77D+dilBmw9AhVg9iWB2Y2uNwbcf8AqN+T5JNcz+n9M6BHS4Dl9iVJc3JY4EXO55rRpQU5+lxsS24Y4+4MdsSGFgbryo8VFJ0KJscixCm9jid75E3K3BLC5sRe/wAbVo0oKug6ckIIX9RuTZRc2A4UADYDgVapSgUpSg//2Q=="/>
          <p:cNvSpPr>
            <a:spLocks noChangeAspect="1" noChangeArrowheads="1"/>
          </p:cNvSpPr>
          <p:nvPr/>
        </p:nvSpPr>
        <p:spPr bwMode="auto">
          <a:xfrm>
            <a:off x="1643687" y="-861137"/>
            <a:ext cx="26003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69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AutoShape 4" descr="data:image/jpeg;base64,/9j/4AAQSkZJRgABAQAAAQABAAD/2wCEAAkGBg8SEBUQEhQWFBUVFBYXFRUTFBgXGBYYGRwbFBcWGBgXHCYgGBslGRYXHy8gIyc1LCwtGSAyNTEqNScrLSoBCQoKDgwOGg8PGCwcHyQsMCwpLCwsKSwpNC8sLCkvKSovLCwsLywqLCwpNCksLCwsLCwpLCwpKSosLCwsLCwsLP/AABEIALkBEQMBIgACEQEDEQH/xAAbAAEAAwADAQAAAAAAAAAAAAAAAwQFAQIGB//EADoQAAIBAwMDAwIFAQgCAQUAAAECAwAREgQhMQUTQQYiUTJhFCNCcYGRFVKhscHR4fAzYnIWJUOi8f/EABcBAQEBAQAAAAAAAAAAAAAAAAABAgP/xAAkEQEBAAICAgIABwAAAAAAAAAAAQIRITESUUFhIiNCcZGh0f/aAAwDAQACEQMRAD8A+41n63qbpPDCIZHEueUqD2RYi4zPi/ArQpQKUrP6T0nsGU92STuytJ+a2WGX6E+FHxQaFKUoFKUoFKUoFKUoFKUoFKUvQKUrP6kmrMkPYMYQSfniQEsUtwluDf5+1INClKUClKUClKUClKUClKUClKUClQ6uZkjd1UuyqxVAQC5AuFBOwJO381F0vVSSQpJJGYXZQWjYglD8Eigt0rPPRY/xX4vJ8+12scz28b5Xw/vX81oUClKUClZ/VNLqXeEwyiNVkDTAoG7kflAT9P7/AO2+hQKVFqi+DdsAvicAxspa3tBI4F7VB0h9QYEOoVFmK/mLGSVB+xP2tQZ/qLqeqQrBpYi0squUldSYIytjaQjcXF7fe1bMOWIytlYZY3tfza+9r13rP13W4YpodO+Wc5YR2Uke0ZG5HFa74kGhSsLV9J1X9oRamKb8ntsk0Llsbcq0ajbK/JPgfet2pYFKUqBSlKChrOtxRTw6dss588LKSPYMjcjYbVfpao9RqEjQu7BVUXZmIAAHJJPAqiSsDRJrf7SnL5fhezH2rlMc/wBVgPcDzz/tW5FMrKGUhlYAgg3BB3BBHItXl/VXWOoxFo4ICVdUWKdAJCkrNYl4/CBb725t81rGW3St7rOqmjgeSCLvSKBjHkEy3APuPG1z/FWoWJUFhiSASt72PkXHNq6aVXEahyGcKAzAWBa3uIHgE32rG0XqOb8W2lm00kdy5hlWzxvGn6nYfQx+PuKmt9IvydYA1S6XtyEtGZO4E/LABtiW8N9v2+a0K6yICCDwQRsbc/ccV53ofUunaZl6ZFPeRCyhHZme5vKQWItwf9Ka30PSUpSshSlKBSlKBSlKBSlZ/wDb+m7ssPcHcgQPKtjdVIyvxvt8fIq62HW+jjUxdoySRe5WyhfBvab2vbg1x1vqMkEXcjhfUNko7cZGVibFt/A/7bmusOuXWaTuaaUqJY27coXdTuuWLeQRwfiu34bUppO2kiyTrFissq2VpALBmC8Anfar9UaArmq+gEoiQTFTJgvcKXxLW92N97XqxWQpSlBFNqUS2bKuTBVyYDJjwovyftUtZ3WNHpH7R1Ij9kqtEZCBaX9ONyLt9vNWdfqe3E8m3sRm3vb2gnewJtt4FUYk3VtTF1ARMO7DNiI1iS7wWHueY32Qm9j9vtvJ1fUdSOoji00caxe15J5WvcZWeJUG+WNiDx+1YPQOurf+1NTp44Vk0imTWI7FSe5gsXbNzf6d/kckWr27apBH3SwwC55X2xtllf4tvW8p43pWRB1qSbVmPTmF4Ys01BJbuJMPpUDgj5P2PxV7og1XZX8X2+9dsuzlha5xtlvfG1VtP17QAxFJIx+LYmIqP/KwHuNwOeBv+1a4NZvrSM/V6XUnUQvHKEhXPuxlATJcWSzcrY77Vz0zRTxtMZZjKHkLRqUC9pPCAj6v3pD0SJdVJqwX7kiKjAuSll4svAP/AD8m9vVQl0ZAxQspAZfqUkWyF/I5qW/AlpVPpOhaGBImkeUotjJIbs33NXKgUpSgVDq9JHKjRSKHRwQysLgg+DU1KCBFjiRUGKIoVFGygfpVR/gAKx9b1XVtq102nixVCjzSzK2Dxt9SxMvMg+9aXVejQalVSdA6q6uoJIsy8HYj5P8AWunWetw6VFkmJCtIsYxUt7nNhsPFan80S6zqkMSuZHAwjMjC92CLy2I3I/isLReqNTqJlMGntpQbvqJjhnGyZK8QP32N/txvbn1B6f08urglMywyMrxMu2Wpit7od2FgLk3Avv8AtVv076ZGlikg7jyxMx7ccm4jQi3bB5Yc8/731+GY7+VTzdO02qfT6oNn2SzRNHJ7DkMTfE2Ybf8Ad6uDpsPc7vbTuf38Fy4x+q1+Nv2qLQR6aHHSxdtMVyWJSAQt/qxve2RO/wA1erFqM/q3XIdN2+6WHdlWJMVLe5uL24G3NaFcWrmgUpSoFKVn6PrcUmom0yhs4MM7oQvvFxi3namhoV57T+ppZmlOmhWeFImMcqyqBJMpsYbHdf8A5Hbz5FehqlLpzFA400cYYK7IlgiFzci+PF25NWaHfps8rwo8sfakZQXjyDYE8rcc1jdP6RroJY/zY50ZpDqJZUxmK8xImOxCknn52txVeL1VKdXptIz6dZSp/FRZPmrlM1WI2xb5O52qp696Z1KSWGXS42iBxtLg4lc4ZEN7HULY2O/P7HpMbvV42r18+myjaNSY7qVDJYFLiwK+ARyK8xFodUkqLK+o7Oijz7/cB/Fkr71kjALHG23n+SDXptBC6RIkj9x1VQz2C5sBYtYcXO9qnrEy0ip0fqkepgTUR3wkW65DE243B/arlcAVzWQpSlBU6h0qCcKJo1kCOHUML2deGH9TVbrPqHT6UxiUm8sgjUKMjc/qI8KPJrUrC9S6HSKra2aFpWjheP8ALDM5jf2soUEA3DHfwCa1jzdUcaXUuYpfxawNGWfsJF7+7CoyUYnZmsOBUOh6fFqg2ujM0TajTGILJwi7gN2jcZX3+CP3NWtJ6d0Zj0zCHEacBoA2QaPIDkE8/N77irXResrqYzIqSIFdktKmDEqbEgHx9/3rVvpUPTfT8cemi08lpTGhQPgqHcFWK4/QSDbY3+9Wej9Ji00CaeK4RBZciWO5JNyfuTXToum1KIw1EomYyMVZUCYofpSw5t8/ermpzwbC2eJxyvbK217b2vas232iSlYnpfqerlR11UBhljbEsP8Axyeco774/wDf22mYAXOwHk1LNXQ5pQGlQKUpQcGqPRetw6qPuwklQ7JdlKm6mx2Iq/Uc0ZKMqnAkEBgAcSf1WOx33oJKzusrqyqfhjEG7qZ97K3b/Xjj+ri381J0fSSxQJHLKZ3UWaUqFLG5N7D7WH8Vdq9UeW9a6RpVVdK0f46G0kIYx9wIWCvbP6QR5+1qsekNDqIFlgkVsEkJikebuvIG9zE7DEA7AW/3Ov8A2bD3vxGC93DDuW92N743+L1PPJipaxNgTZRcmwvYDya15fh8VZHSdE7aibUT6eKOQM0UUiNkzwXuuXwb+P8Ap0G6lCJhp817pTMR39xW9srfF6j6T1L8Rp0nVHizBIWVcXXcjdf4v+1V+i9IdFV9SyT6kBlM4iVGKFiwTbgDapfsW9H1WCVpEjdXaJsJApuUb4P/AHwfirdQwaSNCzIiqXOTlVALNxdrcn7mpqz+yFKUoMD1Mdcr6eXS3dVltNCMBmjbZZtxjzYfP2rermlW3gKz9J0VI9RNqAzlpsMlZyUGAsMV/TTUaCZtTHMs7LGisHgCgrITwxbkW/0/er5p0PJx+mJoZ9ZrwsU+okN9MGGOAVcQpJ4JFgSObci+2j1XRwTaaNteFjEZjlf80qiSD/3uLjIkb81D/ZevfT4zasRyLPmZYIwAYgbiMhvtyf253vs67QRTxmKVFkja11YXBtuP8QDW7lzzVddV1SCMxiSRVMrBY7sBmx4C/P8AyKy+n+itJDqfxSB+5lK28jFby/X7Sbf9+wtoiHTSkC0UhgcWFlYxOBtYfoYD+a69J6JDpu52svzZWlfJi3vbm1+BtxWZdThGhSlKyFKUoFKUoM/pE2qbufiI0jtKwiwbLKP9LN8E/H+Aqh1rouullzg1pgTFB2+yri4bJmuTfddq36Vry1dwcCua4qh0np0sXd7k7zZys65gDtqeI1tyBWRoVV6n02PUQvBKMkkUqwuRcH7jcVapQRaXTLGixoLKihVF72CiwFzudhUtKUClKUClKUClKUClKz+q9JMxiIlki7UqyWibESW/Q/yp+KQaFKwtUnVfxamNtP8AhbpkGD93Gxztba9+P4+992rZoKUpUEWn1KSDJGVxci6sGFxsRceQalqn0vpMGnTtQIsaZFsV4u25NXKX6ClKUCsh4RPqI5otScYGkSWKJlZHYgDGS3BXm3+Va9Y2t6dJBDIenxQrK8mZEl1RmYjNmx3varB09bI7aCdEhadnTERre5LEC+xBIH1bfFXeg6WSPSwxSYh0iRWCXxBUAWFze21XhxvXNN8aFTRdJghaR40VGlfOQgbu3yf++T81bpSoFKUoFKUoFY7avUi+KMxLHZgAgsTZVIsd13zNxtxc2qx1jW6iNUMEPfLSorDMJgh+qS55t8fetCgw9Tq9fYqsaXIazC+xCAi19r5MQL7ew/3gBx/aGtLG0RVbuFGIyPGBJL2X9Xg38Dyd2lBlaPWapnGcYVDydwwuGNrE+GCrfze9hXf8VqgsZ7SsWPvtJj2xt8g5nc8W4rSpQZ+keYytlkFGYsQAuzAR4nk3W5J+9tuBoUpQKUpQKUpQKzuoTyq11V2AW6hALM29w5PAAA43Nza5FaNKDH/G62xPaQgBrD3AtZQRtc45E2tuRY81WfX68XAjBOLHLG6g4XUKMgT71tYm/u+1ehpQYv43W8CIXufrG1sjZrq1uAPbzvuR5uPPP7iEBtGCFLWLSG91y4AG29vP23vUoKUOonKoWiVSScx3b4C9tiF922/is8y6kxtcyKzBbERqcH3zsvJQe0DybHfzW7Sgh0Rftrn9WIy4588bf0qalKBSlKBSlKDK1OpnV3xVzuAvtBQCwIbkMxLXHNhe52G8cmt1wF+0m+Nhdja5a97c2Cj43ccAE1s0oMGHX624BiIC4BiVBLGxzsM1A92Pu4A+eBLp9brCVBiAHtzLbEe5Va1jZvaS9xttbe1bNKDOn1OqCsyRK5zIVM8DiLjIsQRvYEADg10lmn7hsGsPAVSpXDm53Ldw2tfheN99SlBQ6OZsD3SSbj3EYk7C/t8C9/3+Kv0pQKUpQKUqOedUVnchVVSzE8AAXJP8UElK8Y/q7XaosOnaYNGLgajUHCNjsQUUbupsR+5F7V7CLLEZWysL24v5tfxetZY3Hsd6Vh+tOtyaTRS6mJVZ0wsHBK+5lU3xIPB+a2NPIWRWOxKgkfFxfzU1dbElKUqBSlKBSlKBSlKBSlKBSlKBSuCagg6hC7vGjqzx2zUMCUyFxkPFxQWKUpQKUpQKUrz79K1sMDrp5+7K8/cDau5VEJGUYx8AA2/c8VZNj0FKz+jdcg1SM8LFlSRoySpX3LzyNxuN60KWa7ClKVApSlApSlApSlArN690KLVxdmUuFzVvy2xJx8H5B8itKlJdcwUumavTMrJA0ZWJjGyx2sjDlLLxb4p1jWmGCSUFAVQle64RC3ChmOygtYfzWL0rRpAutGjlWedppJGR2WySsLiNsACBt5+PG9V+h6fV6g6rTdSiDplGy3QCKxAYohG7BWHJ3rp4zv4/tVLReq49UW6d1KFRK0yx9tFd4z7RKpLjYbjwfjxvXukQAAAWAFgB4HxWB6l6gVC6PTSrDqpVJgvHkpEdiy8FV9oI3q7otfqBoxNPCVmEbM8MRDklb2VbGxJAG1+TamXM3OPoalKq9M1hlhSUo8ZdQxSQWZb+GHzVquaFKUoFKUoFKUoFKUoFZ3UdbOkkKxw91HciV8wvaW1w1j9X7D4+4qt1X1IINXpdLgWOpMgDZAYYDK9re6uuu9VxJq10KI8szRs9lHtQAErmx+kMRa/i4vyK1Mb6Vl+tuhanXFNPHgqIC/eMjZRzD6Rgp3BU/wAXvtbe36S9H/gXlxdWjdYgo7YDgqDkWfl7kkgHjisD0F6pik1MhOnGnfWMXUq7ydx4gRLlfZLeNhyea+iV0zuWM8PgvopSlcUKUpQKr6/RJNE8MgukilWAJFwwsdxuNqsUoMXW6/SdN0igkIiLhGrNuxCkhATyTjya6ekfVsOvh7qAqykCRDc4sd7BrAMLeRWprunQzLhLGki3vjIoYX4vYjnc18ygcdJ6nIvfJ07AyvBHERiZX7cQC2scbjcEbC1vB7YYzOWfqXt9WpXkvTnr38VqRpmh7TYSNfvI9jG/bKWXe9t/+N69bXPLG43VQpSlZClKUClKUCo9TDmjJcrkpXJTZhcWuD4I8GpKUGZ0HoMWkiEaXZv1yvYySn+9IwAyPjerkWuiZiqujML3CsCRY4m4B8Hap6x+mekdDp5TPDCqSMGBYFuGOTbE25A/y4rW97tE+h6xp55pYkN307BJLqRiWF9iRvx4+P2rK6t6lbTasCR42hcJGsUQL6gTMb5MoO0ePn9tqde65I0v4HRSRjVWzYyKWRYwcWuVBAfg2Pj9xWX6W0/c1pml0LLMissmta8YklUCJikV7YsvDD71vHGa3Ve6rOfrSDVLpMZM2iMgYJ+WADjYv4b7ft8iu3WuuQaSLvTsVTJVuFLbsbDZQTXPRusQ6qFZ4SWRiQCVK/SSp2P3BrnrjekXqUpUClKUClKUCqOh61BNLLDG+TwMFlFiMSwuNyLHg8fFd+p9Uh08TTzMEjS2TEE2uQo2AJ5IH81T6X1pZe+ywyII22d1CrMMbh0P6lItv8WrUnGxndd9WfhtasTx3hXTSTvKFZmTE42Wwt4AP/yHHnRTr+kM0CX/ADNTFnFdGBZAM9zb27G9jXnNB1+KVYOqroppJpleAiFjJgiFj7hsNyvNvP8AX0vQOrHUwiZoJIGuwCTLZ9rbi/g/6VvLHU6V3610kzxhFlkgIdWzhOLGxuVv8Hz/ABWiKxIu9rdEyyJLo3kyWwcdxLNYMGA8gf0J/etfTQ4IqZFsVAyY3ZrC12Pknk1i+kS0pSshSlKBSlKBVPqfR4NQnbmjEi3VrH5U3Xj7/wCZq5Sm9D5x6m/+161NZDp0eOZTEFHbiVJXYMTnYm7AN9tjvbavokcoYBgQQRcEG4/qOaj1mijlQpIqup5DC4+P4O/NfOvVfVm6VPBHprLFHpZCIGmsjEva5XdmO5PPjwA1+0/M1Ple30ylRwSZKrbbgHY3G4vsfIqSuKFKUoFKUoFKUoFKUoMTV+j9K8c0ahovxEgklaFyrs4OV77238cbmtTUwFomRXKMUKq43ZSRYML8kc71PUGt0qyxvE18XVlOJINmFjYjg2NXdvYi6Zo3jhSKSQzMqgNI4ALkfqIrM6d1LWjWPpp4B2jk8M0QOCoDYJIT/wDkPO3zU3pTQaiDT9ibD8tmWLBmb8oWwzLfq5v44rZq26t+Rn9J6LHp+5gznuytK3cctZm5C34G3FOpaGeR4WjnMSxyZSKEDd1bfQSfp/cfP7VoUqbu9gKUpUClKx9f1SeGWSSRUGkjgLmQEmXuA7qF8jHj7238VZNiU9FvqJJnkd0kjVOw5BiFjfIKRyf9/wCIeo9TdmWHTIk35nb1BWVQdOpX6ivJP/rWe2m1mrKarTaxoYJFiYRNp1JsDdrljf3Db/it/S9MhjeSSNFVpWDSMosXI2BPz/ya112rB9GeltTolET6kSwqlljEQXFyxcvlck82t9/tXqKUqZZXK7qFKUrIUpSgUpSgUpSgUpSgVl9e9OQauJo5QRkMc0sJAMgxAYg2BKi44NalKstl3B81ynTDRQ9+CWXqDSES6kNI0C/XIpI/8Zt9PJxP1b19Ch18TO8aurPHbNQwLJluMhyLj5ru+ljLiQqpdQQrFRkAeQDyAa8V1b02+l1E3VPxUwTNZJIYYVLOq2URkhvcLXG44JPya6bmffH+r291SszpPXknkkjVJVMQjJMkZQN3FzGJPNhz8Vp1zs12hSlKgUpUCa1CSAeDjcggE7iwJ2Y3BG3xQT0qGXVxqpZmAABJN/Auf9D/AErh9bGDiXUHewuLm1r2HJtcf1oJ6V0EynYEefI8c/5GuVcHjeg7Vn9M63DO0yRkkwSGOS6kWYfF+R9xVyedUGTGw2HBNydgABuST4FQr1GK6gE3k+mytY7E7m1gbKefiqLVKUqBSlKDK0661/xCymOMFmXTvFcsEI2dw22QNjbjas7R+j2aB9Prp21is6MMx28cLcFGudxfn/WvTVHPOqLkxsNhwSSTsAANyb+BWvKzoUui6jUujnURLEwkcIFfPKMfSxPgnfb/AC4rRqNdQh8jx9juLi4O4NjxXU6yMG2QvYnnwLb/AP7L/Ws0TUqBNbGb2dTY2NiCAb42v832tzUndW17i3HIoO9KjmnVFLMbAf8A8A+5J2tUB6pCMbt9RsNjzfCzbe33HH3W325oLdKUoFKUoFKVAusQki/0kAmxAudrZHYm5GwNBPSo21CAXLDb7/xUbdQiABLqL8XIudsthyTjvagsUroJl4uObcjnm3712DA0HNK6TTKilmNgPP8Ah/Jv4qs/VoVCktYNsLgi2+Hu29nuOPutvtQRL1a+qOl7UotEJO6V/KNzjgG/vebfY1zoerdyaaHtSp2SozdbJJkL3jP6ref4qzpNbHICUN7Gx2II2DDYgHcEEfINT1eApSlQKzJ+gRuLMzlfdZbiwDG9ht8gG/Pi9tq06UGTN6Y0zG+IHP0hRyqp/d2sFFiN+fk1xH6ZhFzd7szMxyALFsb3sB5RTtWvSgzdJ0GGNxIAS4sMja9lDKBsB4c/0B5rlvT+mIiBT/wm8diVsdjchSAxuoO9aNKCnJ0qMksCysWDZA3Nxfw118nxXeDQKpBFziCFub2Btf7k+0bnfmrNKBSlKBSlKBUOp0wcAXKkEEFbXB48gjgkbjzU1KDKPpvTkksC5IYe+xsGOR5Hzfc77kfFRz+lNOwYe4ByxYLiLhjcg2XgEC3kW5rZpQZbenoSbktuWNri1mLEra2w97bjffmpoeiwqqqFGKMGUEC2QTtg2t8f41epQZydBgXuFAUaR1dmDEnJWzBAe4G5O1rVyeiRkqSScTcBsTvcNe5XIXYZGx3J322rQpQKUpQKUpQKz5ejIx3ZrZFsbjEZXyHHnI78i+xFaFKDI/8ApfTWUBQMSv6V3xXAcr8eRvcn5NcL6XgBJu92O5uLkAOoXYcWlb77D+dilBmw9AhVg9iWB2Y2uNwbcf8AqN+T5JNcz+n9M6BHS4Dl9iVJc3JY4EXO55rRpQU5+lxsS24Y4+4MdsSGFgbryo8VFJ0KJscixCm9jid75E3K3BLC5sRe/wAbVo0oKug6ckIIX9RuTZRc2A4UADYDgVapSgUpSg//2Q=="/>
          <p:cNvSpPr>
            <a:spLocks noChangeAspect="1" noChangeArrowheads="1"/>
          </p:cNvSpPr>
          <p:nvPr/>
        </p:nvSpPr>
        <p:spPr bwMode="auto">
          <a:xfrm>
            <a:off x="1831976" y="-693739"/>
            <a:ext cx="26003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69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054" name="Picture 6" descr="http://knottwiki.wikispaces.com/file/view/correlation_dot_graphs.jpg/136491277/correlation_dot_graph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397498"/>
            <a:ext cx="6705599" cy="346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92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04317" y="1611655"/>
          <a:ext cx="9191874" cy="30716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1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8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2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2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2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2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  <a:latin typeface="+mj-lt"/>
                        </a:rPr>
                        <a:t>2104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4074" y="556539"/>
            <a:ext cx="9766366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b="1" dirty="0">
                <a:solidFill>
                  <a:prstClr val="black"/>
                </a:solidFill>
                <a:latin typeface="Calibri"/>
              </a:rPr>
              <a:t>Multiple features (variables).</a:t>
            </a:r>
          </a:p>
        </p:txBody>
      </p:sp>
    </p:spTree>
    <p:extLst>
      <p:ext uri="{BB962C8B-B14F-4D97-AF65-F5344CB8AC3E}">
        <p14:creationId xmlns:p14="http://schemas.microsoft.com/office/powerpoint/2010/main" val="300361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51369" y="1288231"/>
          <a:ext cx="8042887" cy="28311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36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4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4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21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21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1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21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1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2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9575" marR="9575" marT="95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9575" marR="9575" marT="95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4074" y="556539"/>
            <a:ext cx="9766366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b="1" dirty="0">
                <a:solidFill>
                  <a:prstClr val="black"/>
                </a:solidFill>
                <a:latin typeface="Calibri"/>
              </a:rPr>
              <a:t>Multiple features (variables).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5512" y="4205295"/>
            <a:ext cx="8490195" cy="188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>
              <a:spcAft>
                <a:spcPts val="503"/>
              </a:spcAft>
            </a:pPr>
            <a:r>
              <a:rPr lang="en-US" sz="2512" dirty="0">
                <a:solidFill>
                  <a:prstClr val="black"/>
                </a:solidFill>
                <a:latin typeface="Calibri"/>
              </a:rPr>
              <a:t>Notation:</a:t>
            </a:r>
          </a:p>
          <a:p>
            <a:pPr marL="1149031" lvl="2" defTabSz="1149031">
              <a:spcAft>
                <a:spcPts val="503"/>
              </a:spcAft>
            </a:pPr>
            <a:r>
              <a:rPr lang="en-US" sz="2512" dirty="0">
                <a:solidFill>
                  <a:prstClr val="black"/>
                </a:solidFill>
                <a:latin typeface="Calibri"/>
              </a:rPr>
              <a:t>= number of features</a:t>
            </a:r>
          </a:p>
          <a:p>
            <a:pPr marL="1149031" lvl="2" defTabSz="1149031">
              <a:spcAft>
                <a:spcPts val="880"/>
              </a:spcAft>
            </a:pPr>
            <a:r>
              <a:rPr lang="en-US" sz="2512" dirty="0">
                <a:solidFill>
                  <a:prstClr val="black"/>
                </a:solidFill>
                <a:latin typeface="Calibri"/>
              </a:rPr>
              <a:t>= input (features) of        training example.</a:t>
            </a:r>
          </a:p>
          <a:p>
            <a:pPr marL="1149031" lvl="2" defTabSz="1149031">
              <a:spcAft>
                <a:spcPts val="880"/>
              </a:spcAft>
            </a:pPr>
            <a:r>
              <a:rPr lang="en-US" sz="2512" dirty="0">
                <a:solidFill>
                  <a:prstClr val="black"/>
                </a:solidFill>
                <a:latin typeface="Calibri"/>
              </a:rPr>
              <a:t>= value of feature    in        training example.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43" y="4853546"/>
            <a:ext cx="174741" cy="1436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48" y="5164730"/>
            <a:ext cx="440444" cy="289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48" y="5617287"/>
            <a:ext cx="440444" cy="4715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59" y="5164730"/>
            <a:ext cx="337514" cy="2728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620" y="5689336"/>
            <a:ext cx="337514" cy="2728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24" y="5736973"/>
            <a:ext cx="131654" cy="2752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763627" y="1509766"/>
              <a:ext cx="10462542" cy="4620817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4267" y="1500406"/>
                <a:ext cx="10481262" cy="46395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9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4074" y="556539"/>
            <a:ext cx="9766366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dirty="0">
                <a:solidFill>
                  <a:prstClr val="black"/>
                </a:solidFill>
                <a:latin typeface="Calibri"/>
              </a:rPr>
              <a:t>Hypothesis: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1948" y="1136643"/>
            <a:ext cx="9766366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dirty="0">
                <a:solidFill>
                  <a:prstClr val="black"/>
                </a:solidFill>
                <a:latin typeface="Calibri"/>
              </a:rPr>
              <a:t>	Previously: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26" y="1202163"/>
            <a:ext cx="3227210" cy="4490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212364" y="1032983"/>
              <a:ext cx="9690371" cy="4018731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3004" y="1023623"/>
                <a:ext cx="9709091" cy="40374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08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25" y="704398"/>
            <a:ext cx="7376000" cy="4490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697" y="1332988"/>
            <a:ext cx="9766366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dirty="0">
                <a:solidFill>
                  <a:prstClr val="black"/>
                </a:solidFill>
                <a:latin typeface="Calibri"/>
              </a:rPr>
              <a:t>For convenience of notation, define                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92" y="1437046"/>
            <a:ext cx="1226541" cy="3719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7697" y="5726969"/>
            <a:ext cx="9766366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dirty="0">
                <a:solidFill>
                  <a:prstClr val="black"/>
                </a:solidFill>
                <a:latin typeface="Calibri"/>
              </a:rPr>
              <a:t>Multivariate linear regression.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475929" y="799568"/>
              <a:ext cx="10857449" cy="5375799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569" y="790208"/>
                <a:ext cx="10876169" cy="53941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5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617257" y="1035283"/>
            <a:ext cx="6223665" cy="1795288"/>
          </a:xfrm>
          <a:prstGeom prst="rect">
            <a:avLst/>
          </a:prstGeom>
        </p:spPr>
        <p:txBody>
          <a:bodyPr vert="horz" lIns="114898" tIns="57449" rIns="114898" bIns="57449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149031"/>
            <a:r>
              <a:rPr lang="en-US" sz="4524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59810" y="2899715"/>
            <a:ext cx="54002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17256" y="2922226"/>
            <a:ext cx="5649173" cy="2489466"/>
          </a:xfrm>
        </p:spPr>
        <p:txBody>
          <a:bodyPr>
            <a:noAutofit/>
          </a:bodyPr>
          <a:lstStyle/>
          <a:p>
            <a:pPr algn="l"/>
            <a:r>
              <a:rPr lang="en-US" sz="50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multiple variables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1212817" y="652288"/>
            <a:ext cx="4021445" cy="4595937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04314" y="5056728"/>
            <a:ext cx="3638450" cy="1053236"/>
          </a:xfrm>
          <a:prstGeom prst="rect">
            <a:avLst/>
          </a:prstGeom>
        </p:spPr>
        <p:txBody>
          <a:bodyPr vert="horz" lIns="114898" tIns="57449" rIns="114898" bIns="57449" rtlCol="0" anchor="ctr">
            <a:noAutofit/>
          </a:bodyPr>
          <a:lstStyle/>
          <a:p>
            <a:pPr defTabSz="1149031">
              <a:spcBef>
                <a:spcPct val="0"/>
              </a:spcBef>
              <a:defRPr/>
            </a:pPr>
            <a:r>
              <a:rPr lang="en-US" sz="301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2953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28" y="735522"/>
            <a:ext cx="7867670" cy="4136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9822" y="652288"/>
            <a:ext cx="2345843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dirty="0">
                <a:solidFill>
                  <a:prstClr val="black"/>
                </a:solidFill>
                <a:latin typeface="Calibri"/>
              </a:rPr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9822" y="1987159"/>
            <a:ext cx="3351204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dirty="0">
                <a:solidFill>
                  <a:prstClr val="black"/>
                </a:solidFill>
                <a:latin typeface="Calibri"/>
              </a:rPr>
              <a:t>Cost function: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822" y="1335992"/>
            <a:ext cx="2345843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dirty="0">
                <a:solidFill>
                  <a:prstClr val="black"/>
                </a:solidFill>
                <a:latin typeface="Calibri"/>
              </a:rPr>
              <a:t>Parameters: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01" y="1452259"/>
            <a:ext cx="2059554" cy="3475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09" y="2319751"/>
            <a:ext cx="7106468" cy="104557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29822" y="3859870"/>
            <a:ext cx="10628105" cy="2214359"/>
            <a:chOff x="381000" y="2952750"/>
            <a:chExt cx="8458200" cy="1762261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62261"/>
              <a:chOff x="381000" y="2952750"/>
              <a:chExt cx="8458200" cy="176226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3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149031"/>
                <a:r>
                  <a:rPr lang="en-US" sz="2512" dirty="0">
                    <a:solidFill>
                      <a:prstClr val="black"/>
                    </a:solidFill>
                    <a:latin typeface="Calibri"/>
                  </a:rPr>
                  <a:t>(simultaneously update for every                        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5228" y="3362540"/>
                <a:ext cx="1279199" cy="3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149031"/>
                <a:r>
                  <a:rPr lang="en-US" sz="2512" dirty="0">
                    <a:solidFill>
                      <a:prstClr val="black"/>
                    </a:solidFill>
                    <a:latin typeface="Calibri"/>
                  </a:rPr>
                  <a:t>Repeat</a:t>
                </a:r>
                <a:endParaRPr lang="en-US" sz="3016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149031"/>
                <a:r>
                  <a:rPr lang="en-US" sz="3016" dirty="0">
                    <a:solidFill>
                      <a:prstClr val="black"/>
                    </a:solidFill>
                    <a:latin typeface="Calibri"/>
                  </a:rPr>
                  <a:t>Gradient descent: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7528" y="3866396"/>
                <a:ext cx="3698748" cy="436626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" name="Ink 5"/>
              <p14:cNvContentPartPr/>
              <p14:nvPr/>
            </p14:nvContentPartPr>
            <p14:xfrm>
              <a:off x="1526300" y="332284"/>
              <a:ext cx="9600804" cy="5492054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16940" y="322924"/>
                <a:ext cx="9619524" cy="55107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5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04104" y="4696494"/>
            <a:ext cx="4586364" cy="40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2011" dirty="0">
                <a:solidFill>
                  <a:prstClr val="black"/>
                </a:solidFill>
                <a:latin typeface="Calibri"/>
              </a:rPr>
              <a:t>(simultaneously update            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073" y="457984"/>
            <a:ext cx="4510721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3016" b="1" dirty="0">
                <a:solidFill>
                  <a:prstClr val="black"/>
                </a:solidFill>
                <a:latin typeface="Calibri"/>
              </a:rPr>
              <a:t>Gradient Descent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5571" y="1644444"/>
            <a:ext cx="3351204" cy="47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2512" dirty="0">
                <a:solidFill>
                  <a:prstClr val="black"/>
                </a:solidFill>
                <a:latin typeface="Calibri"/>
              </a:rPr>
              <a:t>Repeat</a:t>
            </a:r>
            <a:endParaRPr lang="en-US" sz="3016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5571" y="1141688"/>
            <a:ext cx="4500188" cy="47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2512" dirty="0">
                <a:solidFill>
                  <a:prstClr val="black"/>
                </a:solidFill>
                <a:latin typeface="Calibri"/>
              </a:rPr>
              <a:t>Previously (n=1):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70" y="2124424"/>
            <a:ext cx="4216054" cy="784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251" y="4796441"/>
            <a:ext cx="607525" cy="2606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40" y="1715021"/>
            <a:ext cx="137878" cy="3820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63" y="5343974"/>
            <a:ext cx="137878" cy="382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41" y="3793802"/>
            <a:ext cx="4646923" cy="784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54" y="3234870"/>
            <a:ext cx="913443" cy="385628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4289704" y="1811207"/>
            <a:ext cx="168757" cy="258832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149031"/>
            <a:endParaRPr lang="en-US" sz="2262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239623" y="365042"/>
            <a:ext cx="0" cy="6127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1121" y="269294"/>
            <a:ext cx="4500188" cy="47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2512" dirty="0">
                <a:solidFill>
                  <a:prstClr val="black"/>
                </a:solidFill>
                <a:latin typeface="Calibri"/>
              </a:rPr>
              <a:t>New algorithm               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215" y="376330"/>
            <a:ext cx="863893" cy="28868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419152" y="748037"/>
            <a:ext cx="3351204" cy="47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2512" dirty="0">
                <a:solidFill>
                  <a:prstClr val="black"/>
                </a:solidFill>
                <a:latin typeface="Calibri"/>
              </a:rPr>
              <a:t>Repeat</a:t>
            </a:r>
            <a:endParaRPr lang="en-US" sz="3016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22" y="818614"/>
            <a:ext cx="137878" cy="3820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62" y="2950257"/>
            <a:ext cx="137878" cy="3820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64" y="1465189"/>
            <a:ext cx="4631843" cy="78418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369988" y="2341454"/>
            <a:ext cx="3800299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9031"/>
            <a:r>
              <a:rPr lang="en-US" sz="1885" dirty="0">
                <a:solidFill>
                  <a:prstClr val="black"/>
                </a:solidFill>
                <a:latin typeface="Calibri"/>
              </a:rPr>
              <a:t>(simultaneously update        for      </a:t>
            </a:r>
          </a:p>
          <a:p>
            <a:pPr defTabSz="1149031"/>
            <a:r>
              <a:rPr lang="en-US" sz="1885" dirty="0">
                <a:solidFill>
                  <a:prstClr val="black"/>
                </a:solidFill>
                <a:latin typeface="Calibri"/>
              </a:rPr>
              <a:t>                        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434" y="2405522"/>
            <a:ext cx="211126" cy="2886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32" y="2784524"/>
            <a:ext cx="1013257" cy="173103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6478995" y="3514746"/>
            <a:ext cx="49789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62" y="3620497"/>
            <a:ext cx="4599528" cy="7841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42" y="4559792"/>
            <a:ext cx="4599528" cy="784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42" y="5421530"/>
            <a:ext cx="4599528" cy="78418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43" y="6328392"/>
            <a:ext cx="238774" cy="269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4" name="Ink 13"/>
              <p14:cNvContentPartPr/>
              <p14:nvPr/>
            </p14:nvContentPartPr>
            <p14:xfrm>
              <a:off x="619778" y="485180"/>
              <a:ext cx="11126601" cy="5878819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0418" y="475819"/>
                <a:ext cx="11145322" cy="58975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1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\times frontage + \theta_2 \times depth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4.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986</Words>
  <Application>Microsoft Office PowerPoint</Application>
  <PresentationFormat>Grand écran</PresentationFormat>
  <Paragraphs>262</Paragraphs>
  <Slides>28</Slides>
  <Notes>26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Thème Office</vt:lpstr>
      <vt:lpstr>Multiple features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Gradient descent for multiple variables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Features and polynomial regression</vt:lpstr>
      <vt:lpstr>Présentation PowerPoint</vt:lpstr>
      <vt:lpstr>Présentation PowerPoint</vt:lpstr>
      <vt:lpstr>Présentation PowerPoint</vt:lpstr>
      <vt:lpstr>Normal equation</vt:lpstr>
      <vt:lpstr>Présentation PowerPoint</vt:lpstr>
      <vt:lpstr>Présentation PowerPoint</vt:lpstr>
      <vt:lpstr>Présentation PowerPoint</vt:lpstr>
      <vt:lpstr>Describing Data Graphically</vt:lpstr>
      <vt:lpstr>Présentation PowerPoint</vt:lpstr>
      <vt:lpstr>Checking for Outliers</vt:lpstr>
      <vt:lpstr>Présentation PowerPoint</vt:lpstr>
      <vt:lpstr>Présentation PowerPoint</vt:lpstr>
      <vt:lpstr>Présentation PowerPoint</vt:lpstr>
      <vt:lpstr>Correlation,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features</dc:title>
  <dc:creator>ilyas</dc:creator>
  <cp:lastModifiedBy>ilyas</cp:lastModifiedBy>
  <cp:revision>1</cp:revision>
  <dcterms:created xsi:type="dcterms:W3CDTF">2023-02-28T20:50:26Z</dcterms:created>
  <dcterms:modified xsi:type="dcterms:W3CDTF">2023-02-28T21:17:09Z</dcterms:modified>
</cp:coreProperties>
</file>