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type="screen4x3" cy="6858000" cx="9144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146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7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8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8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8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4" name="Right Triangle 9"/>
          <p:cNvSpPr/>
          <p:nvPr/>
        </p:nvSpPr>
        <p:spPr>
          <a:xfrm>
            <a:off x="-2" y="4664147"/>
            <a:ext cx="9151089" cy="0"/>
          </a:xfrm>
          <a:prstGeom prst="rtTriangle"/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 eaLnBrk="1" hangingPunct="1" latinLnBrk="0"/>
            <a:endParaRPr kumimoji="0" lang="en-US"/>
          </a:p>
        </p:txBody>
      </p:sp>
      <p:sp>
        <p:nvSpPr>
          <p:cNvPr id="1048585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defRPr b="1" sz="4800">
                <a:solidFill>
                  <a:schemeClr val="tx2"/>
                </a:solidFill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6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algn="r" indent="0" marL="0" marR="64008">
              <a:buNone/>
              <a:defRPr>
                <a:solidFill>
                  <a:schemeClr val="tx2"/>
                </a:solidFill>
              </a:defRPr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5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1048587" name="Freeform 6"/>
            <p:cNvSpPr/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8" name="Freeform 7"/>
            <p:cNvSpPr/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anchor="t" bIns="45720" compatLnSpc="1" lIns="91440" rIns="91440" tIns="45720" vert="horz" wrap="square"/>
            <a:p>
              <a:endParaRPr kumimoji="0" lang="en-US"/>
            </a:p>
          </p:txBody>
        </p:sp>
        <p:sp>
          <p:nvSpPr>
            <p:cNvPr id="1048589" name="Freeform 10"/>
            <p:cNvSpPr/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>
                <a:alphaModFix amt="50000"/>
              </a:blip>
              <a:tile algn="t" flip="none" sx="50000" sy="50000" tx="0" ty="0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 bIns="45720" compatLnSpc="1" lIns="91440" rIns="91440" tIns="45720" vert="horz" wrap="square"/>
            <a:p>
              <a:pPr algn="ctr" eaLnBrk="1" hangingPunct="1" latinLnBrk="0"/>
              <a:endParaRPr kumimoji="0" lang="en-US"/>
            </a:p>
          </p:txBody>
        </p:sp>
        <p:cxnSp>
          <p:nvCxnSpPr>
            <p:cNvPr id="3145729" name="Straight Connector 11"/>
            <p:cNvCxnSpPr>
              <a:cxnSpLocks/>
            </p:cNvCxnSpPr>
            <p:nvPr/>
          </p:nvCxnSpPr>
          <p:spPr>
            <a:xfrm>
              <a:off x="-3765" y="4880373"/>
              <a:ext cx="9147765" cy="839943"/>
            </a:xfrm>
            <a:prstGeom prst="line"/>
            <a:noFill/>
            <a:ln w="12065" cap="flat" cmpd="sng" algn="ctr">
              <a:gradFill>
                <a:gsLst>
                  <a:gs pos="15000">
                    <a:schemeClr val="accent1">
                      <a:shade val="40000"/>
                      <a:satMod val="110000"/>
                    </a:schemeClr>
                  </a:gs>
                  <a:gs pos="45000">
                    <a:schemeClr val="accent1">
                      <a:tint val="7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9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91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92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4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4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2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2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59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9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  <p:sp>
        <p:nvSpPr>
          <p:cNvPr id="1048599" name="Title 6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anchor="b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lstStyle>
            <a:lvl1pPr algn="r">
              <a:buNone/>
              <a:defRPr baseline="0" b="1" cap="none" sz="4800">
                <a:effectLst>
                  <a:outerShdw algn="tl" blurRad="31750" dir="5400000" dist="25400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48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anchor="t" lIns="91440" rIns="91440"/>
          <a:lstStyle>
            <a:lvl1pPr algn="l" indent="0" marL="0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4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5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  <p:sp>
        <p:nvSpPr>
          <p:cNvPr id="1048652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53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5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5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5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  <p:sp>
        <p:nvSpPr>
          <p:cNvPr id="1048659" name="Title 7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2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anchor="ctr" lIns="182880"/>
          <a:lstStyle>
            <a:lvl1pPr indent="0" marL="0">
              <a:buNone/>
              <a:defRPr b="0" sz="2400">
                <a:solidFill>
                  <a:schemeClr val="bg1"/>
                </a:solidFill>
              </a:defRPr>
            </a:lvl1pPr>
            <a:lvl2pPr>
              <a:buNone/>
              <a:defRPr b="1" sz="2000"/>
            </a:lvl2pPr>
            <a:lvl3pPr>
              <a:buNone/>
              <a:defRPr b="1" sz="1800"/>
            </a:lvl3pPr>
            <a:lvl4pPr>
              <a:buNone/>
              <a:defRPr b="1" sz="1600"/>
            </a:lvl4pPr>
            <a:lvl5pPr>
              <a:buNone/>
              <a:defRPr b="1" sz="16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63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6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6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  <p:sp>
        <p:nvSpPr>
          <p:cNvPr id="1048625" name="Title 5"/>
          <p:cNvSpPr>
            <a:spLocks noGrp="1"/>
          </p:cNvSpPr>
          <p:nvPr>
            <p:ph type="title"/>
          </p:nvPr>
        </p:nvSpPr>
        <p:spPr/>
        <p:txBody>
          <a:bodyPr rtlCol="0"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anchor="t" vert="horz">
            <a:noAutofit/>
            <a:sp3d prstMaterial="softEdge">
              <a:bevelT w="0" h="0"/>
            </a:sp3d>
          </a:bodyPr>
          <a:lstStyle>
            <a:lvl1pPr algn="r">
              <a:buNone/>
              <a:defRPr b="0" sz="2500">
                <a:solidFill>
                  <a:schemeClr val="accent1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algn="r" indent="0" marL="0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eaLnBrk="1" hangingPunct="1" latinLnBrk="0" lvl="0"/>
            <a:r>
              <a:rPr lang="en-US" smtClean="0"/>
              <a:t>Click to edit Master text styles</a:t>
            </a:r>
          </a:p>
          <a:p>
            <a:pPr eaLnBrk="1" hangingPunct="1" latinLnBrk="0" lvl="1"/>
            <a:r>
              <a:rPr lang="en-US" smtClean="0"/>
              <a:t>Second level</a:t>
            </a:r>
          </a:p>
          <a:p>
            <a:pPr eaLnBrk="1" hangingPunct="1" latinLnBrk="0" lvl="2"/>
            <a:r>
              <a:rPr lang="en-US" smtClean="0"/>
              <a:t>Third level</a:t>
            </a:r>
          </a:p>
          <a:p>
            <a:pPr eaLnBrk="1" hangingPunct="1" latinLnBrk="0" lvl="3"/>
            <a:r>
              <a:rPr lang="en-US" smtClean="0"/>
              <a:t>Fourth level</a:t>
            </a:r>
          </a:p>
          <a:p>
            <a:pPr eaLnBrk="1" hangingPunct="1" latinLnBrk="0" lvl="4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anchor="t" lIns="91440" rIns="91440" tIns="0"/>
          <a:lstStyle>
            <a:lvl1pPr algn="r" indent="0" marL="0" marR="18288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eaLnBrk="1" hangingPunct="1" latinLnBrk="0" lvl="0"/>
            <a:r>
              <a:rPr kumimoji="0" lang="en-US" smtClean="0"/>
              <a:t>Click to edit Master text styles</a:t>
            </a:r>
          </a:p>
        </p:txBody>
      </p:sp>
      <p:sp>
        <p:nvSpPr>
          <p:cNvPr id="1048632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/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indent="0" marL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dirty="0" kumimoji="0"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  <p:sp>
        <p:nvSpPr>
          <p:cNvPr id="1048636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algn="r" marR="0">
              <a:buNone/>
              <a:defRPr b="0" sz="3000">
                <a:solidFill>
                  <a:schemeClr val="accent1"/>
                </a:solidFill>
                <a:effectLst>
                  <a:outerShdw algn="t" blurRad="50800" dir="5400000" dist="25000" rotWithShape="0">
                    <a:prstClr val="black">
                      <a:alpha val="45000"/>
                    </a:prst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637" name="Freeform 7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38" name="Freeform 8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639" name="Right Triangle 9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30" name="Straight Connector 10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40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  <p:sp>
        <p:nvSpPr>
          <p:cNvPr id="1048641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r="5400000" dist="254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p>
            <a:pPr algn="l" eaLnBrk="1" hangingPunct="1" latinLnBrk="0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image" Target="../media/image1.jpeg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Freeform 12"/>
          <p:cNvSpPr/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7" name="Freeform 11"/>
          <p:cNvSpPr/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t" bIns="45720" compatLnSpc="1" lIns="91440" rIns="91440" tIns="45720" vert="horz" wrap="square"/>
          <a:p>
            <a:endParaRPr kumimoji="0" lang="en-US"/>
          </a:p>
        </p:txBody>
      </p:sp>
      <p:sp>
        <p:nvSpPr>
          <p:cNvPr id="1048578" name="Right Triangle 13"/>
          <p:cNvSpPr/>
          <p:nvPr/>
        </p:nvSpPr>
        <p:spPr bwMode="auto">
          <a:xfrm>
            <a:off x="-6042" y="5791253"/>
            <a:ext cx="3402314" cy="1080868"/>
          </a:xfrm>
          <a:prstGeom prst="rtTriangle"/>
          <a:blipFill>
            <a:blip xmlns:r="http://schemas.openxmlformats.org/officeDocument/2006/relationships" r:embed="rId12">
              <a:alphaModFix amt="50000"/>
            </a:blip>
            <a:tile algn="t" flip="none" sx="50000" sy="50000" tx="0" ty="0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 bIns="45720" compatLnSpc="1" lIns="91440" rIns="91440" tIns="45720" vert="horz" wrap="square"/>
          <a:p>
            <a:pPr algn="ctr" eaLnBrk="1" hangingPunct="1" latinLnBrk="0"/>
            <a:endParaRPr kumimoji="0" lang="en-US"/>
          </a:p>
        </p:txBody>
      </p:sp>
      <p:cxnSp>
        <p:nvCxnSpPr>
          <p:cNvPr id="3145728" name="Straight Connector 14"/>
          <p:cNvCxnSpPr>
            <a:cxnSpLocks/>
          </p:cNvCxnSpPr>
          <p:nvPr/>
        </p:nvCxnSpPr>
        <p:spPr>
          <a:xfrm>
            <a:off x="-9237" y="5787738"/>
            <a:ext cx="3405509" cy="1084383"/>
          </a:xfrm>
          <a:prstGeom prst="line"/>
          <a:noFill/>
          <a:ln w="12065" cap="flat" cmpd="sng" algn="ctr">
            <a:gradFill>
              <a:gsLst>
                <a:gs pos="15000">
                  <a:schemeClr val="accent1">
                    <a:shade val="40000"/>
                    <a:satMod val="110000"/>
                  </a:schemeClr>
                </a:gs>
                <a:gs pos="45000">
                  <a:schemeClr val="accent1">
                    <a:tint val="7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7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vert="horz">
            <a:normAutofit/>
            <a:scene3d>
              <a:camera prst="orthographicFront"/>
              <a:lightRig dir="t" rig="soft"/>
            </a:scene3d>
            <a:sp3d prstMaterial="softEdge">
              <a:bevelT w="25400" h="25400"/>
            </a:sp3d>
          </a:bodyPr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04858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/>
        </p:spPr>
        <p:txBody>
          <a:bodyPr vert="horz">
            <a:normAutofit/>
          </a:bodyPr>
          <a:p>
            <a:pPr eaLnBrk="1" hangingPunct="1" latinLnBrk="0" lvl="0"/>
            <a:r>
              <a:rPr kumimoji="0" lang="en-US" smtClean="0"/>
              <a:t>Click to edit Master text styles</a:t>
            </a:r>
          </a:p>
          <a:p>
            <a:pPr eaLnBrk="1" hangingPunct="1" latinLnBrk="0" lvl="1"/>
            <a:r>
              <a:rPr kumimoji="0" lang="en-US" smtClean="0"/>
              <a:t>Second level</a:t>
            </a:r>
          </a:p>
          <a:p>
            <a:pPr eaLnBrk="1" hangingPunct="1" latinLnBrk="0" lvl="2"/>
            <a:r>
              <a:rPr kumimoji="0" lang="en-US" smtClean="0"/>
              <a:t>Third level</a:t>
            </a:r>
          </a:p>
          <a:p>
            <a:pPr eaLnBrk="1" hangingPunct="1" latinLnBrk="0" lvl="3"/>
            <a:r>
              <a:rPr kumimoji="0" lang="en-US" smtClean="0"/>
              <a:t>Fourth level</a:t>
            </a:r>
          </a:p>
          <a:p>
            <a:pPr eaLnBrk="1" hangingPunct="1" latinLnBrk="0" lvl="4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48581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/>
        </p:spPr>
        <p:txBody>
          <a:bodyPr anchor="b" vert="horz"/>
          <a:lstStyle>
            <a:lvl1pPr algn="l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fld id="{19E3091E-81D7-4864-A82D-07F2D8A2B6A8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104858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/>
        </p:spPr>
        <p:txBody>
          <a:bodyPr anchor="b" vert="horz"/>
          <a:lstStyle>
            <a:lvl1pPr algn="r" eaLnBrk="1" hangingPunct="1" latinLnBrk="0">
              <a:defRPr sz="1000" kumimoji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1048583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/>
        </p:spPr>
        <p:txBody>
          <a:bodyPr anchor="b" vert="horz"/>
          <a:lstStyle>
            <a:lvl1pPr algn="r" eaLnBrk="1" hangingPunct="1" latinLnBrk="0">
              <a:defRPr b="0" sz="1000" kumimoji="0">
                <a:solidFill>
                  <a:schemeClr val="tx1"/>
                </a:solidFill>
              </a:defRPr>
            </a:lvl1pPr>
          </a:lstStyle>
          <a:p>
            <a:fld id="{609CFE12-DFC9-4416-8EE8-D907C87D7448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eaLnBrk="1" hangingPunct="1" latinLnBrk="0" rtl="0">
        <a:spcBef>
          <a:spcPct val="0"/>
        </a:spcBef>
        <a:buNone/>
        <a:defRPr b="1" sz="4100" kern="1200" kumimoji="0">
          <a:solidFill>
            <a:schemeClr val="tx2"/>
          </a:solidFill>
          <a:effectLst>
            <a:outerShdw algn="tl" blurRad="31750" dir="5400000" dist="25400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algn="l" eaLnBrk="1" hangingPunct="1" indent="-256032" latinLnBrk="0" marL="365760" rtl="0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sz="2700"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indent="-228600" latinLnBrk="0" marL="621792" rtl="0">
        <a:spcBef>
          <a:spcPts val="324"/>
        </a:spcBef>
        <a:buClr>
          <a:schemeClr val="accent1"/>
        </a:buClr>
        <a:buFont typeface="Verdana"/>
        <a:buChar char="◦"/>
        <a:defRPr sz="2300"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indent="-228600" latinLnBrk="0" marL="859536" rtl="0">
        <a:spcBef>
          <a:spcPts val="350"/>
        </a:spcBef>
        <a:buClr>
          <a:schemeClr val="accent2"/>
        </a:buClr>
        <a:buSzPct val="100000"/>
        <a:buFont typeface="Wingdings 2"/>
        <a:buChar char=""/>
        <a:defRPr sz="2100"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indent="-228600" latinLnBrk="0" marL="1143000" rtl="0">
        <a:spcBef>
          <a:spcPts val="350"/>
        </a:spcBef>
        <a:buClr>
          <a:schemeClr val="accent2"/>
        </a:buClr>
        <a:buFont typeface="Wingdings 2"/>
        <a:buChar char=""/>
        <a:defRPr sz="1900"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indent="-228600" latinLnBrk="0" marL="1371600" rtl="0">
        <a:spcBef>
          <a:spcPts val="350"/>
        </a:spcBef>
        <a:buClr>
          <a:schemeClr val="accent2"/>
        </a:buClr>
        <a:buFont typeface="Wingdings 2"/>
        <a:buChar char="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indent="-228600" latinLnBrk="0" marL="1600200" rtl="0">
        <a:spcBef>
          <a:spcPts val="350"/>
        </a:spcBef>
        <a:buClr>
          <a:schemeClr val="accent3"/>
        </a:buClr>
        <a:buFont typeface="Wingdings 2"/>
        <a:buChar char=""/>
        <a:defRPr sz="1800"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indent="-228600" latinLnBrk="0" marL="18288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indent="-228600" latinLnBrk="0" marL="2057400" rtl="0">
        <a:spcBef>
          <a:spcPts val="350"/>
        </a:spcBef>
        <a:buClr>
          <a:schemeClr val="accent3"/>
        </a:buClr>
        <a:buFont typeface="Wingdings 2"/>
        <a:buChar char=""/>
        <a:defRPr sz="1600"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indent="-228600" latinLnBrk="0" marL="2286000" rtl="0">
        <a:spcBef>
          <a:spcPts val="350"/>
        </a:spcBef>
        <a:buClr>
          <a:schemeClr val="accent3"/>
        </a:buClr>
        <a:buFont typeface="Wingdings 2"/>
        <a:buChar char=""/>
        <a:defRPr baseline="0" sz="1600" kern="1200" kumimoji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algn="l" eaLnBrk="1" hangingPunct="1" latinLnBrk="0" marL="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1pPr>
      <a:lvl2pPr algn="l" eaLnBrk="1" hangingPunct="1" latinLnBrk="0" marL="457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2pPr>
      <a:lvl3pPr algn="l" eaLnBrk="1" hangingPunct="1" latinLnBrk="0" marL="914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3pPr>
      <a:lvl4pPr algn="l" eaLnBrk="1" hangingPunct="1" latinLnBrk="0" marL="1371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4pPr>
      <a:lvl5pPr algn="l" eaLnBrk="1" hangingPunct="1" latinLnBrk="0" marL="18288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5pPr>
      <a:lvl6pPr algn="l" eaLnBrk="1" hangingPunct="1" latinLnBrk="0" marL="22860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6pPr>
      <a:lvl7pPr algn="l" eaLnBrk="1" hangingPunct="1" latinLnBrk="0" marL="27432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7pPr>
      <a:lvl8pPr algn="l" eaLnBrk="1" hangingPunct="1" latinLnBrk="0" marL="32004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8pPr>
      <a:lvl9pPr algn="l" eaLnBrk="1" hangingPunct="1" latinLnBrk="0" marL="3657600" rtl="0">
        <a:defRPr kern="1200" kumimoji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ctrTitle"/>
          </p:nvPr>
        </p:nvSpPr>
        <p:spPr>
          <a:xfrm>
            <a:off x="685800" y="714357"/>
            <a:ext cx="7772400" cy="1214445"/>
          </a:xfrm>
          <a:blipFill>
            <a:blip xmlns:r="http://schemas.openxmlformats.org/officeDocument/2006/relationships" r:embed="rId1"/>
            <a:tile algn="tl" flip="none" sx="100000" sy="100000" tx="0" ty="0"/>
          </a:blipFill>
        </p:spPr>
        <p:txBody>
          <a:bodyPr/>
          <a:p>
            <a:pPr algn="ctr"/>
            <a:r>
              <a:rPr dirty="0" lang="en-US" smtClean="0">
                <a:latin typeface="Elephant" pitchFamily="18" charset="0"/>
              </a:rPr>
              <a:t>CSS PROJECT </a:t>
            </a:r>
            <a:endParaRPr dirty="0" lang="en-US">
              <a:latin typeface="Elephant" pitchFamily="18" charset="0"/>
            </a:endParaRPr>
          </a:p>
        </p:txBody>
      </p:sp>
      <p:sp>
        <p:nvSpPr>
          <p:cNvPr id="1048594" name="Subtitle 2"/>
          <p:cNvSpPr>
            <a:spLocks noGrp="1"/>
          </p:cNvSpPr>
          <p:nvPr>
            <p:ph type="subTitle" idx="1"/>
          </p:nvPr>
        </p:nvSpPr>
        <p:spPr>
          <a:xfrm>
            <a:off x="685800" y="2364697"/>
            <a:ext cx="7772400" cy="1688047"/>
          </a:xfrm>
        </p:spPr>
        <p:txBody>
          <a:bodyPr>
            <a:normAutofit fontScale="77778" lnSpcReduction="20000"/>
          </a:bodyPr>
          <a:p>
            <a:pPr algn="l"/>
            <a:r>
              <a:rPr dirty="0" lang="en-US" smtClean="0"/>
              <a:t>NAME : </a:t>
            </a:r>
            <a:r>
              <a:rPr altLang="en-IN" dirty="0" lang="en-US" smtClean="0"/>
              <a:t>S</a:t>
            </a:r>
            <a:r>
              <a:rPr altLang="en-IN" dirty="0" lang="en-US" smtClean="0"/>
              <a:t>.</a:t>
            </a:r>
            <a:r>
              <a:rPr altLang="en-IN" dirty="0" lang="en-US" smtClean="0"/>
              <a:t> </a:t>
            </a:r>
            <a:r>
              <a:rPr altLang="en-IN" dirty="0" lang="en-US" smtClean="0"/>
              <a:t>G</a:t>
            </a:r>
            <a:r>
              <a:rPr altLang="en-IN" dirty="0" lang="en-US" smtClean="0"/>
              <a:t>O</a:t>
            </a:r>
            <a:r>
              <a:rPr altLang="en-IN" dirty="0" lang="en-US" smtClean="0"/>
              <a:t>T</a:t>
            </a:r>
            <a:r>
              <a:rPr altLang="en-IN" dirty="0" lang="en-US" smtClean="0"/>
              <a:t>H</a:t>
            </a:r>
            <a:r>
              <a:rPr altLang="en-IN" dirty="0" lang="en-US" smtClean="0"/>
              <a:t>A</a:t>
            </a:r>
            <a:r>
              <a:rPr altLang="en-IN" dirty="0" lang="en-US" smtClean="0"/>
              <a:t>V</a:t>
            </a:r>
            <a:r>
              <a:rPr altLang="en-IN" dirty="0" lang="en-US" smtClean="0"/>
              <a:t>A</a:t>
            </a:r>
            <a:r>
              <a:rPr altLang="en-IN" dirty="0" lang="en-US" smtClean="0"/>
              <a:t>R</a:t>
            </a:r>
            <a:r>
              <a:rPr altLang="en-IN" dirty="0" lang="en-US" smtClean="0"/>
              <a:t>I</a:t>
            </a:r>
            <a:endParaRPr altLang="en-US" lang="zh-CN"/>
          </a:p>
          <a:p>
            <a:pPr algn="l"/>
            <a:r>
              <a:rPr dirty="0" lang="en-US" smtClean="0"/>
              <a:t>REGISTER NO : </a:t>
            </a:r>
            <a:r>
              <a:rPr altLang="en-IN" dirty="0" lang="en-US" smtClean="0"/>
              <a:t>a</a:t>
            </a:r>
            <a:r>
              <a:rPr altLang="en-IN" dirty="0" lang="en-US" smtClean="0"/>
              <a:t>s</a:t>
            </a:r>
            <a:r>
              <a:rPr altLang="en-IN" dirty="0" lang="en-US" smtClean="0"/>
              <a:t>a</a:t>
            </a:r>
            <a:r>
              <a:rPr altLang="en-IN" dirty="0" lang="en-US" smtClean="0"/>
              <a:t>n</a:t>
            </a:r>
            <a:r>
              <a:rPr altLang="en-IN" dirty="0" lang="en-US" smtClean="0"/>
              <a:t>m</a:t>
            </a:r>
            <a:r>
              <a:rPr altLang="en-IN" dirty="0" lang="en-US" smtClean="0"/>
              <a:t>2</a:t>
            </a:r>
            <a:r>
              <a:rPr altLang="en-IN" dirty="0" lang="en-US" smtClean="0"/>
              <a:t>2</a:t>
            </a:r>
            <a:r>
              <a:rPr altLang="en-IN" dirty="0" lang="en-US" smtClean="0"/>
              <a:t>4</a:t>
            </a:r>
            <a:r>
              <a:rPr altLang="en-IN" dirty="0" lang="en-US" smtClean="0"/>
              <a:t>2</a:t>
            </a:r>
            <a:r>
              <a:rPr altLang="en-IN" dirty="0" lang="en-US" smtClean="0"/>
              <a:t>2</a:t>
            </a:r>
            <a:r>
              <a:rPr altLang="en-IN" dirty="0" lang="en-US" smtClean="0"/>
              <a:t>4</a:t>
            </a:r>
            <a:r>
              <a:rPr altLang="en-IN" dirty="0" lang="en-US" smtClean="0"/>
              <a:t>2</a:t>
            </a:r>
            <a:r>
              <a:rPr altLang="en-IN" dirty="0" lang="en-US" smtClean="0"/>
              <a:t>4</a:t>
            </a:r>
            <a:r>
              <a:rPr altLang="en-IN" dirty="0" lang="en-US" smtClean="0"/>
              <a:t>u</a:t>
            </a:r>
            <a:r>
              <a:rPr altLang="en-IN" dirty="0" lang="en-US" smtClean="0"/>
              <a:t>g</a:t>
            </a:r>
            <a:r>
              <a:rPr altLang="en-IN" dirty="0" lang="en-US" smtClean="0"/>
              <a:t>c</a:t>
            </a:r>
            <a:r>
              <a:rPr altLang="en-IN" dirty="0" lang="en-US" smtClean="0"/>
              <a:t>s</a:t>
            </a:r>
            <a:r>
              <a:rPr altLang="en-IN" dirty="0" lang="en-US" smtClean="0"/>
              <a:t>0</a:t>
            </a:r>
            <a:r>
              <a:rPr altLang="en-IN" dirty="0" lang="en-US" smtClean="0"/>
              <a:t>1</a:t>
            </a:r>
            <a:r>
              <a:rPr altLang="en-IN" dirty="0" lang="en-US" smtClean="0"/>
              <a:t>6</a:t>
            </a:r>
            <a:endParaRPr altLang="en-US" lang="zh-CN"/>
          </a:p>
          <a:p>
            <a:pPr algn="l"/>
            <a:r>
              <a:rPr dirty="0" lang="en-US" smtClean="0"/>
              <a:t>DEPARTMENT : </a:t>
            </a:r>
            <a:r>
              <a:rPr altLang="en-IN" dirty="0" lang="en-US" smtClean="0"/>
              <a:t>2</a:t>
            </a:r>
            <a:r>
              <a:rPr altLang="en-IN" dirty="0" lang="en-US" smtClean="0"/>
              <a:t>n</a:t>
            </a:r>
            <a:r>
              <a:rPr altLang="en-IN" dirty="0" lang="en-US" smtClean="0"/>
              <a:t>d</a:t>
            </a:r>
            <a:r>
              <a:rPr altLang="en-IN" dirty="0" lang="en-US" smtClean="0"/>
              <a:t> </a:t>
            </a:r>
            <a:r>
              <a:rPr altLang="en-IN" dirty="0" lang="en-US" smtClean="0"/>
              <a:t>B</a:t>
            </a:r>
            <a:r>
              <a:rPr altLang="en-IN" dirty="0" lang="en-US" smtClean="0"/>
              <a:t>C</a:t>
            </a:r>
            <a:r>
              <a:rPr altLang="en-IN" dirty="0" lang="en-US" smtClean="0"/>
              <a:t>S</a:t>
            </a:r>
            <a:r>
              <a:rPr altLang="en-IN" dirty="0" lang="en-US" smtClean="0"/>
              <a:t> </a:t>
            </a:r>
            <a:r>
              <a:rPr altLang="en-IN" dirty="0" lang="en-US" smtClean="0"/>
              <a:t>C</a:t>
            </a:r>
            <a:r>
              <a:rPr altLang="en-IN" dirty="0" lang="en-US" smtClean="0"/>
              <a:t>O</a:t>
            </a:r>
            <a:r>
              <a:rPr altLang="en-IN" dirty="0" lang="en-US" smtClean="0"/>
              <a:t>M</a:t>
            </a:r>
            <a:r>
              <a:rPr altLang="en-IN" dirty="0" lang="en-US" smtClean="0"/>
              <a:t>P</a:t>
            </a:r>
            <a:r>
              <a:rPr altLang="en-IN" dirty="0" lang="en-US" smtClean="0"/>
              <a:t>U</a:t>
            </a:r>
            <a:r>
              <a:rPr altLang="en-IN" dirty="0" lang="en-US" smtClean="0"/>
              <a:t>TER</a:t>
            </a:r>
            <a:r>
              <a:rPr altLang="en-IN" dirty="0" lang="en-US" smtClean="0"/>
              <a:t> </a:t>
            </a:r>
            <a:r>
              <a:rPr altLang="en-IN" dirty="0" lang="en-US" smtClean="0"/>
              <a:t>S</a:t>
            </a:r>
            <a:r>
              <a:rPr altLang="en-IN" dirty="0" lang="en-US" smtClean="0"/>
              <a:t>C</a:t>
            </a:r>
            <a:r>
              <a:rPr altLang="en-IN" dirty="0" lang="en-US" smtClean="0"/>
              <a:t>I</a:t>
            </a:r>
            <a:r>
              <a:rPr altLang="en-IN" dirty="0" lang="en-US" smtClean="0"/>
              <a:t>ENCE</a:t>
            </a:r>
            <a:r>
              <a:rPr altLang="en-IN" dirty="0" lang="en-US" smtClean="0"/>
              <a:t> </a:t>
            </a:r>
            <a:endParaRPr altLang="en-US" lang="zh-CN"/>
          </a:p>
          <a:p>
            <a:pPr algn="l"/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L</a:t>
            </a:r>
            <a:r>
              <a:rPr altLang="en-IN" lang="en-US"/>
              <a:t>LEGE</a:t>
            </a:r>
            <a:r>
              <a:rPr altLang="en-IN" lang="en-US"/>
              <a:t> </a:t>
            </a:r>
            <a:r>
              <a:rPr altLang="en-IN" lang="en-US"/>
              <a:t>:</a:t>
            </a:r>
            <a:r>
              <a:rPr altLang="en-IN" lang="en-US"/>
              <a:t>S</a:t>
            </a:r>
            <a:r>
              <a:rPr altLang="en-IN" lang="en-US"/>
              <a:t>A</a:t>
            </a:r>
            <a:r>
              <a:rPr altLang="en-IN" lang="en-US"/>
              <a:t>C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H</a:t>
            </a:r>
            <a:r>
              <a:rPr altLang="en-IN" lang="en-US"/>
              <a:t>E</a:t>
            </a:r>
            <a:r>
              <a:rPr altLang="en-IN" lang="en-US"/>
              <a:t>A</a:t>
            </a:r>
            <a:r>
              <a:rPr altLang="en-IN" lang="en-US"/>
              <a:t>R</a:t>
            </a:r>
            <a:r>
              <a:rPr altLang="en-IN" lang="en-US"/>
              <a:t>T</a:t>
            </a:r>
            <a:r>
              <a:rPr altLang="en-IN" lang="en-US"/>
              <a:t> 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R</a:t>
            </a:r>
            <a:r>
              <a:rPr altLang="en-IN" lang="en-US"/>
              <a:t>T</a:t>
            </a:r>
            <a:r>
              <a:rPr altLang="en-IN" lang="en-US"/>
              <a:t>S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D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C</a:t>
            </a:r>
            <a:r>
              <a:rPr altLang="en-IN" lang="en-US"/>
              <a:t>I</a:t>
            </a:r>
            <a:r>
              <a:rPr altLang="en-IN" lang="en-US"/>
              <a:t>ENCE</a:t>
            </a:r>
            <a:r>
              <a:rPr altLang="en-IN" lang="en-US"/>
              <a:t> </a:t>
            </a:r>
            <a:r>
              <a:rPr altLang="en-IN" lang="en-US"/>
              <a:t>C</a:t>
            </a:r>
            <a:r>
              <a:rPr altLang="en-IN" lang="en-US"/>
              <a:t>O</a:t>
            </a:r>
            <a:r>
              <a:rPr altLang="en-IN" lang="en-US"/>
              <a:t>L</a:t>
            </a:r>
            <a:r>
              <a:rPr altLang="en-IN" lang="en-US"/>
              <a:t>LEGE</a:t>
            </a:r>
            <a:r>
              <a:rPr altLang="en-IN" lang="en-US"/>
              <a:t>,</a:t>
            </a:r>
            <a:r>
              <a:rPr altLang="en-IN" lang="en-US"/>
              <a:t> </a:t>
            </a:r>
            <a:r>
              <a:rPr altLang="en-IN" lang="en-US"/>
              <a:t>P</a:t>
            </a:r>
            <a:r>
              <a:rPr altLang="en-IN" lang="en-US"/>
              <a:t>E</a:t>
            </a:r>
            <a:r>
              <a:rPr altLang="en-IN" lang="en-US"/>
              <a:t>R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I</a:t>
            </a:r>
            <a:endParaRPr altLang="en-US" lang="zh-CN"/>
          </a:p>
          <a:p>
            <a:pPr algn="l"/>
            <a:r>
              <a:rPr altLang="en-IN" lang="en-US"/>
              <a:t>U</a:t>
            </a:r>
            <a:r>
              <a:rPr altLang="en-IN" lang="en-US"/>
              <a:t>N</a:t>
            </a:r>
            <a:r>
              <a:rPr altLang="en-IN" lang="en-US"/>
              <a:t>IVER</a:t>
            </a:r>
            <a:r>
              <a:rPr altLang="en-IN" lang="en-US"/>
              <a:t>SITY</a:t>
            </a:r>
            <a:r>
              <a:rPr altLang="en-IN" lang="en-US"/>
              <a:t> </a:t>
            </a:r>
            <a:r>
              <a:rPr altLang="en-IN" lang="en-US"/>
              <a:t>:</a:t>
            </a:r>
            <a:r>
              <a:rPr altLang="en-IN" lang="en-US"/>
              <a:t> </a:t>
            </a:r>
            <a:r>
              <a:rPr altLang="en-IN" lang="en-US"/>
              <a:t>A</a:t>
            </a:r>
            <a:r>
              <a:rPr altLang="en-IN" lang="en-US"/>
              <a:t>N</a:t>
            </a:r>
            <a:r>
              <a:rPr altLang="en-IN" lang="en-US"/>
              <a:t>N</a:t>
            </a:r>
            <a:r>
              <a:rPr altLang="en-IN" lang="en-US"/>
              <a:t>A</a:t>
            </a:r>
            <a:r>
              <a:rPr altLang="en-IN" lang="en-US"/>
              <a:t>M</a:t>
            </a:r>
            <a:r>
              <a:rPr altLang="en-IN" lang="en-US"/>
              <a:t>A</a:t>
            </a:r>
            <a:r>
              <a:rPr altLang="en-IN" lang="en-US"/>
              <a:t>L</a:t>
            </a:r>
            <a:r>
              <a:rPr altLang="en-IN" lang="en-US"/>
              <a:t>A</a:t>
            </a:r>
            <a:r>
              <a:rPr altLang="en-IN" lang="en-US"/>
              <a:t>I</a:t>
            </a:r>
            <a:r>
              <a:rPr altLang="en-IN" lang="en-US"/>
              <a:t> </a:t>
            </a:r>
            <a:r>
              <a:rPr altLang="en-IN" lang="en-US"/>
              <a:t>U</a:t>
            </a:r>
            <a:r>
              <a:rPr altLang="en-IN" lang="en-US"/>
              <a:t>N</a:t>
            </a:r>
            <a:r>
              <a:rPr altLang="en-IN" lang="en-US"/>
              <a:t>I</a:t>
            </a:r>
            <a:r>
              <a:rPr altLang="en-IN" lang="en-US"/>
              <a:t>V</a:t>
            </a:r>
            <a:r>
              <a:rPr altLang="en-IN" lang="en-US"/>
              <a:t>ERSITY</a:t>
            </a:r>
            <a:r>
              <a:rPr altLang="en-IN" lang="en-US"/>
              <a:t> </a:t>
            </a:r>
            <a:endParaRPr altLang="en-US" lang="zh-CN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Content Placeholder 2"/>
          <p:cNvSpPr>
            <a:spLocks noGrp="1"/>
          </p:cNvSpPr>
          <p:nvPr>
            <p:ph idx="1"/>
          </p:nvPr>
        </p:nvSpPr>
        <p:spPr>
          <a:xfrm>
            <a:off x="428596" y="1500174"/>
            <a:ext cx="8229600" cy="4525963"/>
          </a:xfrm>
        </p:spPr>
        <p:txBody>
          <a:bodyPr>
            <a:normAutofit/>
          </a:bodyPr>
          <a:p>
            <a:pPr>
              <a:buNone/>
            </a:pPr>
            <a:r>
              <a:rPr dirty="0" lang="en-US" smtClean="0">
                <a:latin typeface="Algerian" pitchFamily="82" charset="0"/>
              </a:rPr>
              <a:t>SYNTAX :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            selector {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                 property: value;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             }</a:t>
            </a:r>
          </a:p>
          <a:p>
            <a:pPr>
              <a:buNone/>
            </a:pPr>
            <a:r>
              <a:rPr dirty="0" lang="en-US" smtClean="0">
                <a:latin typeface="Algerian" pitchFamily="82" charset="0"/>
              </a:rPr>
              <a:t>EXAMPLE :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    h1 {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          color: blue;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           text-align: center;</a:t>
            </a:r>
          </a:p>
          <a:p>
            <a:pPr>
              <a:buNone/>
            </a:pPr>
            <a:r>
              <a:rPr dirty="0" lang="en-US"/>
              <a:t> </a:t>
            </a:r>
            <a:r>
              <a:rPr dirty="0" lang="en-US" smtClean="0"/>
              <a:t>        }</a:t>
            </a:r>
          </a:p>
          <a:p>
            <a:pPr>
              <a:buNone/>
            </a:pPr>
            <a:endParaRPr dirty="0" lang="en-US"/>
          </a:p>
        </p:txBody>
      </p:sp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CSS SYNTAX &amp; EXAMPLE</a:t>
            </a:r>
            <a:endParaRPr dirty="0" lang="en-US">
              <a:latin typeface="Algerian" pitchFamily="82" charset="0"/>
            </a:endParaRPr>
          </a:p>
        </p:txBody>
      </p:sp>
    </p:spTree>
  </p:cSld>
  <p:clrMapOvr>
    <a:masterClrMapping/>
  </p:clrMapOvr>
  <p:transition>
    <p:wipe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itchFamily="2" charset="2"/>
              <a:buChar char="ü"/>
            </a:pPr>
            <a:r>
              <a:rPr dirty="0" lang="en-US" smtClean="0"/>
              <a:t>Transition &amp; Animation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Responsive design (media queries)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CSS variables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Flex box &amp; Grid</a:t>
            </a:r>
            <a:endParaRPr dirty="0" lang="en-US"/>
          </a:p>
        </p:txBody>
      </p:sp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ADVANCED CSS</a:t>
            </a:r>
            <a:endParaRPr dirty="0" lang="en-US">
              <a:latin typeface="Algerian" pitchFamily="82" charset="0"/>
            </a:endParaRPr>
          </a:p>
        </p:txBody>
      </p:sp>
    </p:spTree>
  </p:cSld>
  <p:clrMapOvr>
    <a:masterClrMapping/>
  </p:clrMapOvr>
  <p:transition>
    <p:circl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itchFamily="2" charset="2"/>
              <a:buChar char="ü"/>
            </a:pPr>
            <a:r>
              <a:rPr dirty="0" lang="en-US" smtClean="0"/>
              <a:t>CSS </a:t>
            </a:r>
            <a:r>
              <a:rPr dirty="0" lang="en-US" smtClean="0"/>
              <a:t>( Cascading style sheets ) is foundational to modern web design , allowing for extensive customization and styling of web content .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 </a:t>
            </a:r>
            <a:r>
              <a:rPr dirty="0" lang="en-US" smtClean="0"/>
              <a:t>Its primary purpose is to separate the structure of a document ( HTML ) from its style ( CSS ) offering several key advantages .</a:t>
            </a:r>
            <a:endParaRPr dirty="0" lang="en-US"/>
          </a:p>
        </p:txBody>
      </p:sp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CONCLUSION</a:t>
            </a:r>
            <a:endParaRPr dirty="0" lang="en-US">
              <a:latin typeface="Algerian" pitchFamily="82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500034" y="3000372"/>
            <a:ext cx="8186766" cy="3125791"/>
          </a:xfrm>
        </p:spPr>
        <p:txBody>
          <a:bodyPr>
            <a:normAutofit/>
          </a:bodyPr>
          <a:p>
            <a:pPr algn="ctr">
              <a:buNone/>
            </a:pPr>
            <a:r>
              <a:rPr dirty="0" sz="4000" lang="en-US" smtClean="0">
                <a:latin typeface="Algerian" pitchFamily="82" charset="0"/>
              </a:rPr>
              <a:t> CSS (Cascading Style Sheets)</a:t>
            </a:r>
            <a:endParaRPr dirty="0" sz="4000" lang="en-US">
              <a:latin typeface="Algerian" pitchFamily="82" charset="0"/>
            </a:endParaRPr>
          </a:p>
        </p:txBody>
      </p:sp>
      <p:sp>
        <p:nvSpPr>
          <p:cNvPr id="1048601" name="Title 1"/>
          <p:cNvSpPr>
            <a:spLocks noGrp="1"/>
          </p:cNvSpPr>
          <p:nvPr>
            <p:ph type="title"/>
          </p:nvPr>
        </p:nvSpPr>
        <p:spPr>
          <a:xfrm>
            <a:off x="2000232" y="274638"/>
            <a:ext cx="6686568" cy="1143000"/>
          </a:xfrm>
        </p:spPr>
        <p:txBody>
          <a:bodyPr/>
          <a:p>
            <a:r>
              <a:rPr dirty="0" lang="en-US" smtClean="0">
                <a:latin typeface="Algerian" pitchFamily="82" charset="0"/>
              </a:rPr>
              <a:t>PROJECT  TITLE</a:t>
            </a:r>
            <a:endParaRPr dirty="0" lang="en-US">
              <a:latin typeface="Algerian" pitchFamily="82" charset="0"/>
            </a:endParaRPr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Garamond" pitchFamily="18" charset="0"/>
              </a:rPr>
              <a:t>INTRODUCTION </a:t>
            </a:r>
          </a:p>
          <a:p>
            <a:r>
              <a:rPr dirty="0" lang="en-US" smtClean="0">
                <a:latin typeface="Garamond" pitchFamily="18" charset="0"/>
              </a:rPr>
              <a:t>WHY CSS ?</a:t>
            </a:r>
          </a:p>
          <a:p>
            <a:r>
              <a:rPr dirty="0" lang="en-US" smtClean="0">
                <a:latin typeface="Garamond" pitchFamily="18" charset="0"/>
              </a:rPr>
              <a:t>TYPYES OF CSS</a:t>
            </a:r>
          </a:p>
          <a:p>
            <a:r>
              <a:rPr dirty="0" lang="en-US" smtClean="0">
                <a:latin typeface="Garamond" pitchFamily="18" charset="0"/>
              </a:rPr>
              <a:t>CSS SYNTAX</a:t>
            </a:r>
          </a:p>
          <a:p>
            <a:r>
              <a:rPr dirty="0" lang="en-US" smtClean="0">
                <a:latin typeface="Garamond" pitchFamily="18" charset="0"/>
              </a:rPr>
              <a:t>CSS SELECTORS</a:t>
            </a:r>
          </a:p>
          <a:p>
            <a:r>
              <a:rPr dirty="0" lang="en-US" smtClean="0">
                <a:latin typeface="Garamond" pitchFamily="18" charset="0"/>
              </a:rPr>
              <a:t>CSS COLOURS AND BACKGROUND</a:t>
            </a:r>
          </a:p>
          <a:p>
            <a:r>
              <a:rPr dirty="0" lang="en-US" smtClean="0">
                <a:latin typeface="Garamond" pitchFamily="18" charset="0"/>
              </a:rPr>
              <a:t>ADVANCED CSS</a:t>
            </a:r>
          </a:p>
          <a:p>
            <a:r>
              <a:rPr dirty="0" lang="en-US" smtClean="0">
                <a:latin typeface="Garamond" pitchFamily="18" charset="0"/>
              </a:rPr>
              <a:t>CONCLUSION</a:t>
            </a:r>
          </a:p>
          <a:p>
            <a:endParaRPr dirty="0" lang="en-US"/>
          </a:p>
        </p:txBody>
      </p:sp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AGENDA</a:t>
            </a:r>
            <a:endParaRPr dirty="0" lang="en-US">
              <a:latin typeface="Algerian" pitchFamily="82" charset="0"/>
            </a:endParaRPr>
          </a:p>
        </p:txBody>
      </p:sp>
    </p:spTree>
  </p:cSld>
  <p:clrMapOvr>
    <a:masterClrMapping/>
  </p:clrMapOvr>
  <p:transition>
    <p:wedg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itchFamily="2" charset="2"/>
              <a:buChar char="ü"/>
            </a:pPr>
            <a:r>
              <a:rPr dirty="0" lang="en-US" smtClean="0"/>
              <a:t>CSS stands for cascading style sheets .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Used to style HTML documents .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Controls layout , colors , fonts , spacing .</a:t>
            </a:r>
          </a:p>
          <a:p>
            <a:pPr>
              <a:buNone/>
            </a:pPr>
            <a:endParaRPr dirty="0" lang="en-US" smtClean="0"/>
          </a:p>
        </p:txBody>
      </p:sp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>
                <a:latin typeface="Algerian" pitchFamily="82" charset="0"/>
              </a:rPr>
              <a:t>INTRODUCTION</a:t>
            </a:r>
            <a:endParaRPr dirty="0" lang="en-US">
              <a:latin typeface="Algerian" pitchFamily="82" charset="0"/>
            </a:endParaRPr>
          </a:p>
        </p:txBody>
      </p:sp>
    </p:spTree>
  </p:cSld>
  <p:clrMapOvr>
    <a:masterClrMapping/>
  </p:clrMapOvr>
  <p:transition>
    <p:wipe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itchFamily="2" charset="2"/>
              <a:buChar char="ü"/>
            </a:pPr>
            <a:r>
              <a:rPr dirty="0" lang="en-US" smtClean="0"/>
              <a:t>Separation of content ( HTML ) &amp; design (CSS) 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Reusable styles across multiple pages 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Easier to maintain website 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Makes web pages attractive </a:t>
            </a:r>
          </a:p>
        </p:txBody>
      </p:sp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lang="en-US" smtClean="0">
                <a:latin typeface="Algerian" pitchFamily="82" charset="0"/>
              </a:rPr>
              <a:t>Why CSS ?</a:t>
            </a:r>
            <a:endParaRPr b="1" dirty="0" lang="en-US">
              <a:latin typeface="Algerian" pitchFamily="82" charset="0"/>
            </a:endParaRPr>
          </a:p>
        </p:txBody>
      </p:sp>
    </p:spTree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Content Placeholder 2"/>
          <p:cNvSpPr>
            <a:spLocks noGrp="1"/>
          </p:cNvSpPr>
          <p:nvPr>
            <p:ph idx="1"/>
          </p:nvPr>
        </p:nvSpPr>
        <p:spPr>
          <a:xfrm>
            <a:off x="500034" y="2000240"/>
            <a:ext cx="8229600" cy="4525963"/>
          </a:xfrm>
        </p:spPr>
        <p:txBody>
          <a:bodyPr/>
          <a:p>
            <a:pPr>
              <a:buFont typeface="Wingdings" pitchFamily="2" charset="2"/>
              <a:buChar char="ü"/>
            </a:pPr>
            <a:r>
              <a:rPr dirty="0" lang="en-US" smtClean="0"/>
              <a:t>Inline CSS ( inside HTML element ).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Internal CSS ( inside &lt;style&gt; tag ).</a:t>
            </a:r>
          </a:p>
          <a:p>
            <a:pPr>
              <a:buFont typeface="Wingdings" pitchFamily="2" charset="2"/>
              <a:buChar char="ü"/>
            </a:pPr>
            <a:r>
              <a:rPr dirty="0" lang="en-US" smtClean="0"/>
              <a:t>External CSS ( separate.css file ).</a:t>
            </a:r>
          </a:p>
          <a:p>
            <a:endParaRPr dirty="0" lang="en-US"/>
          </a:p>
        </p:txBody>
      </p:sp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>
                <a:latin typeface="Algerian" pitchFamily="82" charset="0"/>
              </a:rPr>
              <a:t>TYPES OF CSS </a:t>
            </a:r>
            <a:endParaRPr dirty="0" lang="en-US">
              <a:latin typeface="Algerian" pitchFamily="82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sz="2800" lang="en-US" smtClean="0"/>
              <a:t>Inline CSS refers to a method of applying ( CSS ) rules directly to individual HTML elements using the style attribute within the element’s opening tag .</a:t>
            </a:r>
          </a:p>
          <a:p>
            <a:endParaRPr dirty="0" lang="en-US"/>
          </a:p>
        </p:txBody>
      </p:sp>
      <p:sp>
        <p:nvSpPr>
          <p:cNvPr id="1048611" name="Title 2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INLINE CSS  </a:t>
            </a:r>
            <a:endParaRPr dirty="0" lang="en-US"/>
          </a:p>
        </p:txBody>
      </p:sp>
    </p:spTree>
  </p:cSld>
  <p:clrMapOvr>
    <a:masterClrMapping/>
  </p:clrMapOvr>
  <p:transition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Internal CSS also known as embedded CSS , is a method of applying styles to a web page by including CSS rules directly within the HTML document itself . </a:t>
            </a:r>
            <a:endParaRPr dirty="0" lang="en-US"/>
          </a:p>
        </p:txBody>
      </p:sp>
      <p:sp>
        <p:nvSpPr>
          <p:cNvPr id="104861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INTERNAL CSS</a:t>
            </a:r>
            <a:br>
              <a:rPr dirty="0" lang="en-US" smtClean="0"/>
            </a:br>
            <a:endParaRPr dirty="0" lang="en-US"/>
          </a:p>
        </p:txBody>
      </p:sp>
    </p:spTree>
  </p:cSld>
  <p:clrMapOvr>
    <a:masterClrMapping/>
  </p:clrMapOvr>
  <p:transition>
    <p:blinds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Content Placeholder 1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US" smtClean="0"/>
              <a:t>External CSS refers to a method of styling web pages where the CSS rules are defined in a separate file with a . CSS extension and then linked to one are more HTML documents .</a:t>
            </a:r>
            <a:endParaRPr dirty="0" lang="en-US"/>
          </a:p>
        </p:txBody>
      </p:sp>
      <p:sp>
        <p:nvSpPr>
          <p:cNvPr id="1048615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lang="en-US" smtClean="0"/>
              <a:t>EXTERNAL CSS</a:t>
            </a:r>
            <a:br>
              <a:rPr dirty="0" lang="en-US" smtClean="0"/>
            </a:br>
            <a:endParaRPr dirty="0" lang="en-US"/>
          </a:p>
        </p:txBody>
      </p:sp>
    </p:spTree>
  </p:cSld>
  <p:clrMapOvr>
    <a:masterClrMapping/>
  </p:clrMapOvr>
  <p:transition>
    <p:comb/>
  </p:transition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lastClr="000000" val="windowText"/>
      </a:dk1>
      <a:lt1>
        <a:sysClr lastClr="FFFFFF" val="window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r="5400000" dist="381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dir="tl" rig="soft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algn="tl" flip="none" sx="50000" sy="50000" tx="0" ty="0"/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CSS PROJECT</dc:title>
  <dc:creator>Super User</dc:creator>
  <cp:lastModifiedBy>Super User</cp:lastModifiedBy>
  <dcterms:created xsi:type="dcterms:W3CDTF">2025-08-26T22:58:34Z</dcterms:created>
  <dcterms:modified xsi:type="dcterms:W3CDTF">2025-08-29T13:53:02Z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2047107457a54ee486e23295b07715d5</vt:lpwstr>
  </property>
</Properties>
</file>