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3" r:id="rId2"/>
    <p:sldId id="405" r:id="rId3"/>
    <p:sldId id="412" r:id="rId4"/>
    <p:sldId id="406" r:id="rId5"/>
    <p:sldId id="407" r:id="rId6"/>
    <p:sldId id="410" r:id="rId7"/>
    <p:sldId id="4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F0066"/>
    <a:srgbClr val="663300"/>
    <a:srgbClr val="3F29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36" d="100"/>
          <a:sy n="136" d="100"/>
        </p:scale>
        <p:origin x="3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7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5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8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2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8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4927136" y="3178333"/>
            <a:ext cx="2336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오리엔테이션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142680" y="980728"/>
            <a:ext cx="604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2017</a:t>
            </a:r>
            <a:r>
              <a:rPr lang="ko-KR" altLang="en-US" sz="2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Popular Programming Languages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r="1287"/>
          <a:stretch/>
        </p:blipFill>
        <p:spPr>
          <a:xfrm>
            <a:off x="2711624" y="1802606"/>
            <a:ext cx="6912768" cy="4002658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5400000">
            <a:off x="3314347" y="5080818"/>
            <a:ext cx="277819" cy="2310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Section1-2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85410" y="982323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강의 특징 및 공부 방법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8234" y="2627327"/>
            <a:ext cx="38650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핵심적인 내용만 빠르게</a:t>
            </a:r>
            <a:endParaRPr lang="en-US" altLang="ko-KR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기본 문법에 충실하게</a:t>
            </a:r>
            <a: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반드시 스스로 코딩</a:t>
            </a:r>
            <a: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소스코드 개선점 찾기</a:t>
            </a:r>
            <a:endParaRPr lang="en-US" altLang="ko-KR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복습 </a:t>
            </a:r>
            <a: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&amp; </a:t>
            </a: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고민 반드시</a:t>
            </a:r>
            <a:endParaRPr lang="en-US" altLang="ko-KR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4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Section1-3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980728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 환경 설정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(1)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38234" y="1844824"/>
            <a:ext cx="3865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Windows, MacOS </a:t>
            </a: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공통</a:t>
            </a:r>
            <a:endParaRPr lang="en-US" altLang="ko-KR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Atom Editor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GoPath Setting &amp; Folder </a:t>
            </a: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Test</a:t>
            </a:r>
            <a:endParaRPr lang="en-US" altLang="ko-KR" sz="16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38233" y="4581128"/>
            <a:ext cx="38650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</a:t>
            </a:r>
            <a:r>
              <a:rPr lang="en-US" altLang="ko-KR" sz="12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</a:t>
            </a: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/</a:t>
            </a:r>
            <a:endParaRPr lang="en-US" altLang="ko-KR" sz="12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https://atom.io</a:t>
            </a:r>
            <a:r>
              <a:rPr lang="en-US" altLang="ko-KR" sz="12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 </a:t>
            </a:r>
            <a:endParaRPr lang="en-US" altLang="ko-KR" sz="1200" b="1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Section1-4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980728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 환경 설정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(2)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38234" y="2146863"/>
            <a:ext cx="49408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Windows, MacOS </a:t>
            </a:r>
            <a:r>
              <a:rPr lang="ko-KR" altLang="en-US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공통</a:t>
            </a:r>
            <a:endParaRPr lang="en-US" altLang="ko-KR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Go-plus, script, command line</a:t>
            </a:r>
            <a:endParaRPr lang="en-US" altLang="ko-KR" sz="1600" b="1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TestCode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Build, Run, Install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38233" y="4581128"/>
            <a:ext cx="38650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</a:t>
            </a:r>
            <a:r>
              <a:rPr lang="en-US" altLang="ko-KR" sz="12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</a:t>
            </a: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/</a:t>
            </a:r>
            <a:endParaRPr lang="en-US" altLang="ko-KR" sz="1200" b="1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https://atom.io</a:t>
            </a:r>
            <a:r>
              <a:rPr lang="en-US" altLang="ko-KR" sz="1200" b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 </a:t>
            </a:r>
            <a:endParaRPr lang="en-US" altLang="ko-KR" sz="1200" b="1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42296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4756411" y="3351063"/>
            <a:ext cx="269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Section1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정리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Section1-4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103</Words>
  <Application>Microsoft Office PowerPoint</Application>
  <PresentationFormat>와이드스크린</PresentationFormat>
  <Paragraphs>44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SpoqaHanSans-Bold</vt:lpstr>
      <vt:lpstr>맑은 고딕</vt:lpstr>
      <vt:lpstr>Arial</vt:lpstr>
      <vt:lpstr>Calibri</vt:lpstr>
      <vt:lpstr>Monotype Corsiva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1443</cp:revision>
  <dcterms:created xsi:type="dcterms:W3CDTF">2012-09-01T14:23:42Z</dcterms:created>
  <dcterms:modified xsi:type="dcterms:W3CDTF">2018-04-19T13:58:51Z</dcterms:modified>
</cp:coreProperties>
</file>