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64D-F387-F5A1-3BEA-6ACCF132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573E-8FA8-CC2D-7851-091EE333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C4F3-09D1-D786-E14F-10905858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91DA-7757-46D6-DAA5-3F8561B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663-5EFD-A310-74CB-31B42A3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913B-14EB-427C-879F-5AA0E867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A89E-5415-33C8-61AC-B82DD14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B986-B4A9-E962-6014-FE51F89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50-43D6-69D9-834A-3120804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A5AD-7767-9DD1-28BA-EE137E73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7F408-FCAB-CC22-3963-A468C75B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D0BA-E5B4-837B-9956-A6AAEC14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994-3E7D-63CD-4722-3CACF26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FA5B-AAB7-47D8-EE28-AE390DE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2455-F812-61A5-9323-F574DE7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299-9B47-CFFA-90F9-203ACAA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C4F3-F3E4-49F7-8098-3B679BAE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5920-0FEA-0C54-0CD6-D52EE44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23F5-F5C6-016F-089F-3D67100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D228-D824-06D5-2B7F-2170BAB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FE3-476F-34DD-1D3C-05F5A0B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35D4-0EEC-E421-FB6F-C0A1206F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A109-6B09-912C-144E-B60304E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D6AE-3758-CFB3-7204-7FE9166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4E78-2890-6A55-19B1-75AFF4E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940-E4D1-565E-5D8F-86C6F48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3BC6-AD85-C46E-1542-508ECE53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63F2-1DA3-1D8E-73B4-739B209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809B-B93B-694F-81B3-21E28D2F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B4B0-3893-11C5-A7BF-CD44BB8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FB6-32B0-7D9E-7F37-0AA0E3D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E2D-CF08-AF5A-459A-6D7FA18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5CB-86F1-D929-2B57-ECADF4F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D69F-A952-F1ED-9299-2D53186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54FF5-B92D-9AD1-50C0-199C19AC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524C-3490-C846-E4CD-57D72E90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62-0A58-F988-3AA6-2D10175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3AA9-E345-42A5-104E-7939724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3976-3EF7-8057-7D77-A688440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E96-F376-26F5-ECF3-420257B9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89C5-8917-6EE6-44EF-DAC0AD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F0F6-1AD2-2CBE-BA89-2CB8306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6114-9E87-D2B2-2103-E012F11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674C-01D0-0D53-3EE3-DAB609E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FCED9-A1AD-65C3-AF3F-2DA9C09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85CCF-2F79-FB1F-2FE5-820D0A9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C2-4AAD-C288-DCAF-EC14250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DEFA-6A71-F6C4-B6B7-05BF9F1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600A-A225-8E4B-4246-3D6C12F3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6A-3E8F-15DC-1075-275C83AE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A20C-EABF-1278-EF13-F472D37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32CD-50D3-2CE2-2F73-FC6E85D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8F6-EB3F-179E-4371-CDDA76A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F3E1-58FD-7273-A136-365E74AB0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3510-322F-BD8D-2B0C-9F150197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06EB-E661-CF00-06E1-35F81E86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111F-9F01-79CF-246D-4EAEBE7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8AD5-59D4-9FF8-45B7-4DB467B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58B7-AFE0-7367-A78A-1239C6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AC7B-3CC3-8610-B034-644D5831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9E5-8075-0FC7-B203-5C4AA732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C3E2-769E-414E-A094-DC8FE9DC1C0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AEC2-DBE0-765A-3D93-627F4A7C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DFB-F8F5-0CF8-7A10-142791CD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ign&#10;&#10;Description automatically generated">
            <a:extLst>
              <a:ext uri="{FF2B5EF4-FFF2-40B4-BE49-F238E27FC236}">
                <a16:creationId xmlns:a16="http://schemas.microsoft.com/office/drawing/2014/main" id="{7DE4ED64-1B3F-A397-E242-8DEE4E45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18533" cy="204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778FB-DA4C-465B-4F0C-BA208B52F25A}"/>
              </a:ext>
            </a:extLst>
          </p:cNvPr>
          <p:cNvSpPr txBox="1"/>
          <p:nvPr/>
        </p:nvSpPr>
        <p:spPr>
          <a:xfrm>
            <a:off x="1513078" y="2821257"/>
            <a:ext cx="916584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5928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Vestal</dc:creator>
  <cp:lastModifiedBy>Jacob Vestal</cp:lastModifiedBy>
  <cp:revision>1</cp:revision>
  <dcterms:created xsi:type="dcterms:W3CDTF">2023-09-07T13:47:26Z</dcterms:created>
  <dcterms:modified xsi:type="dcterms:W3CDTF">2023-09-07T13:50:37Z</dcterms:modified>
</cp:coreProperties>
</file>