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04" d="100"/>
          <a:sy n="104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8243A-2A38-4C84-81B1-F08D3270C2F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AA3CA-4187-4A8D-B3EF-E554AEF6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AA3CA-4187-4A8D-B3EF-E554AEF6C3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1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AA3CA-4187-4A8D-B3EF-E554AEF6C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64D-F387-F5A1-3BEA-6ACCF132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B573E-8FA8-CC2D-7851-091EE333E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C4F3-09D1-D786-E14F-10905858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91DA-7757-46D6-DAA5-3F8561B5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5663-5EFD-A310-74CB-31B42A3C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913B-14EB-427C-879F-5AA0E867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0A89E-5415-33C8-61AC-B82DD144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B986-B4A9-E962-6014-FE51F89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8350-43D6-69D9-834A-3120804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A5AD-7767-9DD1-28BA-EE137E73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7F408-FCAB-CC22-3963-A468C75B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D0BA-E5B4-837B-9956-A6AAEC14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0994-3E7D-63CD-4722-3CACF26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FA5B-AAB7-47D8-EE28-AE390DE4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2455-F812-61A5-9323-F574DE70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3299-9B47-CFFA-90F9-203ACAA1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C4F3-F3E4-49F7-8098-3B679BAE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5920-0FEA-0C54-0CD6-D52EE444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23F5-F5C6-016F-089F-3D671007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D228-D824-06D5-2B7F-2170BAB3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FE3-476F-34DD-1D3C-05F5A0BC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35D4-0EEC-E421-FB6F-C0A1206F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A109-6B09-912C-144E-B60304E1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D6AE-3758-CFB3-7204-7FE91660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4E78-2890-6A55-19B1-75AFF4E2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9940-E4D1-565E-5D8F-86C6F48E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3BC6-AD85-C46E-1542-508ECE533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D63F2-1DA3-1D8E-73B4-739B2090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809B-B93B-694F-81B3-21E28D2F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5B4B0-3893-11C5-A7BF-CD44BB8E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FB6-32B0-7D9E-7F37-0AA0E3D9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FE2D-CF08-AF5A-459A-6D7FA189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5CB-86F1-D929-2B57-ECADF4F3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4D69F-A952-F1ED-9299-2D531860A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54FF5-B92D-9AD1-50C0-199C19AC7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9524C-3490-C846-E4CD-57D72E90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62-0A58-F988-3AA6-2D101750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73AA9-E345-42A5-104E-79397242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3976-3EF7-8057-7D77-A6884405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2E96-F376-26F5-ECF3-420257B9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A89C5-8917-6EE6-44EF-DAC0ADD1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0F0F6-1AD2-2CBE-BA89-2CB83061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6114-9E87-D2B2-2103-E012F11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9674C-01D0-0D53-3EE3-DAB609EF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FCED9-A1AD-65C3-AF3F-2DA9C09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85CCF-2F79-FB1F-2FE5-820D0A91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FC2-4AAD-C288-DCAF-EC14250A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DEFA-6A71-F6C4-B6B7-05BF9F10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600A-A225-8E4B-4246-3D6C12F3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026A-3E8F-15DC-1075-275C83AE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A20C-EABF-1278-EF13-F472D374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32CD-50D3-2CE2-2F73-FC6E85D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E8F6-EB3F-179E-4371-CDDA76A7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AF3E1-58FD-7273-A136-365E74AB0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93510-322F-BD8D-2B0C-9F1501973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06EB-E661-CF00-06E1-35F81E86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111F-9F01-79CF-246D-4EAEBE79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8AD5-59D4-9FF8-45B7-4DB467B4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C58B7-AFE0-7367-A78A-1239C6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AC7B-3CC3-8610-B034-644D5831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09E5-8075-0FC7-B203-5C4AA732C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C3E2-769E-414E-A094-DC8FE9DC1C08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7AEC2-DBE0-765A-3D93-627F4A7C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6DFB-F8F5-0CF8-7A10-142791CD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sign&#10;&#10;Description automatically generated">
            <a:extLst>
              <a:ext uri="{FF2B5EF4-FFF2-40B4-BE49-F238E27FC236}">
                <a16:creationId xmlns:a16="http://schemas.microsoft.com/office/drawing/2014/main" id="{7DE4ED64-1B3F-A397-E242-8DEE4E45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218533" cy="2040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778FB-DA4C-465B-4F0C-BA208B52F25A}"/>
              </a:ext>
            </a:extLst>
          </p:cNvPr>
          <p:cNvSpPr txBox="1"/>
          <p:nvPr/>
        </p:nvSpPr>
        <p:spPr>
          <a:xfrm>
            <a:off x="882458" y="2505947"/>
            <a:ext cx="106067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your IBKR Paper Trader</a:t>
            </a:r>
          </a:p>
        </p:txBody>
      </p:sp>
    </p:spTree>
    <p:extLst>
      <p:ext uri="{BB962C8B-B14F-4D97-AF65-F5344CB8AC3E}">
        <p14:creationId xmlns:p14="http://schemas.microsoft.com/office/powerpoint/2010/main" val="159282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3F8ECF-74A1-FA64-2A89-0947CC62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558"/>
            <a:ext cx="12192000" cy="43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7388CB-7C7B-5163-4065-E782A4BA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3862"/>
            <a:ext cx="11277600" cy="60102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EF60C2-2B8D-F776-2773-13238F99BD34}"/>
              </a:ext>
            </a:extLst>
          </p:cNvPr>
          <p:cNvSpPr/>
          <p:nvPr/>
        </p:nvSpPr>
        <p:spPr>
          <a:xfrm>
            <a:off x="6470073" y="5504872"/>
            <a:ext cx="5264727" cy="7758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3AC1B6-C3EF-C9FD-3E8D-E77A08FB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77" y="0"/>
            <a:ext cx="820644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6607F2-F17E-155C-2A94-B87256333785}"/>
              </a:ext>
            </a:extLst>
          </p:cNvPr>
          <p:cNvSpPr/>
          <p:nvPr/>
        </p:nvSpPr>
        <p:spPr>
          <a:xfrm>
            <a:off x="8848437" y="0"/>
            <a:ext cx="1080654" cy="31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E89BB-2EB7-46E5-0B60-6D803768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1347497"/>
            <a:ext cx="1139349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B57E88-0AC2-5A08-1F96-B090BEAC32A9}"/>
              </a:ext>
            </a:extLst>
          </p:cNvPr>
          <p:cNvSpPr txBox="1"/>
          <p:nvPr/>
        </p:nvSpPr>
        <p:spPr>
          <a:xfrm>
            <a:off x="258618" y="612493"/>
            <a:ext cx="116008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sure you use the link in your confirmation email to set up your account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competition is free and for students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need to enter any banking or funding info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need to answer any more questions than what you saw in this video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Post on the Discord with any questions!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5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67</Words>
  <Application>Microsoft Office PowerPoint</Application>
  <PresentationFormat>Widescreen</PresentationFormat>
  <Paragraphs>10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Vestal</dc:creator>
  <cp:lastModifiedBy>Jacob Vestal</cp:lastModifiedBy>
  <cp:revision>3</cp:revision>
  <dcterms:created xsi:type="dcterms:W3CDTF">2023-09-07T13:47:26Z</dcterms:created>
  <dcterms:modified xsi:type="dcterms:W3CDTF">2023-09-26T19:08:21Z</dcterms:modified>
</cp:coreProperties>
</file>