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58"/>
  </p:normalViewPr>
  <p:slideViewPr>
    <p:cSldViewPr snapToGrid="0">
      <p:cViewPr varScale="1">
        <p:scale>
          <a:sx n="104" d="100"/>
          <a:sy n="104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8243A-2A38-4C84-81B1-F08D3270C2F8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AA3CA-4187-4A8D-B3EF-E554AEF6C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44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AA3CA-4187-4A8D-B3EF-E554AEF6C3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18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you’ve filled out the signup form on this page, you should receive an email like this one. </a:t>
            </a:r>
          </a:p>
          <a:p>
            <a:r>
              <a:rPr lang="en-US" dirty="0"/>
              <a:t>Be sure our discord server using the invite link – you’ll use that frequently throughout the competition, and if you run into any problems getting set up, it’s your line of communication to the Competition admins as well as each other!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AA3CA-4187-4A8D-B3EF-E554AEF6C3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1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username &amp; password for yourself.</a:t>
            </a:r>
            <a:br>
              <a:rPr lang="en-US" dirty="0"/>
            </a:br>
            <a:r>
              <a:rPr lang="en-US" dirty="0"/>
              <a:t>BE SURE TO WRITE IT DOWN because the competition admins don’t have access to this information!</a:t>
            </a:r>
          </a:p>
          <a:p>
            <a:r>
              <a:rPr lang="en-US" dirty="0"/>
              <a:t>Click “create account” when you’re ready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AA3CA-4187-4A8D-B3EF-E554AEF6C3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02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Enter your relevant information</a:t>
            </a:r>
          </a:p>
          <a:p>
            <a:r>
              <a:rPr lang="en-US" dirty="0"/>
              <a:t>Not that your Account Number appears on the upper-right hand corner. Make note of that!</a:t>
            </a:r>
            <a:br>
              <a:rPr lang="en-US" dirty="0"/>
            </a:br>
            <a:r>
              <a:rPr lang="en-US" dirty="0"/>
              <a:t>Then click continue….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AA3CA-4187-4A8D-B3EF-E554AEF6C3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81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get to this screen, you’re good to go! </a:t>
            </a:r>
            <a:br>
              <a:rPr lang="en-US" dirty="0"/>
            </a:br>
            <a:r>
              <a:rPr lang="en-US" dirty="0"/>
              <a:t>Note that it takes about two business days for your account to be fully set up – so be sure to start this process early!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AA3CA-4187-4A8D-B3EF-E554AEF6C3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37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forget: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sure you use the link in your confirmation email to set up your account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competition is free and for students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do NOT need to enter any banking or funding info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do NOT need to answer any more questions than what you saw in this video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Post on the Discord with any questions!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AA3CA-4187-4A8D-B3EF-E554AEF6C3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43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164D-F387-F5A1-3BEA-6ACCF1320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FB573E-8FA8-CC2D-7851-091EE333E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9C4F3-09D1-D786-E14F-10905858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C3E2-769E-414E-A094-DC8FE9DC1C08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691DA-7757-46D6-DAA5-3F8561B5D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65663-5EFD-A310-74CB-31B42A3C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1280-AD1E-1F4B-AD40-2414D214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6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913B-14EB-427C-879F-5AA0E867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0A89E-5415-33C8-61AC-B82DD144E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2B986-B4A9-E962-6014-FE51F899B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C3E2-769E-414E-A094-DC8FE9DC1C08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68350-43D6-69D9-834A-312080412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DA5AD-7767-9DD1-28BA-EE137E73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1280-AD1E-1F4B-AD40-2414D214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0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57F408-FCAB-CC22-3963-A468C75BB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DD0BA-E5B4-837B-9956-A6AAEC148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C0994-3E7D-63CD-4722-3CACF26EA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C3E2-769E-414E-A094-DC8FE9DC1C08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CFA5B-AAB7-47D8-EE28-AE390DE41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72455-F812-61A5-9323-F574DE70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1280-AD1E-1F4B-AD40-2414D214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5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33299-9B47-CFFA-90F9-203ACAA1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4C4F3-F3E4-49F7-8098-3B679BAE7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C5920-0FEA-0C54-0CD6-D52EE444F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C3E2-769E-414E-A094-DC8FE9DC1C08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523F5-F5C6-016F-089F-3D6710077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0D228-D824-06D5-2B7F-2170BAB3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1280-AD1E-1F4B-AD40-2414D214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5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E7FE3-476F-34DD-1D3C-05F5A0BCF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C35D4-0EEC-E421-FB6F-C0A1206F9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4A109-6B09-912C-144E-B60304E19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C3E2-769E-414E-A094-DC8FE9DC1C08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ED6AE-3758-CFB3-7204-7FE916601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84E78-2890-6A55-19B1-75AFF4E21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1280-AD1E-1F4B-AD40-2414D214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6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9940-E4D1-565E-5D8F-86C6F48E4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73BC6-AD85-C46E-1542-508ECE533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D63F2-1DA3-1D8E-73B4-739B2090D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1809B-B93B-694F-81B3-21E28D2FF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C3E2-769E-414E-A094-DC8FE9DC1C08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5B4B0-3893-11C5-A7BF-CD44BB8E9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B4FB6-32B0-7D9E-7F37-0AA0E3D9C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1280-AD1E-1F4B-AD40-2414D214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2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FE2D-CF08-AF5A-459A-6D7FA1898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9F5CB-86F1-D929-2B57-ECADF4F36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4D69F-A952-F1ED-9299-2D531860A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C54FF5-B92D-9AD1-50C0-199C19AC7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39524C-3490-C846-E4CD-57D72E90D7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EFFF62-0A58-F988-3AA6-2D101750B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C3E2-769E-414E-A094-DC8FE9DC1C08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673AA9-E345-42A5-104E-79397242D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53976-3EF7-8057-7D77-A6884405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1280-AD1E-1F4B-AD40-2414D214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3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12E96-F376-26F5-ECF3-420257B98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6A89C5-8917-6EE6-44EF-DAC0ADD1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C3E2-769E-414E-A094-DC8FE9DC1C08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00F0F6-1AD2-2CBE-BA89-2CB83061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E86114-9E87-D2B2-2103-E012F11F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1280-AD1E-1F4B-AD40-2414D214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4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79674C-01D0-0D53-3EE3-DAB609EF1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C3E2-769E-414E-A094-DC8FE9DC1C08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1FCED9-A1AD-65C3-AF3F-2DA9C09A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85CCF-2F79-FB1F-2FE5-820D0A91E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1280-AD1E-1F4B-AD40-2414D214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3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70FC2-4AAD-C288-DCAF-EC14250AA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EDEFA-6A71-F6C4-B6B7-05BF9F10E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D600A-A225-8E4B-4246-3D6C12F35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5026A-3E8F-15DC-1075-275C83AE7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C3E2-769E-414E-A094-DC8FE9DC1C08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4A20C-EABF-1278-EF13-F472D3747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A32CD-50D3-2CE2-2F73-FC6E85D1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1280-AD1E-1F4B-AD40-2414D214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15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BE8F6-EB3F-179E-4371-CDDA76A72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BAF3E1-58FD-7273-A136-365E74AB0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93510-322F-BD8D-2B0C-9F1501973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306EB-E661-CF00-06E1-35F81E863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C3E2-769E-414E-A094-DC8FE9DC1C08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7111F-9F01-79CF-246D-4EAEBE79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68AD5-59D4-9FF8-45B7-4DB467B42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1280-AD1E-1F4B-AD40-2414D214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8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9C58B7-AFE0-7367-A78A-1239C654E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8AC7B-3CC3-8610-B034-644D58313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409E5-8075-0FC7-B203-5C4AA732C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FC3E2-769E-414E-A094-DC8FE9DC1C08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7AEC2-DBE0-765A-3D93-627F4A7C5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76DFB-F8F5-0CF8-7A10-142791CD3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F1280-AD1E-1F4B-AD40-2414D214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0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green sign&#10;&#10;Description automatically generated">
            <a:extLst>
              <a:ext uri="{FF2B5EF4-FFF2-40B4-BE49-F238E27FC236}">
                <a16:creationId xmlns:a16="http://schemas.microsoft.com/office/drawing/2014/main" id="{7DE4ED64-1B3F-A397-E242-8DEE4E45B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12218533" cy="20406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B778FB-DA4C-465B-4F0C-BA208B52F25A}"/>
              </a:ext>
            </a:extLst>
          </p:cNvPr>
          <p:cNvSpPr txBox="1"/>
          <p:nvPr/>
        </p:nvSpPr>
        <p:spPr>
          <a:xfrm>
            <a:off x="882458" y="2505947"/>
            <a:ext cx="1060673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your IBKR Paper Trader</a:t>
            </a:r>
          </a:p>
        </p:txBody>
      </p:sp>
    </p:spTree>
    <p:extLst>
      <p:ext uri="{BB962C8B-B14F-4D97-AF65-F5344CB8AC3E}">
        <p14:creationId xmlns:p14="http://schemas.microsoft.com/office/powerpoint/2010/main" val="1592820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13F8ECF-74A1-FA64-2A89-0947CC622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7558"/>
            <a:ext cx="12192000" cy="432288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AC4A5ED-B747-5AAF-FFAB-22607336BCAD}"/>
              </a:ext>
            </a:extLst>
          </p:cNvPr>
          <p:cNvSpPr/>
          <p:nvPr/>
        </p:nvSpPr>
        <p:spPr>
          <a:xfrm>
            <a:off x="2964874" y="3509818"/>
            <a:ext cx="1607127" cy="3048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D1503B-D2F4-129E-12A3-43E072F9ED73}"/>
              </a:ext>
            </a:extLst>
          </p:cNvPr>
          <p:cNvSpPr/>
          <p:nvPr/>
        </p:nvSpPr>
        <p:spPr>
          <a:xfrm>
            <a:off x="106220" y="4262583"/>
            <a:ext cx="5795817" cy="20781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CFB5-4409-0E5A-7E62-0B5CFFE794DB}"/>
              </a:ext>
            </a:extLst>
          </p:cNvPr>
          <p:cNvSpPr txBox="1"/>
          <p:nvPr/>
        </p:nvSpPr>
        <p:spPr>
          <a:xfrm>
            <a:off x="4572001" y="3445286"/>
            <a:ext cx="168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Join the discord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2E5E6D-21C6-4B1F-2956-62F206CF1ED9}"/>
              </a:ext>
            </a:extLst>
          </p:cNvPr>
          <p:cNvSpPr txBox="1"/>
          <p:nvPr/>
        </p:nvSpPr>
        <p:spPr>
          <a:xfrm>
            <a:off x="5902037" y="4181826"/>
            <a:ext cx="262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Create your paper trader!</a:t>
            </a:r>
          </a:p>
        </p:txBody>
      </p:sp>
    </p:spTree>
    <p:extLst>
      <p:ext uri="{BB962C8B-B14F-4D97-AF65-F5344CB8AC3E}">
        <p14:creationId xmlns:p14="http://schemas.microsoft.com/office/powerpoint/2010/main" val="59031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87388CB-7C7B-5163-4065-E782A4BA4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23862"/>
            <a:ext cx="11277600" cy="60102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BEF60C2-2B8D-F776-2773-13238F99BD34}"/>
              </a:ext>
            </a:extLst>
          </p:cNvPr>
          <p:cNvSpPr/>
          <p:nvPr/>
        </p:nvSpPr>
        <p:spPr>
          <a:xfrm>
            <a:off x="6470073" y="5504872"/>
            <a:ext cx="5264727" cy="77585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36F56-7D12-A288-CCB2-BEA77E0CF6D5}"/>
              </a:ext>
            </a:extLst>
          </p:cNvPr>
          <p:cNvSpPr txBox="1"/>
          <p:nvPr/>
        </p:nvSpPr>
        <p:spPr>
          <a:xfrm>
            <a:off x="1533235" y="3579152"/>
            <a:ext cx="39069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Competition admins don’t have access to the password &amp; username you choose for your paper trader – SO BE SURE TO WRITE IT DOWN SOMEWHERE SAFE!! </a:t>
            </a:r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B3F846-EDAF-716E-0AC1-FCD6CE3EF463}"/>
              </a:ext>
            </a:extLst>
          </p:cNvPr>
          <p:cNvCxnSpPr/>
          <p:nvPr/>
        </p:nvCxnSpPr>
        <p:spPr>
          <a:xfrm flipV="1">
            <a:off x="5726545" y="3428999"/>
            <a:ext cx="905164" cy="31172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1884B1-DAFA-FAE2-FB10-454B53426F84}"/>
              </a:ext>
            </a:extLst>
          </p:cNvPr>
          <p:cNvCxnSpPr>
            <a:cxnSpLocks/>
          </p:cNvCxnSpPr>
          <p:nvPr/>
        </p:nvCxnSpPr>
        <p:spPr>
          <a:xfrm>
            <a:off x="5634182" y="4156364"/>
            <a:ext cx="997527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23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3AC1B6-C3EF-C9FD-3E8D-E77A08FBE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777" y="0"/>
            <a:ext cx="8206445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6607F2-F17E-155C-2A94-B87256333785}"/>
              </a:ext>
            </a:extLst>
          </p:cNvPr>
          <p:cNvSpPr/>
          <p:nvPr/>
        </p:nvSpPr>
        <p:spPr>
          <a:xfrm>
            <a:off x="8848437" y="0"/>
            <a:ext cx="1080654" cy="31403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12230A-ACAE-6586-EF3B-4E30134CEFC2}"/>
              </a:ext>
            </a:extLst>
          </p:cNvPr>
          <p:cNvSpPr/>
          <p:nvPr/>
        </p:nvSpPr>
        <p:spPr>
          <a:xfrm>
            <a:off x="3417455" y="6308435"/>
            <a:ext cx="3943927" cy="48952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9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4E89BB-2EB7-46E5-0B60-6D8037688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55" y="1347497"/>
            <a:ext cx="11393490" cy="41630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E2F7561-813C-7ADF-E755-B34623C27528}"/>
              </a:ext>
            </a:extLst>
          </p:cNvPr>
          <p:cNvSpPr/>
          <p:nvPr/>
        </p:nvSpPr>
        <p:spPr>
          <a:xfrm>
            <a:off x="7259783" y="3722254"/>
            <a:ext cx="3796144" cy="24938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6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B57E88-0AC2-5A08-1F96-B090BEAC32A9}"/>
              </a:ext>
            </a:extLst>
          </p:cNvPr>
          <p:cNvSpPr txBox="1"/>
          <p:nvPr/>
        </p:nvSpPr>
        <p:spPr>
          <a:xfrm>
            <a:off x="258618" y="612493"/>
            <a:ext cx="116008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Remember: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sure you use the link in your confirmation email to set up your account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competition is free and for students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do NOT need to enter any banking or funding info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do NOT need to answer any more questions than what you saw in this video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Post on the Discord with any questions!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Font typeface="Wingdings" panose="05000000000000000000" pitchFamily="2" charset="2"/>
              <a:buChar char="ü"/>
            </a:pP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Font typeface="Wingdings" panose="05000000000000000000" pitchFamily="2" charset="2"/>
              <a:buChar char="ü"/>
            </a:pP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15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331</Words>
  <Application>Microsoft Office PowerPoint</Application>
  <PresentationFormat>Widescreen</PresentationFormat>
  <Paragraphs>31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Vestal</dc:creator>
  <cp:lastModifiedBy>Jacob Vestal</cp:lastModifiedBy>
  <cp:revision>5</cp:revision>
  <dcterms:created xsi:type="dcterms:W3CDTF">2023-09-07T13:47:26Z</dcterms:created>
  <dcterms:modified xsi:type="dcterms:W3CDTF">2023-09-26T19:35:00Z</dcterms:modified>
</cp:coreProperties>
</file>