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49" d="100"/>
          <a:sy n="49" d="100"/>
        </p:scale>
        <p:origin x="8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164D-F387-F5A1-3BEA-6ACCF1320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B573E-8FA8-CC2D-7851-091EE333E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C4F3-09D1-D786-E14F-10905858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691DA-7757-46D6-DAA5-3F8561B5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5663-5EFD-A310-74CB-31B42A3C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913B-14EB-427C-879F-5AA0E867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0A89E-5415-33C8-61AC-B82DD144E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2B986-B4A9-E962-6014-FE51F899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68350-43D6-69D9-834A-31208041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DA5AD-7767-9DD1-28BA-EE137E73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57F408-FCAB-CC22-3963-A468C75BB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DD0BA-E5B4-837B-9956-A6AAEC148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0994-3E7D-63CD-4722-3CACF26E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FA5B-AAB7-47D8-EE28-AE390DE4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72455-F812-61A5-9323-F574DE70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3299-9B47-CFFA-90F9-203ACAA1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C4F3-F3E4-49F7-8098-3B679BAE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5920-0FEA-0C54-0CD6-D52EE444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523F5-F5C6-016F-089F-3D671007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0D228-D824-06D5-2B7F-2170BAB3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5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7FE3-476F-34DD-1D3C-05F5A0BC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C35D4-0EEC-E421-FB6F-C0A1206F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A109-6B09-912C-144E-B60304E1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D6AE-3758-CFB3-7204-7FE91660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84E78-2890-6A55-19B1-75AFF4E2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6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9940-E4D1-565E-5D8F-86C6F48E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3BC6-AD85-C46E-1542-508ECE533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D63F2-1DA3-1D8E-73B4-739B2090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1809B-B93B-694F-81B3-21E28D2F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5B4B0-3893-11C5-A7BF-CD44BB8E9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B4FB6-32B0-7D9E-7F37-0AA0E3D9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2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FE2D-CF08-AF5A-459A-6D7FA189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9F5CB-86F1-D929-2B57-ECADF4F36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4D69F-A952-F1ED-9299-2D531860A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54FF5-B92D-9AD1-50C0-199C19AC7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9524C-3490-C846-E4CD-57D72E90D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FFF62-0A58-F988-3AA6-2D101750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73AA9-E345-42A5-104E-79397242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53976-3EF7-8057-7D77-A6884405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3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2E96-F376-26F5-ECF3-420257B9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A89C5-8917-6EE6-44EF-DAC0ADD1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0F0F6-1AD2-2CBE-BA89-2CB83061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86114-9E87-D2B2-2103-E012F11F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9674C-01D0-0D53-3EE3-DAB609EF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FCED9-A1AD-65C3-AF3F-2DA9C09A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85CCF-2F79-FB1F-2FE5-820D0A91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0FC2-4AAD-C288-DCAF-EC14250A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DEFA-6A71-F6C4-B6B7-05BF9F10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D600A-A225-8E4B-4246-3D6C12F35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5026A-3E8F-15DC-1075-275C83AE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4A20C-EABF-1278-EF13-F472D374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A32CD-50D3-2CE2-2F73-FC6E85D1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E8F6-EB3F-179E-4371-CDDA76A7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AF3E1-58FD-7273-A136-365E74AB0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93510-322F-BD8D-2B0C-9F1501973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306EB-E661-CF00-06E1-35F81E86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C3E2-769E-414E-A094-DC8FE9DC1C0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7111F-9F01-79CF-246D-4EAEBE79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68AD5-59D4-9FF8-45B7-4DB467B4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8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C58B7-AFE0-7367-A78A-1239C654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8AC7B-3CC3-8610-B034-644D58313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09E5-8075-0FC7-B203-5C4AA732C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FC3E2-769E-414E-A094-DC8FE9DC1C08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7AEC2-DBE0-765A-3D93-627F4A7C5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76DFB-F8F5-0CF8-7A10-142791CD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F1280-AD1E-1F4B-AD40-2414D214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0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green sign&#10;&#10;Description automatically generated">
            <a:extLst>
              <a:ext uri="{FF2B5EF4-FFF2-40B4-BE49-F238E27FC236}">
                <a16:creationId xmlns:a16="http://schemas.microsoft.com/office/drawing/2014/main" id="{7DE4ED64-1B3F-A397-E242-8DEE4E45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218533" cy="2040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778FB-DA4C-465B-4F0C-BA208B52F25A}"/>
              </a:ext>
            </a:extLst>
          </p:cNvPr>
          <p:cNvSpPr txBox="1"/>
          <p:nvPr/>
        </p:nvSpPr>
        <p:spPr>
          <a:xfrm>
            <a:off x="0" y="1656576"/>
            <a:ext cx="12192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Scoring &amp; Ranking</a:t>
            </a:r>
          </a:p>
        </p:txBody>
      </p:sp>
    </p:spTree>
    <p:extLst>
      <p:ext uri="{BB962C8B-B14F-4D97-AF65-F5344CB8AC3E}">
        <p14:creationId xmlns:p14="http://schemas.microsoft.com/office/powerpoint/2010/main" val="159282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8DFBCC-074A-5ED3-A9FF-B4BD5EE98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14" y="129243"/>
            <a:ext cx="3632136" cy="63629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6328CF-89B9-017F-51F3-040A9719FE98}"/>
              </a:ext>
            </a:extLst>
          </p:cNvPr>
          <p:cNvSpPr txBox="1"/>
          <p:nvPr/>
        </p:nvSpPr>
        <p:spPr>
          <a:xfrm>
            <a:off x="4484370" y="129243"/>
            <a:ext cx="32232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DFA55-1975-7D67-D439-2F9ECD0CDA02}"/>
              </a:ext>
            </a:extLst>
          </p:cNvPr>
          <p:cNvSpPr txBox="1"/>
          <p:nvPr/>
        </p:nvSpPr>
        <p:spPr>
          <a:xfrm>
            <a:off x="7962900" y="50610"/>
            <a:ext cx="42291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Excess Return and Volatility for each trader in the competition.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5640F-FF9A-4894-4FB8-85EE0E16A580}"/>
              </a:ext>
            </a:extLst>
          </p:cNvPr>
          <p:cNvSpPr txBox="1"/>
          <p:nvPr/>
        </p:nvSpPr>
        <p:spPr>
          <a:xfrm>
            <a:off x="4219303" y="1639923"/>
            <a:ext cx="767769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data are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end-of-day Net Asset Value (NAV) starting on 01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Oct 2023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Return is defined as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6CFFC8-3CC9-61EF-968C-6574BBF1EE2B}"/>
              </a:ext>
            </a:extLst>
          </p:cNvPr>
          <p:cNvSpPr txBox="1"/>
          <p:nvPr/>
        </p:nvSpPr>
        <p:spPr>
          <a:xfrm>
            <a:off x="4379323" y="2105851"/>
            <a:ext cx="76776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57353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Vestal</dc:creator>
  <cp:lastModifiedBy>Jacob Vestal</cp:lastModifiedBy>
  <cp:revision>3</cp:revision>
  <dcterms:created xsi:type="dcterms:W3CDTF">2023-09-07T13:47:26Z</dcterms:created>
  <dcterms:modified xsi:type="dcterms:W3CDTF">2023-09-10T22:06:16Z</dcterms:modified>
</cp:coreProperties>
</file>