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4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E18C-F118-4E97-887D-50BB96A4BA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51AE-11E8-4900-96B6-C3927280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5" y="638540"/>
            <a:ext cx="9144000" cy="2246811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Tableau mini-Project</a:t>
            </a:r>
            <a:br>
              <a:rPr lang="en-US" sz="4400" dirty="0" smtClean="0"/>
            </a:br>
            <a:r>
              <a:rPr lang="en-US" sz="4400" dirty="0" err="1" smtClean="0"/>
              <a:t>Ayiti</a:t>
            </a:r>
            <a:r>
              <a:rPr lang="en-US" sz="4400" dirty="0" smtClean="0"/>
              <a:t> Analytics/ Bootcamp 2021</a:t>
            </a:r>
            <a:r>
              <a:rPr lang="en-US" sz="4400" b="0" dirty="0" smtClean="0">
                <a:effectLst/>
              </a:rPr>
              <a:t/>
            </a:r>
            <a:br>
              <a:rPr lang="en-US" sz="4400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004700">
            <a:off x="6707078" y="1883468"/>
            <a:ext cx="4219969" cy="2490818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3" y="2063484"/>
            <a:ext cx="7167885" cy="4102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4403" y="1761946"/>
            <a:ext cx="4467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Analyze on Credit Risk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4024" y="2657779"/>
            <a:ext cx="43368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	This assignment involves the use of a spreadsheet program to study data regarding the risks of lending money in any area.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Therefore, we have made a risk analysis to find out which gender, which annual income group, which grade, which degree, which age group are likely to default on the loans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049" y="222441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:</a:t>
            </a:r>
          </a:p>
          <a:p>
            <a:r>
              <a:rPr lang="en-US" dirty="0" err="1" smtClean="0"/>
              <a:t>Gothie</a:t>
            </a:r>
            <a:r>
              <a:rPr lang="en-US" dirty="0" smtClean="0"/>
              <a:t> </a:t>
            </a:r>
            <a:r>
              <a:rPr lang="en-US" dirty="0" err="1" smtClean="0"/>
              <a:t>Ridgina</a:t>
            </a:r>
            <a:r>
              <a:rPr lang="en-US" dirty="0" smtClean="0"/>
              <a:t> PASTEUR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24206" cy="6880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12034" y="888274"/>
            <a:ext cx="3474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/>
              <a:t>These graphs show us that there are a total of 27,154 people of whom 60.52% are women, and that 14.77% of these women are between 25 and 29 years old. 14.79% of these women are in the A grade and lend money in the short term</a:t>
            </a:r>
          </a:p>
          <a:p>
            <a:pPr algn="just"/>
            <a:endParaRPr lang="en-US" sz="1600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O</a:t>
            </a:r>
            <a:r>
              <a:rPr lang="en-US" sz="1600" dirty="0" smtClean="0"/>
              <a:t>n the side of men, the majority of men of which 8.26% are between 25 and 29 years old and 9.43% belong to group A and lend money in the short term.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074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63325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85910" y="640080"/>
            <a:ext cx="3853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hese grapes show us that: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All the people in the g-grade have not paid back their debts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73,15% of the people who do not pay are in rent.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52.33 % of the people who lend for medical reasons do not pay back their loan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4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5"/>
            <a:ext cx="7667897" cy="6970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42662" y="2312126"/>
            <a:ext cx="3827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hese graphs show that there are a total of 1476 high school graduates who are divorced and do not pay their credits.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O</a:t>
            </a:r>
            <a:r>
              <a:rPr lang="en-US" dirty="0" smtClean="0"/>
              <a:t>ut of 5987 people who do not pay their debts, only 39.655 are 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2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0057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33657" y="2233749"/>
            <a:ext cx="3918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These data show us that 10.74% of the clients who do not pay their debts have an annual income between 400001 and 100000 dollars. And 11% of the people who do not pay their loans in group G have this same annual income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430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41726" cy="84908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 on the risk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3" y="1920241"/>
            <a:ext cx="4427917" cy="38535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07423" cy="359881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/>
              <a:t>T</a:t>
            </a:r>
            <a:r>
              <a:rPr lang="en-US" sz="1800" dirty="0" smtClean="0"/>
              <a:t>he analysis of the data showed that if the person is in the rent, divorced, and belongs to group G, the risk of non-repayment is very high.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If this person takes out a loan because of medical problems or a consolidation, and is between 25 and 29 years old, the risk of repayment is high.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The annual income of people at risk for a loan is between 40001 and 100000 thousand dollars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0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313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     Tableau mini-Project Ayiti Analytics/ Bootcamp 2021  </vt:lpstr>
      <vt:lpstr>PowerPoint Presentation</vt:lpstr>
      <vt:lpstr>PowerPoint Presentation</vt:lpstr>
      <vt:lpstr>PowerPoint Presentation</vt:lpstr>
      <vt:lpstr>PowerPoint Presentation</vt:lpstr>
      <vt:lpstr>Result on the risk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mini-Project</dc:title>
  <dc:creator>bootcamp</dc:creator>
  <cp:lastModifiedBy>bootcamp</cp:lastModifiedBy>
  <cp:revision>14</cp:revision>
  <dcterms:created xsi:type="dcterms:W3CDTF">2021-07-31T05:39:28Z</dcterms:created>
  <dcterms:modified xsi:type="dcterms:W3CDTF">2021-07-31T21:02:57Z</dcterms:modified>
</cp:coreProperties>
</file>