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30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24-Feb-21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24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18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4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24-Feb-21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96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5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8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24-Feb-21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70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24-Feb-21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84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24-Feb-21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0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04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2EDB8D0-98ED-4B86-9D5F-E61ADC70144D}" type="datetimeFigureOut">
              <a:rPr lang="en-US" smtClean="0"/>
              <a:t>24-Feb-21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77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24-Feb-21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45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F9E76A-BE1D-4850-B32D-718810A4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401C1-9077-49F4-BC8C-F2D7AAEDF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F4A7C-4FBC-4093-8F1B-9FE395593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1866" y="967167"/>
            <a:ext cx="3514639" cy="2374516"/>
          </a:xfrm>
        </p:spPr>
        <p:txBody>
          <a:bodyPr>
            <a:normAutofit/>
          </a:bodyPr>
          <a:lstStyle/>
          <a:p>
            <a:r>
              <a:rPr lang="en-US" sz="4800" dirty="0"/>
              <a:t>3D HOUSE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06F81-3BF8-4F8A-9C22-684E584E3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8029" y="3529159"/>
            <a:ext cx="3524107" cy="1606576"/>
          </a:xfrm>
        </p:spPr>
        <p:txBody>
          <a:bodyPr>
            <a:normAutofit/>
          </a:bodyPr>
          <a:lstStyle/>
          <a:p>
            <a:r>
              <a:rPr lang="en-US" sz="1600" dirty="0"/>
              <a:t>By ad </a:t>
            </a:r>
            <a:r>
              <a:rPr lang="en-US" sz="1600" dirty="0" err="1"/>
              <a:t>gothi</a:t>
            </a:r>
            <a:endParaRPr lang="en-US" sz="1600" dirty="0"/>
          </a:p>
        </p:txBody>
      </p:sp>
      <p:grpSp>
        <p:nvGrpSpPr>
          <p:cNvPr id="6" name="Group 12">
            <a:extLst>
              <a:ext uri="{FF2B5EF4-FFF2-40B4-BE49-F238E27FC236}">
                <a16:creationId xmlns:a16="http://schemas.microsoft.com/office/drawing/2014/main" id="{6F4DCDBC-53A5-4E64-9410-90FAC8F19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AA2233-67A4-4405-A6A0-16532F2A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8FC11D8-17C9-427C-9008-CD14BB70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n abstract cyber space concept">
            <a:extLst>
              <a:ext uri="{FF2B5EF4-FFF2-40B4-BE49-F238E27FC236}">
                <a16:creationId xmlns:a16="http://schemas.microsoft.com/office/drawing/2014/main" id="{EC7DECD4-8D7C-4A5D-A5FE-38E8B3726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98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736E1A-F5DA-490E-93F3-6B41FD17D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30" y="3526496"/>
            <a:ext cx="351154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F03E1F11-377D-4B2D-857A-B5FC620E1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0BC6F4-2CDB-4CCF-BDC9-F976C39B8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89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7134-2E1B-4F54-86B9-72E3C466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EDE4C-919A-4588-AEB1-83A1E1E4B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Your code use functions and it's documented with comments and doc-strings</a:t>
            </a:r>
          </a:p>
          <a:p>
            <a:r>
              <a:rPr lang="en-US" dirty="0"/>
              <a:t>- Connect and retrieve information from an API</a:t>
            </a:r>
          </a:p>
          <a:p>
            <a:r>
              <a:rPr lang="en-US" dirty="0"/>
              <a:t>- The program generates a CHM (Canopy height model) for any given address within a region.</a:t>
            </a:r>
          </a:p>
          <a:p>
            <a:r>
              <a:rPr lang="en-US" dirty="0"/>
              <a:t>- The 3D building is represented on an interactive plot</a:t>
            </a:r>
          </a:p>
          <a:p>
            <a:r>
              <a:rPr lang="en-US" dirty="0"/>
              <a:t>- You are able to explain the explored data and results.</a:t>
            </a:r>
          </a:p>
          <a:p>
            <a:r>
              <a:rPr lang="en-US" dirty="0"/>
              <a:t>- You are able to explain the libraries you used and justify the reasons to use them.</a:t>
            </a:r>
          </a:p>
        </p:txBody>
      </p:sp>
    </p:spTree>
    <p:extLst>
      <p:ext uri="{BB962C8B-B14F-4D97-AF65-F5344CB8AC3E}">
        <p14:creationId xmlns:p14="http://schemas.microsoft.com/office/powerpoint/2010/main" val="177358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5C7C-AAC9-491B-A1FC-128FE32C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9105A-30BA-4821-9778-052613235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4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8296-E2C4-460A-B6E7-67A3E5AE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D0D28-FC45-471E-9494-457BC2B43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1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6DDB-6D59-4ABF-9B0E-26234E01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B63AF-919A-4767-8C94-EAAA7B528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 err="1"/>
              <a:t>proccess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16475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F0D6-FDEF-4F29-87C3-21E7E8E8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A3BE-9171-41B7-8CA5-6F961C5EB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4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3D99-0A77-419E-A040-528EF5E6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8227D-0C86-40D6-BEFD-F1B7C12CC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03153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101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3D HOUSE PROJECT</vt:lpstr>
      <vt:lpstr>Judging criteria</vt:lpstr>
      <vt:lpstr>mission</vt:lpstr>
      <vt:lpstr>challenge</vt:lpstr>
      <vt:lpstr>approach</vt:lpstr>
      <vt:lpstr>conclusion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g</dc:creator>
  <cp:lastModifiedBy>a g</cp:lastModifiedBy>
  <cp:revision>8</cp:revision>
  <dcterms:created xsi:type="dcterms:W3CDTF">2021-02-15T09:22:16Z</dcterms:created>
  <dcterms:modified xsi:type="dcterms:W3CDTF">2021-02-25T15:51:42Z</dcterms:modified>
</cp:coreProperties>
</file>