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38792-241F-4F38-805A-C2B621A505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68711FC-297F-4756-8440-3B8DF983BD0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Recreate the prototype 1:1</a:t>
          </a:r>
        </a:p>
      </dgm:t>
    </dgm:pt>
    <dgm:pt modelId="{F8361AFD-3696-4AEA-AC29-16C92959984B}" type="parTrans" cxnId="{91AD0663-B6FC-4A9C-B932-222F943E71BB}">
      <dgm:prSet/>
      <dgm:spPr/>
      <dgm:t>
        <a:bodyPr/>
        <a:lstStyle/>
        <a:p>
          <a:endParaRPr lang="en-US"/>
        </a:p>
      </dgm:t>
    </dgm:pt>
    <dgm:pt modelId="{FA763406-D51B-452A-B990-0A2E34E8BEEB}" type="sibTrans" cxnId="{91AD0663-B6FC-4A9C-B932-222F943E71BB}">
      <dgm:prSet/>
      <dgm:spPr/>
      <dgm:t>
        <a:bodyPr/>
        <a:lstStyle/>
        <a:p>
          <a:endParaRPr lang="en-US"/>
        </a:p>
      </dgm:t>
    </dgm:pt>
    <dgm:pt modelId="{3DA6685D-2C40-4F91-B062-73AA04D24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Incorporate Bootstrap to allow dynamic scaling</a:t>
          </a:r>
        </a:p>
      </dgm:t>
    </dgm:pt>
    <dgm:pt modelId="{EC19E746-9D02-4CE6-A0AD-5DB2462F44F4}" type="parTrans" cxnId="{BFADB6FE-F63B-41F6-8EB1-B41428868753}">
      <dgm:prSet/>
      <dgm:spPr/>
      <dgm:t>
        <a:bodyPr/>
        <a:lstStyle/>
        <a:p>
          <a:endParaRPr lang="en-US"/>
        </a:p>
      </dgm:t>
    </dgm:pt>
    <dgm:pt modelId="{9E5F4BAD-DF42-4DD3-BD5F-9321119EAAA1}" type="sibTrans" cxnId="{BFADB6FE-F63B-41F6-8EB1-B41428868753}">
      <dgm:prSet/>
      <dgm:spPr/>
      <dgm:t>
        <a:bodyPr/>
        <a:lstStyle/>
        <a:p>
          <a:endParaRPr lang="en-US"/>
        </a:p>
      </dgm:t>
    </dgm:pt>
    <dgm:pt modelId="{C8FC1D55-23D8-4C44-91FF-1EDD97B1AAB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Create a complete template for backend integration</a:t>
          </a:r>
        </a:p>
      </dgm:t>
    </dgm:pt>
    <dgm:pt modelId="{3350891A-B82E-40D8-B1B6-67738777E89F}" type="parTrans" cxnId="{97331AC8-AE79-4E5D-92FD-A4FB0232D8AB}">
      <dgm:prSet/>
      <dgm:spPr/>
      <dgm:t>
        <a:bodyPr/>
        <a:lstStyle/>
        <a:p>
          <a:endParaRPr lang="en-US"/>
        </a:p>
      </dgm:t>
    </dgm:pt>
    <dgm:pt modelId="{FD1F9152-15AB-45CB-BD62-AAFAAF53E1B4}" type="sibTrans" cxnId="{97331AC8-AE79-4E5D-92FD-A4FB0232D8AB}">
      <dgm:prSet/>
      <dgm:spPr/>
      <dgm:t>
        <a:bodyPr/>
        <a:lstStyle/>
        <a:p>
          <a:endParaRPr lang="en-US"/>
        </a:p>
      </dgm:t>
    </dgm:pt>
    <dgm:pt modelId="{F3FC2842-90D9-44EE-B0A5-3D0EC23DD7CC}" type="pres">
      <dgm:prSet presAssocID="{1F038792-241F-4F38-805A-C2B621A50530}" presName="root" presStyleCnt="0">
        <dgm:presLayoutVars>
          <dgm:dir/>
          <dgm:resizeHandles val="exact"/>
        </dgm:presLayoutVars>
      </dgm:prSet>
      <dgm:spPr/>
    </dgm:pt>
    <dgm:pt modelId="{0A127272-AE65-4812-9600-D080F4061961}" type="pres">
      <dgm:prSet presAssocID="{A68711FC-297F-4756-8440-3B8DF983BD0D}" presName="compNode" presStyleCnt="0"/>
      <dgm:spPr/>
    </dgm:pt>
    <dgm:pt modelId="{B14F86C0-A484-4284-A7BD-B61CBF0CA8E5}" type="pres">
      <dgm:prSet presAssocID="{A68711FC-297F-4756-8440-3B8DF983BD0D}" presName="iconBgRect" presStyleLbl="bgShp" presStyleIdx="0" presStyleCnt="3"/>
      <dgm:spPr/>
    </dgm:pt>
    <dgm:pt modelId="{A5B272ED-8E07-4BA6-8638-A110735BA747}" type="pres">
      <dgm:prSet presAssocID="{A68711FC-297F-4756-8440-3B8DF983BD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D72F9CCB-A02C-44EB-85B3-7CBF1CA5FFAB}" type="pres">
      <dgm:prSet presAssocID="{A68711FC-297F-4756-8440-3B8DF983BD0D}" presName="spaceRect" presStyleCnt="0"/>
      <dgm:spPr/>
    </dgm:pt>
    <dgm:pt modelId="{5F33CA24-27E8-4432-83AF-2DD283D3F7D8}" type="pres">
      <dgm:prSet presAssocID="{A68711FC-297F-4756-8440-3B8DF983BD0D}" presName="textRect" presStyleLbl="revTx" presStyleIdx="0" presStyleCnt="3">
        <dgm:presLayoutVars>
          <dgm:chMax val="1"/>
          <dgm:chPref val="1"/>
        </dgm:presLayoutVars>
      </dgm:prSet>
      <dgm:spPr/>
    </dgm:pt>
    <dgm:pt modelId="{2B8703A8-FEB9-4929-BBC2-48529D597053}" type="pres">
      <dgm:prSet presAssocID="{FA763406-D51B-452A-B990-0A2E34E8BEEB}" presName="sibTrans" presStyleCnt="0"/>
      <dgm:spPr/>
    </dgm:pt>
    <dgm:pt modelId="{EDB988BB-3FF1-40C7-9B95-A1AF9A8770EF}" type="pres">
      <dgm:prSet presAssocID="{3DA6685D-2C40-4F91-B062-73AA04D245BC}" presName="compNode" presStyleCnt="0"/>
      <dgm:spPr/>
    </dgm:pt>
    <dgm:pt modelId="{FA548B3B-7348-4CC5-B5A9-4EE29AEC6D3A}" type="pres">
      <dgm:prSet presAssocID="{3DA6685D-2C40-4F91-B062-73AA04D245BC}" presName="iconBgRect" presStyleLbl="bgShp" presStyleIdx="1" presStyleCnt="3"/>
      <dgm:spPr/>
    </dgm:pt>
    <dgm:pt modelId="{B9B2900E-A07A-4104-A133-95FC62934CA5}" type="pres">
      <dgm:prSet presAssocID="{3DA6685D-2C40-4F91-B062-73AA04D24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al outline"/>
        </a:ext>
      </dgm:extLst>
    </dgm:pt>
    <dgm:pt modelId="{64D465C2-A51A-4305-A0D7-9B0CE3E9C116}" type="pres">
      <dgm:prSet presAssocID="{3DA6685D-2C40-4F91-B062-73AA04D245BC}" presName="spaceRect" presStyleCnt="0"/>
      <dgm:spPr/>
    </dgm:pt>
    <dgm:pt modelId="{5B9C6F31-DE15-41A1-912D-1716CA342FEB}" type="pres">
      <dgm:prSet presAssocID="{3DA6685D-2C40-4F91-B062-73AA04D245BC}" presName="textRect" presStyleLbl="revTx" presStyleIdx="1" presStyleCnt="3">
        <dgm:presLayoutVars>
          <dgm:chMax val="1"/>
          <dgm:chPref val="1"/>
        </dgm:presLayoutVars>
      </dgm:prSet>
      <dgm:spPr/>
    </dgm:pt>
    <dgm:pt modelId="{2F768292-0EC7-497D-8E00-7EE6DDFF3D41}" type="pres">
      <dgm:prSet presAssocID="{9E5F4BAD-DF42-4DD3-BD5F-9321119EAAA1}" presName="sibTrans" presStyleCnt="0"/>
      <dgm:spPr/>
    </dgm:pt>
    <dgm:pt modelId="{8DC80600-2239-4026-BF9F-5C6CE7882667}" type="pres">
      <dgm:prSet presAssocID="{C8FC1D55-23D8-4C44-91FF-1EDD97B1AABA}" presName="compNode" presStyleCnt="0"/>
      <dgm:spPr/>
    </dgm:pt>
    <dgm:pt modelId="{220A5D75-D3E4-495E-87C3-8CEE9A7EAA0B}" type="pres">
      <dgm:prSet presAssocID="{C8FC1D55-23D8-4C44-91FF-1EDD97B1AABA}" presName="iconBgRect" presStyleLbl="bgShp" presStyleIdx="2" presStyleCnt="3"/>
      <dgm:spPr/>
    </dgm:pt>
    <dgm:pt modelId="{6D8E5958-A4B0-46C3-8F51-F018BE87FF72}" type="pres">
      <dgm:prSet presAssocID="{C8FC1D55-23D8-4C44-91FF-1EDD97B1AA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45A0AEF0-A555-4B67-A209-9F22969E9818}" type="pres">
      <dgm:prSet presAssocID="{C8FC1D55-23D8-4C44-91FF-1EDD97B1AABA}" presName="spaceRect" presStyleCnt="0"/>
      <dgm:spPr/>
    </dgm:pt>
    <dgm:pt modelId="{2851155D-E5E4-4961-82B2-03087F2DCA57}" type="pres">
      <dgm:prSet presAssocID="{C8FC1D55-23D8-4C44-91FF-1EDD97B1AA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271162-C732-4AEC-9D9B-9206B68AA163}" type="presOf" srcId="{1F038792-241F-4F38-805A-C2B621A50530}" destId="{F3FC2842-90D9-44EE-B0A5-3D0EC23DD7CC}" srcOrd="0" destOrd="0" presId="urn:microsoft.com/office/officeart/2018/5/layout/IconCircleLabelList"/>
    <dgm:cxn modelId="{91AD0663-B6FC-4A9C-B932-222F943E71BB}" srcId="{1F038792-241F-4F38-805A-C2B621A50530}" destId="{A68711FC-297F-4756-8440-3B8DF983BD0D}" srcOrd="0" destOrd="0" parTransId="{F8361AFD-3696-4AEA-AC29-16C92959984B}" sibTransId="{FA763406-D51B-452A-B990-0A2E34E8BEEB}"/>
    <dgm:cxn modelId="{93289E75-09F1-4705-A8D8-E3E972402E31}" type="presOf" srcId="{A68711FC-297F-4756-8440-3B8DF983BD0D}" destId="{5F33CA24-27E8-4432-83AF-2DD283D3F7D8}" srcOrd="0" destOrd="0" presId="urn:microsoft.com/office/officeart/2018/5/layout/IconCircleLabelList"/>
    <dgm:cxn modelId="{B4778279-C138-4AA6-A9CB-D05461CAD5AB}" type="presOf" srcId="{C8FC1D55-23D8-4C44-91FF-1EDD97B1AABA}" destId="{2851155D-E5E4-4961-82B2-03087F2DCA57}" srcOrd="0" destOrd="0" presId="urn:microsoft.com/office/officeart/2018/5/layout/IconCircleLabelList"/>
    <dgm:cxn modelId="{B0827595-B30D-4050-B5CE-A38AD252D3E9}" type="presOf" srcId="{3DA6685D-2C40-4F91-B062-73AA04D245BC}" destId="{5B9C6F31-DE15-41A1-912D-1716CA342FEB}" srcOrd="0" destOrd="0" presId="urn:microsoft.com/office/officeart/2018/5/layout/IconCircleLabelList"/>
    <dgm:cxn modelId="{97331AC8-AE79-4E5D-92FD-A4FB0232D8AB}" srcId="{1F038792-241F-4F38-805A-C2B621A50530}" destId="{C8FC1D55-23D8-4C44-91FF-1EDD97B1AABA}" srcOrd="2" destOrd="0" parTransId="{3350891A-B82E-40D8-B1B6-67738777E89F}" sibTransId="{FD1F9152-15AB-45CB-BD62-AAFAAF53E1B4}"/>
    <dgm:cxn modelId="{BFADB6FE-F63B-41F6-8EB1-B41428868753}" srcId="{1F038792-241F-4F38-805A-C2B621A50530}" destId="{3DA6685D-2C40-4F91-B062-73AA04D245BC}" srcOrd="1" destOrd="0" parTransId="{EC19E746-9D02-4CE6-A0AD-5DB2462F44F4}" sibTransId="{9E5F4BAD-DF42-4DD3-BD5F-9321119EAAA1}"/>
    <dgm:cxn modelId="{3C9840D8-A413-46C0-9CA4-14AFE5382AF8}" type="presParOf" srcId="{F3FC2842-90D9-44EE-B0A5-3D0EC23DD7CC}" destId="{0A127272-AE65-4812-9600-D080F4061961}" srcOrd="0" destOrd="0" presId="urn:microsoft.com/office/officeart/2018/5/layout/IconCircleLabelList"/>
    <dgm:cxn modelId="{E36DB4C9-B64A-40B9-A84F-7F3F36F5C668}" type="presParOf" srcId="{0A127272-AE65-4812-9600-D080F4061961}" destId="{B14F86C0-A484-4284-A7BD-B61CBF0CA8E5}" srcOrd="0" destOrd="0" presId="urn:microsoft.com/office/officeart/2018/5/layout/IconCircleLabelList"/>
    <dgm:cxn modelId="{CC09C4E2-4D3F-46D8-A913-E06345244973}" type="presParOf" srcId="{0A127272-AE65-4812-9600-D080F4061961}" destId="{A5B272ED-8E07-4BA6-8638-A110735BA747}" srcOrd="1" destOrd="0" presId="urn:microsoft.com/office/officeart/2018/5/layout/IconCircleLabelList"/>
    <dgm:cxn modelId="{EC12D6E1-971E-4B6E-ACB6-E7041D19D0F2}" type="presParOf" srcId="{0A127272-AE65-4812-9600-D080F4061961}" destId="{D72F9CCB-A02C-44EB-85B3-7CBF1CA5FFAB}" srcOrd="2" destOrd="0" presId="urn:microsoft.com/office/officeart/2018/5/layout/IconCircleLabelList"/>
    <dgm:cxn modelId="{3BD6B0B5-8504-4B46-92B6-F3A73F61FF58}" type="presParOf" srcId="{0A127272-AE65-4812-9600-D080F4061961}" destId="{5F33CA24-27E8-4432-83AF-2DD283D3F7D8}" srcOrd="3" destOrd="0" presId="urn:microsoft.com/office/officeart/2018/5/layout/IconCircleLabelList"/>
    <dgm:cxn modelId="{401F3753-5748-4E2E-B61B-8268049A6FF8}" type="presParOf" srcId="{F3FC2842-90D9-44EE-B0A5-3D0EC23DD7CC}" destId="{2B8703A8-FEB9-4929-BBC2-48529D597053}" srcOrd="1" destOrd="0" presId="urn:microsoft.com/office/officeart/2018/5/layout/IconCircleLabelList"/>
    <dgm:cxn modelId="{429CB6DB-B1FC-4C8F-8442-711FABB0490D}" type="presParOf" srcId="{F3FC2842-90D9-44EE-B0A5-3D0EC23DD7CC}" destId="{EDB988BB-3FF1-40C7-9B95-A1AF9A8770EF}" srcOrd="2" destOrd="0" presId="urn:microsoft.com/office/officeart/2018/5/layout/IconCircleLabelList"/>
    <dgm:cxn modelId="{89602592-F9FC-4ADA-852C-4DC738CD0633}" type="presParOf" srcId="{EDB988BB-3FF1-40C7-9B95-A1AF9A8770EF}" destId="{FA548B3B-7348-4CC5-B5A9-4EE29AEC6D3A}" srcOrd="0" destOrd="0" presId="urn:microsoft.com/office/officeart/2018/5/layout/IconCircleLabelList"/>
    <dgm:cxn modelId="{EDCF7D2C-0F91-46F3-85C8-7149CCC43FF3}" type="presParOf" srcId="{EDB988BB-3FF1-40C7-9B95-A1AF9A8770EF}" destId="{B9B2900E-A07A-4104-A133-95FC62934CA5}" srcOrd="1" destOrd="0" presId="urn:microsoft.com/office/officeart/2018/5/layout/IconCircleLabelList"/>
    <dgm:cxn modelId="{6566C01E-3EBF-4418-81B9-1857EDA11DB6}" type="presParOf" srcId="{EDB988BB-3FF1-40C7-9B95-A1AF9A8770EF}" destId="{64D465C2-A51A-4305-A0D7-9B0CE3E9C116}" srcOrd="2" destOrd="0" presId="urn:microsoft.com/office/officeart/2018/5/layout/IconCircleLabelList"/>
    <dgm:cxn modelId="{9462D268-A802-458D-85BA-66CD1861977C}" type="presParOf" srcId="{EDB988BB-3FF1-40C7-9B95-A1AF9A8770EF}" destId="{5B9C6F31-DE15-41A1-912D-1716CA342FEB}" srcOrd="3" destOrd="0" presId="urn:microsoft.com/office/officeart/2018/5/layout/IconCircleLabelList"/>
    <dgm:cxn modelId="{C41F82BE-E9B4-489A-B66F-FFAC12AA937A}" type="presParOf" srcId="{F3FC2842-90D9-44EE-B0A5-3D0EC23DD7CC}" destId="{2F768292-0EC7-497D-8E00-7EE6DDFF3D41}" srcOrd="3" destOrd="0" presId="urn:microsoft.com/office/officeart/2018/5/layout/IconCircleLabelList"/>
    <dgm:cxn modelId="{0C9DB425-2B94-4167-AFB0-8BF228CBDE27}" type="presParOf" srcId="{F3FC2842-90D9-44EE-B0A5-3D0EC23DD7CC}" destId="{8DC80600-2239-4026-BF9F-5C6CE7882667}" srcOrd="4" destOrd="0" presId="urn:microsoft.com/office/officeart/2018/5/layout/IconCircleLabelList"/>
    <dgm:cxn modelId="{E0DA6ED8-4443-42AF-8855-0024938B8AC1}" type="presParOf" srcId="{8DC80600-2239-4026-BF9F-5C6CE7882667}" destId="{220A5D75-D3E4-495E-87C3-8CEE9A7EAA0B}" srcOrd="0" destOrd="0" presId="urn:microsoft.com/office/officeart/2018/5/layout/IconCircleLabelList"/>
    <dgm:cxn modelId="{90CF6242-FFF2-4E10-B12B-CFA43D9413B2}" type="presParOf" srcId="{8DC80600-2239-4026-BF9F-5C6CE7882667}" destId="{6D8E5958-A4B0-46C3-8F51-F018BE87FF72}" srcOrd="1" destOrd="0" presId="urn:microsoft.com/office/officeart/2018/5/layout/IconCircleLabelList"/>
    <dgm:cxn modelId="{AC9CCB75-3FC9-43BC-9BAA-6F09883DFA3F}" type="presParOf" srcId="{8DC80600-2239-4026-BF9F-5C6CE7882667}" destId="{45A0AEF0-A555-4B67-A209-9F22969E9818}" srcOrd="2" destOrd="0" presId="urn:microsoft.com/office/officeart/2018/5/layout/IconCircleLabelList"/>
    <dgm:cxn modelId="{9C57EBB5-9F06-4D68-868F-6DD9B4171853}" type="presParOf" srcId="{8DC80600-2239-4026-BF9F-5C6CE7882667}" destId="{2851155D-E5E4-4961-82B2-03087F2DCA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F86C0-A484-4284-A7BD-B61CBF0CA8E5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72ED-8E07-4BA6-8638-A110735BA747}">
      <dsp:nvSpPr>
        <dsp:cNvPr id="0" name=""/>
        <dsp:cNvSpPr/>
      </dsp:nvSpPr>
      <dsp:spPr>
        <a:xfrm>
          <a:off x="1048425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3CA24-27E8-4432-83AF-2DD283D3F7D8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Recreate the prototype 1:1</a:t>
          </a:r>
        </a:p>
      </dsp:txBody>
      <dsp:txXfrm>
        <a:off x="6393" y="2722117"/>
        <a:ext cx="3206250" cy="720000"/>
      </dsp:txXfrm>
    </dsp:sp>
    <dsp:sp modelId="{FA548B3B-7348-4CC5-B5A9-4EE29AEC6D3A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2900E-A07A-4104-A133-95FC62934CA5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C6F31-DE15-41A1-912D-1716CA342FEB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Incorporate Bootstrap to allow dynamic scaling</a:t>
          </a:r>
        </a:p>
      </dsp:txBody>
      <dsp:txXfrm>
        <a:off x="3773737" y="2722117"/>
        <a:ext cx="3206250" cy="720000"/>
      </dsp:txXfrm>
    </dsp:sp>
    <dsp:sp modelId="{220A5D75-D3E4-495E-87C3-8CEE9A7EAA0B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E5958-A4B0-46C3-8F51-F018BE87FF72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1155D-E5E4-4961-82B2-03087F2DCA57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Create a complete template for backend integration</a:t>
          </a:r>
        </a:p>
      </dsp:txBody>
      <dsp:txXfrm>
        <a:off x="7541081" y="2722117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3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B258BE5-7F54-494A-B1EB-10E030154D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69E7A03-12C3-4D21-BF10-8184EECB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B2939-73E3-4123-40E6-E596C5186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14251"/>
            <a:ext cx="10923638" cy="1125190"/>
          </a:xfrm>
        </p:spPr>
        <p:txBody>
          <a:bodyPr>
            <a:normAutofit/>
          </a:bodyPr>
          <a:lstStyle/>
          <a:p>
            <a:r>
              <a:rPr lang="en-US" sz="6600"/>
              <a:t>Xiang Herbs &amp; Tea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D9ED9-6D92-F819-B8B1-55D4EE3D3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839441"/>
            <a:ext cx="9499600" cy="5266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John Horne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">
            <a:extLst>
              <a:ext uri="{FF2B5EF4-FFF2-40B4-BE49-F238E27FC236}">
                <a16:creationId xmlns:a16="http://schemas.microsoft.com/office/drawing/2014/main" id="{0F222777-5B6C-77E7-DFE6-5A0ACC5E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963" y="643467"/>
            <a:ext cx="3590205" cy="35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7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5AE8-4B5E-DB9E-6C5E-ABF41F68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accent1"/>
                </a:solidFill>
              </a:rPr>
              <a:t>Goals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105337A4-A3C0-3011-D0F0-2E859336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868647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9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D1D7F9-15BC-E913-1182-5976746A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6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2D4FB-023A-B2AA-CEB8-E67DBBC6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BF027-497E-FE05-F791-B542528AC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Becoming familiar with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Comprehensive external CSS for every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Sheer scale of the prototype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DFC5C68-530A-A4F7-A172-28D4DC926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" y="1622718"/>
            <a:ext cx="6096001" cy="342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13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44D-4978-A254-4C67-4ED87A57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28AC2-E29D-ED6C-0387-A03109C61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Prototype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00B9E0-222A-E5FB-4C33-AAE74A349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7359" y="2568572"/>
            <a:ext cx="5727506" cy="3200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E9CDE-1D96-2633-1B79-62E64F08E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2377" y="2007409"/>
            <a:ext cx="4663440" cy="722376"/>
          </a:xfrm>
        </p:spPr>
        <p:txBody>
          <a:bodyPr/>
          <a:lstStyle/>
          <a:p>
            <a:pPr algn="ctr"/>
            <a:r>
              <a:rPr lang="en-US" dirty="0"/>
              <a:t>My version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AF9E88-C7A5-29E2-0F73-0852C10925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2377" y="2618144"/>
            <a:ext cx="5002836" cy="3200400"/>
          </a:xfrm>
        </p:spPr>
      </p:pic>
    </p:spTree>
    <p:extLst>
      <p:ext uri="{BB962C8B-B14F-4D97-AF65-F5344CB8AC3E}">
        <p14:creationId xmlns:p14="http://schemas.microsoft.com/office/powerpoint/2010/main" val="2647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6D0F-BCA9-BF4E-1FE1-367B37CC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8259-A997-C22C-8474-CF872414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A43D-5FD9-EBC3-127C-FE3C88CA1B8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884571"/>
            <a:ext cx="3300984" cy="321945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Linking Bootstrap file (online and local)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Editing existing templates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Grid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5D5AD-2E1E-4B89-4F55-8DC5946CA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C65AC2-58C0-2148-6B8F-86B31296ED5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6711" y="2884571"/>
            <a:ext cx="3300984" cy="32194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Using ‘</a:t>
            </a:r>
            <a:r>
              <a:rPr lang="en-US" sz="2400" dirty="0" err="1"/>
              <a:t>div’s</a:t>
            </a:r>
            <a:r>
              <a:rPr lang="en-US" sz="2400" dirty="0"/>
              <a:t> for nonlinear layout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Nesting folders for organization and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1832D5-BEB7-E264-FF56-1B8D1C107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Efficiently Re-Using CSS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E7807F-AD35-6445-566D-CEA788851E1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7223" y="2884571"/>
            <a:ext cx="3300984" cy="321945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When to reuse a template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When to create new template from scratch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Making CSS easy to find</a:t>
            </a:r>
          </a:p>
        </p:txBody>
      </p:sp>
    </p:spTree>
    <p:extLst>
      <p:ext uri="{BB962C8B-B14F-4D97-AF65-F5344CB8AC3E}">
        <p14:creationId xmlns:p14="http://schemas.microsoft.com/office/powerpoint/2010/main" val="70424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FFE3-7389-FBDB-63A5-804AFA2D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F1F6C-BBDF-52C4-DAA0-A4F6E16D6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6175406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54</TotalTime>
  <Words>98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Xiang Herbs &amp; Tea Project</vt:lpstr>
      <vt:lpstr>Goals</vt:lpstr>
      <vt:lpstr>Difficulties</vt:lpstr>
      <vt:lpstr>End Product</vt:lpstr>
      <vt:lpstr>Takeaways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Xiang Herbs &amp; Tea Project</dc:title>
  <dc:creator>John Horne</dc:creator>
  <cp:lastModifiedBy>John Horne</cp:lastModifiedBy>
  <cp:revision>3</cp:revision>
  <dcterms:created xsi:type="dcterms:W3CDTF">2023-02-28T20:20:53Z</dcterms:created>
  <dcterms:modified xsi:type="dcterms:W3CDTF">2023-02-28T21:15:17Z</dcterms:modified>
</cp:coreProperties>
</file>