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3786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3786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37860c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37860c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Statistics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450" y="675625"/>
            <a:ext cx="7213875" cy="4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